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80" r:id="rId4"/>
    <p:sldId id="276" r:id="rId5"/>
    <p:sldId id="287" r:id="rId6"/>
    <p:sldId id="288" r:id="rId7"/>
    <p:sldId id="283" r:id="rId8"/>
    <p:sldId id="274" r:id="rId9"/>
    <p:sldId id="273" r:id="rId10"/>
    <p:sldId id="272" r:id="rId11"/>
    <p:sldId id="281" r:id="rId12"/>
    <p:sldId id="289" r:id="rId13"/>
    <p:sldId id="290" r:id="rId14"/>
    <p:sldId id="257" r:id="rId15"/>
    <p:sldId id="259" r:id="rId16"/>
    <p:sldId id="286" r:id="rId17"/>
    <p:sldId id="268" r:id="rId18"/>
    <p:sldId id="266" r:id="rId19"/>
    <p:sldId id="284" r:id="rId20"/>
    <p:sldId id="261" r:id="rId21"/>
    <p:sldId id="260" r:id="rId22"/>
    <p:sldId id="270" r:id="rId23"/>
    <p:sldId id="262" r:id="rId24"/>
    <p:sldId id="264" r:id="rId25"/>
    <p:sldId id="265" r:id="rId26"/>
    <p:sldId id="263" r:id="rId27"/>
    <p:sldId id="271" r:id="rId28"/>
    <p:sldId id="285" r:id="rId29"/>
    <p:sldId id="279" r:id="rId30"/>
    <p:sldId id="282"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7EE0CB-00BA-4DEC-9B67-B604394E8BDF}" v="232" dt="2024-07-21T22:22:20.0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60"/>
  </p:normalViewPr>
  <p:slideViewPr>
    <p:cSldViewPr>
      <p:cViewPr varScale="1">
        <p:scale>
          <a:sx n="77" d="100"/>
          <a:sy n="77" d="100"/>
        </p:scale>
        <p:origin x="125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567EE0CB-00BA-4DEC-9B67-B604394E8BDF}"/>
    <pc:docChg chg="custSel addSld delSld modSld sldOrd">
      <pc:chgData name="Janelle Clendenon" userId="da17313139568148" providerId="LiveId" clId="{567EE0CB-00BA-4DEC-9B67-B604394E8BDF}" dt="2024-07-21T22:22:26.877" v="1431" actId="1076"/>
      <pc:docMkLst>
        <pc:docMk/>
      </pc:docMkLst>
      <pc:sldChg chg="modSp mod">
        <pc:chgData name="Janelle Clendenon" userId="da17313139568148" providerId="LiveId" clId="{567EE0CB-00BA-4DEC-9B67-B604394E8BDF}" dt="2024-07-20T22:46:17.020" v="1409" actId="20577"/>
        <pc:sldMkLst>
          <pc:docMk/>
          <pc:sldMk cId="1638564373" sldId="259"/>
        </pc:sldMkLst>
        <pc:spChg chg="mod">
          <ac:chgData name="Janelle Clendenon" userId="da17313139568148" providerId="LiveId" clId="{567EE0CB-00BA-4DEC-9B67-B604394E8BDF}" dt="2024-07-20T22:46:17.020" v="1409" actId="20577"/>
          <ac:spMkLst>
            <pc:docMk/>
            <pc:sldMk cId="1638564373" sldId="259"/>
            <ac:spMk id="2" creationId="{00000000-0000-0000-0000-000000000000}"/>
          </ac:spMkLst>
        </pc:spChg>
      </pc:sldChg>
      <pc:sldChg chg="ord">
        <pc:chgData name="Janelle Clendenon" userId="da17313139568148" providerId="LiveId" clId="{567EE0CB-00BA-4DEC-9B67-B604394E8BDF}" dt="2024-07-20T22:49:46.928" v="1419"/>
        <pc:sldMkLst>
          <pc:docMk/>
          <pc:sldMk cId="648719290" sldId="262"/>
        </pc:sldMkLst>
      </pc:sldChg>
      <pc:sldChg chg="ord">
        <pc:chgData name="Janelle Clendenon" userId="da17313139568148" providerId="LiveId" clId="{567EE0CB-00BA-4DEC-9B67-B604394E8BDF}" dt="2024-07-20T22:50:25.324" v="1427"/>
        <pc:sldMkLst>
          <pc:docMk/>
          <pc:sldMk cId="1233825340" sldId="271"/>
        </pc:sldMkLst>
      </pc:sldChg>
      <pc:sldChg chg="addSp modSp mod">
        <pc:chgData name="Janelle Clendenon" userId="da17313139568148" providerId="LiveId" clId="{567EE0CB-00BA-4DEC-9B67-B604394E8BDF}" dt="2024-07-20T22:16:07.448" v="670" actId="1076"/>
        <pc:sldMkLst>
          <pc:docMk/>
          <pc:sldMk cId="280176212" sldId="274"/>
        </pc:sldMkLst>
        <pc:spChg chg="add mod">
          <ac:chgData name="Janelle Clendenon" userId="da17313139568148" providerId="LiveId" clId="{567EE0CB-00BA-4DEC-9B67-B604394E8BDF}" dt="2024-07-20T22:16:07.448" v="670" actId="1076"/>
          <ac:spMkLst>
            <pc:docMk/>
            <pc:sldMk cId="280176212" sldId="274"/>
            <ac:spMk id="2" creationId="{A1EB1F5B-DA0C-101B-68D8-5BF24C47D573}"/>
          </ac:spMkLst>
        </pc:spChg>
      </pc:sldChg>
      <pc:sldChg chg="ord">
        <pc:chgData name="Janelle Clendenon" userId="da17313139568148" providerId="LiveId" clId="{567EE0CB-00BA-4DEC-9B67-B604394E8BDF}" dt="2024-07-20T22:08:51.535" v="423"/>
        <pc:sldMkLst>
          <pc:docMk/>
          <pc:sldMk cId="1709444596" sldId="275"/>
        </pc:sldMkLst>
      </pc:sldChg>
      <pc:sldChg chg="ord">
        <pc:chgData name="Janelle Clendenon" userId="da17313139568148" providerId="LiveId" clId="{567EE0CB-00BA-4DEC-9B67-B604394E8BDF}" dt="2024-07-20T22:16:53.526" v="674"/>
        <pc:sldMkLst>
          <pc:docMk/>
          <pc:sldMk cId="1805525544" sldId="276"/>
        </pc:sldMkLst>
      </pc:sldChg>
      <pc:sldChg chg="del ord">
        <pc:chgData name="Janelle Clendenon" userId="da17313139568148" providerId="LiveId" clId="{567EE0CB-00BA-4DEC-9B67-B604394E8BDF}" dt="2024-07-20T22:28:25.129" v="863" actId="47"/>
        <pc:sldMkLst>
          <pc:docMk/>
          <pc:sldMk cId="2330605362" sldId="278"/>
        </pc:sldMkLst>
      </pc:sldChg>
      <pc:sldChg chg="ord">
        <pc:chgData name="Janelle Clendenon" userId="da17313139568148" providerId="LiveId" clId="{567EE0CB-00BA-4DEC-9B67-B604394E8BDF}" dt="2024-07-20T22:49:59.647" v="1421"/>
        <pc:sldMkLst>
          <pc:docMk/>
          <pc:sldMk cId="1091226078" sldId="279"/>
        </pc:sldMkLst>
      </pc:sldChg>
      <pc:sldChg chg="addSp modSp mod ord modAnim">
        <pc:chgData name="Janelle Clendenon" userId="da17313139568148" providerId="LiveId" clId="{567EE0CB-00BA-4DEC-9B67-B604394E8BDF}" dt="2024-07-20T22:14:36.180" v="666" actId="14100"/>
        <pc:sldMkLst>
          <pc:docMk/>
          <pc:sldMk cId="2061730258" sldId="280"/>
        </pc:sldMkLst>
        <pc:spChg chg="add mod">
          <ac:chgData name="Janelle Clendenon" userId="da17313139568148" providerId="LiveId" clId="{567EE0CB-00BA-4DEC-9B67-B604394E8BDF}" dt="2024-07-20T22:14:36.180" v="666" actId="14100"/>
          <ac:spMkLst>
            <pc:docMk/>
            <pc:sldMk cId="2061730258" sldId="280"/>
            <ac:spMk id="3" creationId="{EEC36521-FA55-8E8B-535C-51FDF01CC714}"/>
          </ac:spMkLst>
        </pc:spChg>
        <pc:spChg chg="mod">
          <ac:chgData name="Janelle Clendenon" userId="da17313139568148" providerId="LiveId" clId="{567EE0CB-00BA-4DEC-9B67-B604394E8BDF}" dt="2024-07-20T22:14:12.437" v="662" actId="14100"/>
          <ac:spMkLst>
            <pc:docMk/>
            <pc:sldMk cId="2061730258" sldId="280"/>
            <ac:spMk id="6" creationId="{D3D7C9D7-5B5D-6305-F1D5-50263E98BF81}"/>
          </ac:spMkLst>
        </pc:spChg>
        <pc:spChg chg="add mod ord">
          <ac:chgData name="Janelle Clendenon" userId="da17313139568148" providerId="LiveId" clId="{567EE0CB-00BA-4DEC-9B67-B604394E8BDF}" dt="2024-07-20T22:14:07.981" v="661" actId="167"/>
          <ac:spMkLst>
            <pc:docMk/>
            <pc:sldMk cId="2061730258" sldId="280"/>
            <ac:spMk id="7" creationId="{CBF5DD69-9E6E-ADF1-B158-3B563AF572F3}"/>
          </ac:spMkLst>
        </pc:spChg>
      </pc:sldChg>
      <pc:sldChg chg="addSp delSp modSp mod ord">
        <pc:chgData name="Janelle Clendenon" userId="da17313139568148" providerId="LiveId" clId="{567EE0CB-00BA-4DEC-9B67-B604394E8BDF}" dt="2024-07-20T22:39:41.749" v="1185" actId="208"/>
        <pc:sldMkLst>
          <pc:docMk/>
          <pc:sldMk cId="1554523290" sldId="281"/>
        </pc:sldMkLst>
        <pc:spChg chg="add mod">
          <ac:chgData name="Janelle Clendenon" userId="da17313139568148" providerId="LiveId" clId="{567EE0CB-00BA-4DEC-9B67-B604394E8BDF}" dt="2024-07-20T22:38:12.799" v="1173"/>
          <ac:spMkLst>
            <pc:docMk/>
            <pc:sldMk cId="1554523290" sldId="281"/>
            <ac:spMk id="2" creationId="{788AA56C-27DA-3C20-0565-ED41DA098784}"/>
          </ac:spMkLst>
        </pc:spChg>
        <pc:spChg chg="add mod">
          <ac:chgData name="Janelle Clendenon" userId="da17313139568148" providerId="LiveId" clId="{567EE0CB-00BA-4DEC-9B67-B604394E8BDF}" dt="2024-07-20T22:38:12.799" v="1173"/>
          <ac:spMkLst>
            <pc:docMk/>
            <pc:sldMk cId="1554523290" sldId="281"/>
            <ac:spMk id="3" creationId="{1F8386DE-87D1-E43C-3721-09E6ACCE74C6}"/>
          </ac:spMkLst>
        </pc:spChg>
        <pc:spChg chg="mod">
          <ac:chgData name="Janelle Clendenon" userId="da17313139568148" providerId="LiveId" clId="{567EE0CB-00BA-4DEC-9B67-B604394E8BDF}" dt="2024-07-20T22:38:12.799" v="1173"/>
          <ac:spMkLst>
            <pc:docMk/>
            <pc:sldMk cId="1554523290" sldId="281"/>
            <ac:spMk id="4" creationId="{2129F682-0BF9-FBD7-71E7-1D41F32FDD39}"/>
          </ac:spMkLst>
        </pc:spChg>
        <pc:spChg chg="add del mod">
          <ac:chgData name="Janelle Clendenon" userId="da17313139568148" providerId="LiveId" clId="{567EE0CB-00BA-4DEC-9B67-B604394E8BDF}" dt="2024-07-20T22:38:10.720" v="1172" actId="478"/>
          <ac:spMkLst>
            <pc:docMk/>
            <pc:sldMk cId="1554523290" sldId="281"/>
            <ac:spMk id="5" creationId="{31322963-6FDD-4D88-DBB1-D0193B09784B}"/>
          </ac:spMkLst>
        </pc:spChg>
        <pc:spChg chg="mod">
          <ac:chgData name="Janelle Clendenon" userId="da17313139568148" providerId="LiveId" clId="{567EE0CB-00BA-4DEC-9B67-B604394E8BDF}" dt="2024-07-20T22:38:12.799" v="1173"/>
          <ac:spMkLst>
            <pc:docMk/>
            <pc:sldMk cId="1554523290" sldId="281"/>
            <ac:spMk id="7" creationId="{056B21AC-D427-D16D-DFF8-2B56DD18EA02}"/>
          </ac:spMkLst>
        </pc:spChg>
        <pc:spChg chg="mod">
          <ac:chgData name="Janelle Clendenon" userId="da17313139568148" providerId="LiveId" clId="{567EE0CB-00BA-4DEC-9B67-B604394E8BDF}" dt="2024-07-20T22:38:16.919" v="1174" actId="1076"/>
          <ac:spMkLst>
            <pc:docMk/>
            <pc:sldMk cId="1554523290" sldId="281"/>
            <ac:spMk id="9" creationId="{8456C332-4FA6-673E-3B18-3E2C840353C1}"/>
          </ac:spMkLst>
        </pc:spChg>
        <pc:spChg chg="mod">
          <ac:chgData name="Janelle Clendenon" userId="da17313139568148" providerId="LiveId" clId="{567EE0CB-00BA-4DEC-9B67-B604394E8BDF}" dt="2024-07-20T22:38:16.919" v="1174" actId="1076"/>
          <ac:spMkLst>
            <pc:docMk/>
            <pc:sldMk cId="1554523290" sldId="281"/>
            <ac:spMk id="10" creationId="{0921F326-56AC-F26C-DF55-74A7106A1C40}"/>
          </ac:spMkLst>
        </pc:spChg>
        <pc:spChg chg="mod">
          <ac:chgData name="Janelle Clendenon" userId="da17313139568148" providerId="LiveId" clId="{567EE0CB-00BA-4DEC-9B67-B604394E8BDF}" dt="2024-07-20T22:38:16.919" v="1174" actId="1076"/>
          <ac:spMkLst>
            <pc:docMk/>
            <pc:sldMk cId="1554523290" sldId="281"/>
            <ac:spMk id="11" creationId="{E4A783D3-0AE8-DEAD-F2CD-34409387A504}"/>
          </ac:spMkLst>
        </pc:spChg>
        <pc:grpChg chg="mod">
          <ac:chgData name="Janelle Clendenon" userId="da17313139568148" providerId="LiveId" clId="{567EE0CB-00BA-4DEC-9B67-B604394E8BDF}" dt="2024-07-20T22:38:12.799" v="1173"/>
          <ac:grpSpMkLst>
            <pc:docMk/>
            <pc:sldMk cId="1554523290" sldId="281"/>
            <ac:grpSpMk id="1" creationId="{00000000-0000-0000-0000-000000000000}"/>
          </ac:grpSpMkLst>
        </pc:grpChg>
        <pc:grpChg chg="add mod">
          <ac:chgData name="Janelle Clendenon" userId="da17313139568148" providerId="LiveId" clId="{567EE0CB-00BA-4DEC-9B67-B604394E8BDF}" dt="2024-07-20T22:38:16.919" v="1174" actId="1076"/>
          <ac:grpSpMkLst>
            <pc:docMk/>
            <pc:sldMk cId="1554523290" sldId="281"/>
            <ac:grpSpMk id="8" creationId="{C8369AF4-8119-02B2-4F65-7B06E788E814}"/>
          </ac:grpSpMkLst>
        </pc:grpChg>
        <pc:picChg chg="mod modCrop">
          <ac:chgData name="Janelle Clendenon" userId="da17313139568148" providerId="LiveId" clId="{567EE0CB-00BA-4DEC-9B67-B604394E8BDF}" dt="2024-07-20T22:38:12.799" v="1173"/>
          <ac:picMkLst>
            <pc:docMk/>
            <pc:sldMk cId="1554523290" sldId="281"/>
            <ac:picMk id="6" creationId="{A578103E-9E92-C88A-D31F-250A309286F8}"/>
          </ac:picMkLst>
        </pc:picChg>
        <pc:cxnChg chg="add mod">
          <ac:chgData name="Janelle Clendenon" userId="da17313139568148" providerId="LiveId" clId="{567EE0CB-00BA-4DEC-9B67-B604394E8BDF}" dt="2024-07-20T22:38:40.251" v="1178" actId="1582"/>
          <ac:cxnSpMkLst>
            <pc:docMk/>
            <pc:sldMk cId="1554523290" sldId="281"/>
            <ac:cxnSpMk id="13" creationId="{72FCB16D-02F7-E257-DABD-565EE16DCF0C}"/>
          </ac:cxnSpMkLst>
        </pc:cxnChg>
        <pc:cxnChg chg="add mod">
          <ac:chgData name="Janelle Clendenon" userId="da17313139568148" providerId="LiveId" clId="{567EE0CB-00BA-4DEC-9B67-B604394E8BDF}" dt="2024-07-20T22:38:50.385" v="1181" actId="14100"/>
          <ac:cxnSpMkLst>
            <pc:docMk/>
            <pc:sldMk cId="1554523290" sldId="281"/>
            <ac:cxnSpMk id="14" creationId="{42F04F19-7A5B-D97D-4883-680E872DC988}"/>
          </ac:cxnSpMkLst>
        </pc:cxnChg>
        <pc:cxnChg chg="add mod">
          <ac:chgData name="Janelle Clendenon" userId="da17313139568148" providerId="LiveId" clId="{567EE0CB-00BA-4DEC-9B67-B604394E8BDF}" dt="2024-07-20T22:39:41.749" v="1185" actId="208"/>
          <ac:cxnSpMkLst>
            <pc:docMk/>
            <pc:sldMk cId="1554523290" sldId="281"/>
            <ac:cxnSpMk id="17" creationId="{1C2C068E-AAB8-1A71-4727-9EA187F51914}"/>
          </ac:cxnSpMkLst>
        </pc:cxnChg>
      </pc:sldChg>
      <pc:sldChg chg="ord">
        <pc:chgData name="Janelle Clendenon" userId="da17313139568148" providerId="LiveId" clId="{567EE0CB-00BA-4DEC-9B67-B604394E8BDF}" dt="2024-07-20T22:50:03.200" v="1423"/>
        <pc:sldMkLst>
          <pc:docMk/>
          <pc:sldMk cId="2668782706" sldId="282"/>
        </pc:sldMkLst>
      </pc:sldChg>
      <pc:sldChg chg="ord">
        <pc:chgData name="Janelle Clendenon" userId="da17313139568148" providerId="LiveId" clId="{567EE0CB-00BA-4DEC-9B67-B604394E8BDF}" dt="2024-07-20T22:47:00.210" v="1415"/>
        <pc:sldMkLst>
          <pc:docMk/>
          <pc:sldMk cId="1734287069" sldId="283"/>
        </pc:sldMkLst>
      </pc:sldChg>
      <pc:sldChg chg="ord">
        <pc:chgData name="Janelle Clendenon" userId="da17313139568148" providerId="LiveId" clId="{567EE0CB-00BA-4DEC-9B67-B604394E8BDF}" dt="2024-07-20T22:40:00.855" v="1187"/>
        <pc:sldMkLst>
          <pc:docMk/>
          <pc:sldMk cId="55107147" sldId="284"/>
        </pc:sldMkLst>
      </pc:sldChg>
      <pc:sldChg chg="addSp modSp new mod ord">
        <pc:chgData name="Janelle Clendenon" userId="da17313139568148" providerId="LiveId" clId="{567EE0CB-00BA-4DEC-9B67-B604394E8BDF}" dt="2024-07-20T22:45:14.224" v="1408"/>
        <pc:sldMkLst>
          <pc:docMk/>
          <pc:sldMk cId="327473377" sldId="286"/>
        </pc:sldMkLst>
        <pc:spChg chg="mod">
          <ac:chgData name="Janelle Clendenon" userId="da17313139568148" providerId="LiveId" clId="{567EE0CB-00BA-4DEC-9B67-B604394E8BDF}" dt="2024-07-20T03:12:20.873" v="408" actId="1076"/>
          <ac:spMkLst>
            <pc:docMk/>
            <pc:sldMk cId="327473377" sldId="286"/>
            <ac:spMk id="2" creationId="{4FB1F06C-44E3-AB9C-4790-EDEEA7594B3D}"/>
          </ac:spMkLst>
        </pc:spChg>
        <pc:grpChg chg="add mod">
          <ac:chgData name="Janelle Clendenon" userId="da17313139568148" providerId="LiveId" clId="{567EE0CB-00BA-4DEC-9B67-B604394E8BDF}" dt="2024-07-20T03:12:17.424" v="407" actId="1076"/>
          <ac:grpSpMkLst>
            <pc:docMk/>
            <pc:sldMk cId="327473377" sldId="286"/>
            <ac:grpSpMk id="16" creationId="{CC8A9A67-CCFF-2AAF-77B2-A31E11060A58}"/>
          </ac:grpSpMkLst>
        </pc:grpChg>
        <pc:picChg chg="add mod">
          <ac:chgData name="Janelle Clendenon" userId="da17313139568148" providerId="LiveId" clId="{567EE0CB-00BA-4DEC-9B67-B604394E8BDF}" dt="2024-07-20T03:10:12.465" v="392" actId="164"/>
          <ac:picMkLst>
            <pc:docMk/>
            <pc:sldMk cId="327473377" sldId="286"/>
            <ac:picMk id="4" creationId="{999E2FEC-CEB8-0CDF-873C-65AC1E3E43E9}"/>
          </ac:picMkLst>
        </pc:picChg>
        <pc:picChg chg="add mod">
          <ac:chgData name="Janelle Clendenon" userId="da17313139568148" providerId="LiveId" clId="{567EE0CB-00BA-4DEC-9B67-B604394E8BDF}" dt="2024-07-20T03:10:12.465" v="392" actId="164"/>
          <ac:picMkLst>
            <pc:docMk/>
            <pc:sldMk cId="327473377" sldId="286"/>
            <ac:picMk id="5" creationId="{1946C609-AFFA-1B55-F93F-6FC423E51350}"/>
          </ac:picMkLst>
        </pc:picChg>
        <pc:picChg chg="add mod">
          <ac:chgData name="Janelle Clendenon" userId="da17313139568148" providerId="LiveId" clId="{567EE0CB-00BA-4DEC-9B67-B604394E8BDF}" dt="2024-07-20T03:10:12.465" v="392" actId="164"/>
          <ac:picMkLst>
            <pc:docMk/>
            <pc:sldMk cId="327473377" sldId="286"/>
            <ac:picMk id="6" creationId="{D96C682F-7157-CC14-7FA5-51148B085241}"/>
          </ac:picMkLst>
        </pc:picChg>
        <pc:picChg chg="add mod">
          <ac:chgData name="Janelle Clendenon" userId="da17313139568148" providerId="LiveId" clId="{567EE0CB-00BA-4DEC-9B67-B604394E8BDF}" dt="2024-07-20T03:10:12.465" v="392" actId="164"/>
          <ac:picMkLst>
            <pc:docMk/>
            <pc:sldMk cId="327473377" sldId="286"/>
            <ac:picMk id="7" creationId="{1C8C016D-5CE6-F732-3D2E-FFF2F14FCC58}"/>
          </ac:picMkLst>
        </pc:picChg>
        <pc:picChg chg="add mod modCrop">
          <ac:chgData name="Janelle Clendenon" userId="da17313139568148" providerId="LiveId" clId="{567EE0CB-00BA-4DEC-9B67-B604394E8BDF}" dt="2024-07-20T03:10:12.465" v="392" actId="164"/>
          <ac:picMkLst>
            <pc:docMk/>
            <pc:sldMk cId="327473377" sldId="286"/>
            <ac:picMk id="8" creationId="{C41801D6-A258-90EB-1474-8B00B895DA71}"/>
          </ac:picMkLst>
        </pc:picChg>
        <pc:picChg chg="add mod modCrop">
          <ac:chgData name="Janelle Clendenon" userId="da17313139568148" providerId="LiveId" clId="{567EE0CB-00BA-4DEC-9B67-B604394E8BDF}" dt="2024-07-20T03:10:12.465" v="392" actId="164"/>
          <ac:picMkLst>
            <pc:docMk/>
            <pc:sldMk cId="327473377" sldId="286"/>
            <ac:picMk id="9" creationId="{6CCE7E78-5998-DDEF-F8FD-FAB7D6BF6701}"/>
          </ac:picMkLst>
        </pc:picChg>
        <pc:picChg chg="add mod">
          <ac:chgData name="Janelle Clendenon" userId="da17313139568148" providerId="LiveId" clId="{567EE0CB-00BA-4DEC-9B67-B604394E8BDF}" dt="2024-07-20T03:10:12.465" v="392" actId="164"/>
          <ac:picMkLst>
            <pc:docMk/>
            <pc:sldMk cId="327473377" sldId="286"/>
            <ac:picMk id="10" creationId="{9B291D60-A8C3-9046-B77D-C67FE3D33E89}"/>
          </ac:picMkLst>
        </pc:picChg>
        <pc:picChg chg="add mod">
          <ac:chgData name="Janelle Clendenon" userId="da17313139568148" providerId="LiveId" clId="{567EE0CB-00BA-4DEC-9B67-B604394E8BDF}" dt="2024-07-20T03:10:12.465" v="392" actId="164"/>
          <ac:picMkLst>
            <pc:docMk/>
            <pc:sldMk cId="327473377" sldId="286"/>
            <ac:picMk id="11" creationId="{153DED7C-1FB2-9F05-44AC-26F64E700FD3}"/>
          </ac:picMkLst>
        </pc:picChg>
        <pc:picChg chg="add mod">
          <ac:chgData name="Janelle Clendenon" userId="da17313139568148" providerId="LiveId" clId="{567EE0CB-00BA-4DEC-9B67-B604394E8BDF}" dt="2024-07-20T03:10:12.465" v="392" actId="164"/>
          <ac:picMkLst>
            <pc:docMk/>
            <pc:sldMk cId="327473377" sldId="286"/>
            <ac:picMk id="12" creationId="{B14490C4-1E92-9B18-44AF-48CCA3370F67}"/>
          </ac:picMkLst>
        </pc:picChg>
        <pc:picChg chg="add mod">
          <ac:chgData name="Janelle Clendenon" userId="da17313139568148" providerId="LiveId" clId="{567EE0CB-00BA-4DEC-9B67-B604394E8BDF}" dt="2024-07-20T03:10:12.465" v="392" actId="164"/>
          <ac:picMkLst>
            <pc:docMk/>
            <pc:sldMk cId="327473377" sldId="286"/>
            <ac:picMk id="13" creationId="{D7AC30B9-B7D8-04A7-702E-EDA544E61A04}"/>
          </ac:picMkLst>
        </pc:picChg>
        <pc:picChg chg="add mod">
          <ac:chgData name="Janelle Clendenon" userId="da17313139568148" providerId="LiveId" clId="{567EE0CB-00BA-4DEC-9B67-B604394E8BDF}" dt="2024-07-20T03:10:12.465" v="392" actId="164"/>
          <ac:picMkLst>
            <pc:docMk/>
            <pc:sldMk cId="327473377" sldId="286"/>
            <ac:picMk id="14" creationId="{6776C95D-A76E-1459-01E6-143D897021D8}"/>
          </ac:picMkLst>
        </pc:picChg>
        <pc:picChg chg="add mod">
          <ac:chgData name="Janelle Clendenon" userId="da17313139568148" providerId="LiveId" clId="{567EE0CB-00BA-4DEC-9B67-B604394E8BDF}" dt="2024-07-20T03:10:12.465" v="392" actId="164"/>
          <ac:picMkLst>
            <pc:docMk/>
            <pc:sldMk cId="327473377" sldId="286"/>
            <ac:picMk id="15" creationId="{DA4EE6CA-9EE1-352A-5F46-17EA1044BD25}"/>
          </ac:picMkLst>
        </pc:picChg>
        <pc:picChg chg="add mod modCrop">
          <ac:chgData name="Janelle Clendenon" userId="da17313139568148" providerId="LiveId" clId="{567EE0CB-00BA-4DEC-9B67-B604394E8BDF}" dt="2024-07-20T03:13:02.264" v="419" actId="732"/>
          <ac:picMkLst>
            <pc:docMk/>
            <pc:sldMk cId="327473377" sldId="286"/>
            <ac:picMk id="18" creationId="{CCD47979-9E4B-BFA4-084F-26A329BE8B3E}"/>
          </ac:picMkLst>
        </pc:picChg>
        <pc:picChg chg="add mod ord modCrop">
          <ac:chgData name="Janelle Clendenon" userId="da17313139568148" providerId="LiveId" clId="{567EE0CB-00BA-4DEC-9B67-B604394E8BDF}" dt="2024-07-20T03:12:55.406" v="418" actId="171"/>
          <ac:picMkLst>
            <pc:docMk/>
            <pc:sldMk cId="327473377" sldId="286"/>
            <ac:picMk id="19" creationId="{A8B2FF16-D2D7-4F78-F633-9FA0BAA941F5}"/>
          </ac:picMkLst>
        </pc:picChg>
      </pc:sldChg>
      <pc:sldChg chg="addSp delSp modSp new mod ord modAnim">
        <pc:chgData name="Janelle Clendenon" userId="da17313139568148" providerId="LiveId" clId="{567EE0CB-00BA-4DEC-9B67-B604394E8BDF}" dt="2024-07-20T22:21:36.877" v="827" actId="14100"/>
        <pc:sldMkLst>
          <pc:docMk/>
          <pc:sldMk cId="2381313881" sldId="287"/>
        </pc:sldMkLst>
        <pc:spChg chg="del mod">
          <ac:chgData name="Janelle Clendenon" userId="da17313139568148" providerId="LiveId" clId="{567EE0CB-00BA-4DEC-9B67-B604394E8BDF}" dt="2024-07-20T22:20:46.503" v="815"/>
          <ac:spMkLst>
            <pc:docMk/>
            <pc:sldMk cId="2381313881" sldId="287"/>
            <ac:spMk id="2" creationId="{4C7D50BB-478A-346A-8C11-CE0CB14E4B66}"/>
          </ac:spMkLst>
        </pc:spChg>
        <pc:spChg chg="mod">
          <ac:chgData name="Janelle Clendenon" userId="da17313139568148" providerId="LiveId" clId="{567EE0CB-00BA-4DEC-9B67-B604394E8BDF}" dt="2024-07-20T22:21:36.877" v="827" actId="14100"/>
          <ac:spMkLst>
            <pc:docMk/>
            <pc:sldMk cId="2381313881" sldId="287"/>
            <ac:spMk id="3" creationId="{598BCCE0-6F3F-0AF7-11D3-370C00D3F1CC}"/>
          </ac:spMkLst>
        </pc:spChg>
        <pc:spChg chg="mod">
          <ac:chgData name="Janelle Clendenon" userId="da17313139568148" providerId="LiveId" clId="{567EE0CB-00BA-4DEC-9B67-B604394E8BDF}" dt="2024-07-20T22:20:46.927" v="817" actId="27636"/>
          <ac:spMkLst>
            <pc:docMk/>
            <pc:sldMk cId="2381313881" sldId="287"/>
            <ac:spMk id="9" creationId="{D92000E3-7652-442E-7EE1-C4197F058A49}"/>
          </ac:spMkLst>
        </pc:spChg>
        <pc:spChg chg="mod">
          <ac:chgData name="Janelle Clendenon" userId="da17313139568148" providerId="LiveId" clId="{567EE0CB-00BA-4DEC-9B67-B604394E8BDF}" dt="2024-07-20T22:20:46.927" v="816" actId="27636"/>
          <ac:spMkLst>
            <pc:docMk/>
            <pc:sldMk cId="2381313881" sldId="287"/>
            <ac:spMk id="10" creationId="{0F2E41E9-E99F-0A6E-BF68-40064CA35000}"/>
          </ac:spMkLst>
        </pc:spChg>
        <pc:spChg chg="mod">
          <ac:chgData name="Janelle Clendenon" userId="da17313139568148" providerId="LiveId" clId="{567EE0CB-00BA-4DEC-9B67-B604394E8BDF}" dt="2024-07-20T22:19:46.416" v="811" actId="255"/>
          <ac:spMkLst>
            <pc:docMk/>
            <pc:sldMk cId="2381313881" sldId="287"/>
            <ac:spMk id="13" creationId="{F984B0B4-B353-DA0B-1A48-246DE4C98B75}"/>
          </ac:spMkLst>
        </pc:spChg>
        <pc:grpChg chg="add mod">
          <ac:chgData name="Janelle Clendenon" userId="da17313139568148" providerId="LiveId" clId="{567EE0CB-00BA-4DEC-9B67-B604394E8BDF}" dt="2024-07-20T22:19:23.359" v="808" actId="164"/>
          <ac:grpSpMkLst>
            <pc:docMk/>
            <pc:sldMk cId="2381313881" sldId="287"/>
            <ac:grpSpMk id="6" creationId="{9687A068-244A-176F-3CDF-F2165635D778}"/>
          </ac:grpSpMkLst>
        </pc:grpChg>
        <pc:grpChg chg="add mod">
          <ac:chgData name="Janelle Clendenon" userId="da17313139568148" providerId="LiveId" clId="{567EE0CB-00BA-4DEC-9B67-B604394E8BDF}" dt="2024-07-20T22:19:23.359" v="808" actId="164"/>
          <ac:grpSpMkLst>
            <pc:docMk/>
            <pc:sldMk cId="2381313881" sldId="287"/>
            <ac:grpSpMk id="11" creationId="{CAAF57A1-47C0-10D8-53FB-21FC6CE0CB9E}"/>
          </ac:grpSpMkLst>
        </pc:grpChg>
        <pc:grpChg chg="add mod">
          <ac:chgData name="Janelle Clendenon" userId="da17313139568148" providerId="LiveId" clId="{567EE0CB-00BA-4DEC-9B67-B604394E8BDF}" dt="2024-07-20T22:19:58.876" v="814" actId="1076"/>
          <ac:grpSpMkLst>
            <pc:docMk/>
            <pc:sldMk cId="2381313881" sldId="287"/>
            <ac:grpSpMk id="14" creationId="{44ABB82B-D0DA-ABAA-7FF2-D2D1AB38570B}"/>
          </ac:grpSpMkLst>
        </pc:grpChg>
        <pc:picChg chg="add mod">
          <ac:chgData name="Janelle Clendenon" userId="da17313139568148" providerId="LiveId" clId="{567EE0CB-00BA-4DEC-9B67-B604394E8BDF}" dt="2024-07-20T22:19:23.359" v="808" actId="164"/>
          <ac:picMkLst>
            <pc:docMk/>
            <pc:sldMk cId="2381313881" sldId="287"/>
            <ac:picMk id="4" creationId="{FDFD19C1-26DC-860C-F869-3F493D55058B}"/>
          </ac:picMkLst>
        </pc:picChg>
        <pc:picChg chg="add mod">
          <ac:chgData name="Janelle Clendenon" userId="da17313139568148" providerId="LiveId" clId="{567EE0CB-00BA-4DEC-9B67-B604394E8BDF}" dt="2024-07-20T22:19:23.359" v="808" actId="164"/>
          <ac:picMkLst>
            <pc:docMk/>
            <pc:sldMk cId="2381313881" sldId="287"/>
            <ac:picMk id="5" creationId="{F52EB0FD-DB88-55A1-4D7E-EEEAFE45A08E}"/>
          </ac:picMkLst>
        </pc:picChg>
        <pc:picChg chg="mod">
          <ac:chgData name="Janelle Clendenon" userId="da17313139568148" providerId="LiveId" clId="{567EE0CB-00BA-4DEC-9B67-B604394E8BDF}" dt="2024-07-20T22:19:16.629" v="807"/>
          <ac:picMkLst>
            <pc:docMk/>
            <pc:sldMk cId="2381313881" sldId="287"/>
            <ac:picMk id="7" creationId="{DACAE86A-6EA4-9A62-B148-89642ED2981F}"/>
          </ac:picMkLst>
        </pc:picChg>
        <pc:picChg chg="mod">
          <ac:chgData name="Janelle Clendenon" userId="da17313139568148" providerId="LiveId" clId="{567EE0CB-00BA-4DEC-9B67-B604394E8BDF}" dt="2024-07-20T22:19:16.629" v="807"/>
          <ac:picMkLst>
            <pc:docMk/>
            <pc:sldMk cId="2381313881" sldId="287"/>
            <ac:picMk id="8" creationId="{05A367AC-F21C-3660-BE07-BF7455318E81}"/>
          </ac:picMkLst>
        </pc:picChg>
        <pc:picChg chg="mod">
          <ac:chgData name="Janelle Clendenon" userId="da17313139568148" providerId="LiveId" clId="{567EE0CB-00BA-4DEC-9B67-B604394E8BDF}" dt="2024-07-20T22:19:16.629" v="807"/>
          <ac:picMkLst>
            <pc:docMk/>
            <pc:sldMk cId="2381313881" sldId="287"/>
            <ac:picMk id="12" creationId="{84721ABB-2F96-FD50-DAD0-68718B4862FB}"/>
          </ac:picMkLst>
        </pc:picChg>
        <pc:picChg chg="add mod">
          <ac:chgData name="Janelle Clendenon" userId="da17313139568148" providerId="LiveId" clId="{567EE0CB-00BA-4DEC-9B67-B604394E8BDF}" dt="2024-07-20T22:21:04.384" v="824" actId="1076"/>
          <ac:picMkLst>
            <pc:docMk/>
            <pc:sldMk cId="2381313881" sldId="287"/>
            <ac:picMk id="16" creationId="{F34EC0DE-5490-CA3B-D9FB-5FAFC125A665}"/>
          </ac:picMkLst>
        </pc:picChg>
      </pc:sldChg>
      <pc:sldChg chg="addSp modSp new mod modAnim">
        <pc:chgData name="Janelle Clendenon" userId="da17313139568148" providerId="LiveId" clId="{567EE0CB-00BA-4DEC-9B67-B604394E8BDF}" dt="2024-07-20T22:28:04.104" v="862" actId="1076"/>
        <pc:sldMkLst>
          <pc:docMk/>
          <pc:sldMk cId="1959237680" sldId="288"/>
        </pc:sldMkLst>
        <pc:spChg chg="mod">
          <ac:chgData name="Janelle Clendenon" userId="da17313139568148" providerId="LiveId" clId="{567EE0CB-00BA-4DEC-9B67-B604394E8BDF}" dt="2024-07-20T22:28:04.104" v="862" actId="1076"/>
          <ac:spMkLst>
            <pc:docMk/>
            <pc:sldMk cId="1959237680" sldId="288"/>
            <ac:spMk id="2" creationId="{7DCBD3AE-16D3-6A6A-F115-7692245D5D2C}"/>
          </ac:spMkLst>
        </pc:spChg>
        <pc:spChg chg="add mod">
          <ac:chgData name="Janelle Clendenon" userId="da17313139568148" providerId="LiveId" clId="{567EE0CB-00BA-4DEC-9B67-B604394E8BDF}" dt="2024-07-20T22:27:47.384" v="860" actId="122"/>
          <ac:spMkLst>
            <pc:docMk/>
            <pc:sldMk cId="1959237680" sldId="288"/>
            <ac:spMk id="4" creationId="{41350E4D-84DC-996A-DFCF-03EEF69DFA46}"/>
          </ac:spMkLst>
        </pc:spChg>
        <pc:picChg chg="add mod">
          <ac:chgData name="Janelle Clendenon" userId="da17313139568148" providerId="LiveId" clId="{567EE0CB-00BA-4DEC-9B67-B604394E8BDF}" dt="2024-07-20T22:23:31.887" v="832" actId="1076"/>
          <ac:picMkLst>
            <pc:docMk/>
            <pc:sldMk cId="1959237680" sldId="288"/>
            <ac:picMk id="3" creationId="{96CCEBB7-E75D-5BF7-AC93-041546733B72}"/>
          </ac:picMkLst>
        </pc:picChg>
      </pc:sldChg>
      <pc:sldChg chg="addSp modSp new mod modAnim">
        <pc:chgData name="Janelle Clendenon" userId="da17313139568148" providerId="LiveId" clId="{567EE0CB-00BA-4DEC-9B67-B604394E8BDF}" dt="2024-07-20T22:43:46.176" v="1404" actId="1076"/>
        <pc:sldMkLst>
          <pc:docMk/>
          <pc:sldMk cId="3856988061" sldId="289"/>
        </pc:sldMkLst>
        <pc:spChg chg="mod">
          <ac:chgData name="Janelle Clendenon" userId="da17313139568148" providerId="LiveId" clId="{567EE0CB-00BA-4DEC-9B67-B604394E8BDF}" dt="2024-07-20T22:43:46.176" v="1404" actId="1076"/>
          <ac:spMkLst>
            <pc:docMk/>
            <pc:sldMk cId="3856988061" sldId="289"/>
            <ac:spMk id="2" creationId="{6B89B3AB-63E4-7284-AB3F-6C63D935C752}"/>
          </ac:spMkLst>
        </pc:spChg>
        <pc:spChg chg="mod">
          <ac:chgData name="Janelle Clendenon" userId="da17313139568148" providerId="LiveId" clId="{567EE0CB-00BA-4DEC-9B67-B604394E8BDF}" dt="2024-07-20T22:40:52.499" v="1191" actId="20577"/>
          <ac:spMkLst>
            <pc:docMk/>
            <pc:sldMk cId="3856988061" sldId="289"/>
            <ac:spMk id="3" creationId="{748B558D-C4C2-3FCF-F60F-431290267601}"/>
          </ac:spMkLst>
        </pc:spChg>
        <pc:picChg chg="add mod">
          <ac:chgData name="Janelle Clendenon" userId="da17313139568148" providerId="LiveId" clId="{567EE0CB-00BA-4DEC-9B67-B604394E8BDF}" dt="2024-07-20T22:41:58.602" v="1240" actId="1076"/>
          <ac:picMkLst>
            <pc:docMk/>
            <pc:sldMk cId="3856988061" sldId="289"/>
            <ac:picMk id="5" creationId="{8513DDA3-5E56-5DE2-43A8-4BCD026A48FD}"/>
          </ac:picMkLst>
        </pc:picChg>
      </pc:sldChg>
      <pc:sldChg chg="addSp modSp new mod modAnim">
        <pc:chgData name="Janelle Clendenon" userId="da17313139568148" providerId="LiveId" clId="{567EE0CB-00BA-4DEC-9B67-B604394E8BDF}" dt="2024-07-21T22:22:26.877" v="1431" actId="1076"/>
        <pc:sldMkLst>
          <pc:docMk/>
          <pc:sldMk cId="1478174415" sldId="290"/>
        </pc:sldMkLst>
        <pc:picChg chg="add mod">
          <ac:chgData name="Janelle Clendenon" userId="da17313139568148" providerId="LiveId" clId="{567EE0CB-00BA-4DEC-9B67-B604394E8BDF}" dt="2024-07-21T22:22:26.877" v="1431" actId="1076"/>
          <ac:picMkLst>
            <pc:docMk/>
            <pc:sldMk cId="1478174415" sldId="290"/>
            <ac:picMk id="2" creationId="{7D6DF23C-05DD-A931-E8DC-FCF5CA6D98C0}"/>
          </ac:picMkLst>
        </pc:picChg>
      </pc:sldChg>
    </pc:docChg>
  </pc:docChgLst>
  <pc:docChgLst>
    <pc:chgData name="Janelle Clendenon" userId="da17313139568148" providerId="LiveId" clId="{F506FC9C-83AF-47C9-A3D2-3A9C975A7DC1}"/>
    <pc:docChg chg="undo custSel addSld delSld modSld sldOrd">
      <pc:chgData name="Janelle Clendenon" userId="da17313139568148" providerId="LiveId" clId="{F506FC9C-83AF-47C9-A3D2-3A9C975A7DC1}" dt="2023-04-03T05:07:34.667" v="518" actId="14100"/>
      <pc:docMkLst>
        <pc:docMk/>
      </pc:docMkLst>
      <pc:sldChg chg="modSp mod">
        <pc:chgData name="Janelle Clendenon" userId="da17313139568148" providerId="LiveId" clId="{F506FC9C-83AF-47C9-A3D2-3A9C975A7DC1}" dt="2023-04-03T04:51:57.372" v="410"/>
        <pc:sldMkLst>
          <pc:docMk/>
          <pc:sldMk cId="3208993794" sldId="260"/>
        </pc:sldMkLst>
        <pc:spChg chg="mod">
          <ac:chgData name="Janelle Clendenon" userId="da17313139568148" providerId="LiveId" clId="{F506FC9C-83AF-47C9-A3D2-3A9C975A7DC1}" dt="2023-04-03T04:51:57.372" v="410"/>
          <ac:spMkLst>
            <pc:docMk/>
            <pc:sldMk cId="3208993794" sldId="260"/>
            <ac:spMk id="2" creationId="{00000000-0000-0000-0000-000000000000}"/>
          </ac:spMkLst>
        </pc:spChg>
      </pc:sldChg>
      <pc:sldChg chg="ord">
        <pc:chgData name="Janelle Clendenon" userId="da17313139568148" providerId="LiveId" clId="{F506FC9C-83AF-47C9-A3D2-3A9C975A7DC1}" dt="2023-04-03T04:50:08.987" v="407"/>
        <pc:sldMkLst>
          <pc:docMk/>
          <pc:sldMk cId="724718708" sldId="261"/>
        </pc:sldMkLst>
      </pc:sldChg>
      <pc:sldChg chg="modSp mod">
        <pc:chgData name="Janelle Clendenon" userId="da17313139568148" providerId="LiveId" clId="{F506FC9C-83AF-47C9-A3D2-3A9C975A7DC1}" dt="2023-04-03T04:49:53.324" v="405" actId="27636"/>
        <pc:sldMkLst>
          <pc:docMk/>
          <pc:sldMk cId="91206837" sldId="266"/>
        </pc:sldMkLst>
        <pc:spChg chg="mod">
          <ac:chgData name="Janelle Clendenon" userId="da17313139568148" providerId="LiveId" clId="{F506FC9C-83AF-47C9-A3D2-3A9C975A7DC1}" dt="2023-04-03T04:49:53.324" v="405" actId="27636"/>
          <ac:spMkLst>
            <pc:docMk/>
            <pc:sldMk cId="91206837" sldId="266"/>
            <ac:spMk id="2" creationId="{00000000-0000-0000-0000-000000000000}"/>
          </ac:spMkLst>
        </pc:spChg>
      </pc:sldChg>
      <pc:sldChg chg="addSp delSp modSp mod">
        <pc:chgData name="Janelle Clendenon" userId="da17313139568148" providerId="LiveId" clId="{F506FC9C-83AF-47C9-A3D2-3A9C975A7DC1}" dt="2023-04-03T04:48:49.460" v="403" actId="1076"/>
        <pc:sldMkLst>
          <pc:docMk/>
          <pc:sldMk cId="3382663219" sldId="268"/>
        </pc:sldMkLst>
        <pc:spChg chg="mod">
          <ac:chgData name="Janelle Clendenon" userId="da17313139568148" providerId="LiveId" clId="{F506FC9C-83AF-47C9-A3D2-3A9C975A7DC1}" dt="2023-04-03T04:43:18.171" v="394" actId="20577"/>
          <ac:spMkLst>
            <pc:docMk/>
            <pc:sldMk cId="3382663219" sldId="268"/>
            <ac:spMk id="2" creationId="{00000000-0000-0000-0000-000000000000}"/>
          </ac:spMkLst>
        </pc:spChg>
        <pc:spChg chg="add del mod">
          <ac:chgData name="Janelle Clendenon" userId="da17313139568148" providerId="LiveId" clId="{F506FC9C-83AF-47C9-A3D2-3A9C975A7DC1}" dt="2023-04-03T04:43:27.500" v="396" actId="478"/>
          <ac:spMkLst>
            <pc:docMk/>
            <pc:sldMk cId="3382663219" sldId="268"/>
            <ac:spMk id="3" creationId="{669CDBDA-D8AC-5B39-B7D9-E9B9ADAC31C1}"/>
          </ac:spMkLst>
        </pc:spChg>
        <pc:picChg chg="add mod">
          <ac:chgData name="Janelle Clendenon" userId="da17313139568148" providerId="LiveId" clId="{F506FC9C-83AF-47C9-A3D2-3A9C975A7DC1}" dt="2023-04-03T04:48:49.460" v="403" actId="1076"/>
          <ac:picMkLst>
            <pc:docMk/>
            <pc:sldMk cId="3382663219" sldId="268"/>
            <ac:picMk id="7" creationId="{5BACA50F-B53E-48C7-78C9-D04B64570B83}"/>
          </ac:picMkLst>
        </pc:picChg>
      </pc:sldChg>
      <pc:sldChg chg="delSp modSp del">
        <pc:chgData name="Janelle Clendenon" userId="da17313139568148" providerId="LiveId" clId="{F506FC9C-83AF-47C9-A3D2-3A9C975A7DC1}" dt="2023-04-03T05:01:43.044" v="505" actId="2696"/>
        <pc:sldMkLst>
          <pc:docMk/>
          <pc:sldMk cId="3699963106" sldId="269"/>
        </pc:sldMkLst>
        <pc:picChg chg="del mod">
          <ac:chgData name="Janelle Clendenon" userId="da17313139568148" providerId="LiveId" clId="{F506FC9C-83AF-47C9-A3D2-3A9C975A7DC1}" dt="2023-04-03T04:35:53.728" v="223" actId="21"/>
          <ac:picMkLst>
            <pc:docMk/>
            <pc:sldMk cId="3699963106" sldId="269"/>
            <ac:picMk id="1030" creationId="{00000000-0000-0000-0000-000000000000}"/>
          </ac:picMkLst>
        </pc:picChg>
      </pc:sldChg>
      <pc:sldChg chg="addSp delSp modSp mod ord">
        <pc:chgData name="Janelle Clendenon" userId="da17313139568148" providerId="LiveId" clId="{F506FC9C-83AF-47C9-A3D2-3A9C975A7DC1}" dt="2023-04-03T04:29:12.322" v="182" actId="27636"/>
        <pc:sldMkLst>
          <pc:docMk/>
          <pc:sldMk cId="1709444596" sldId="275"/>
        </pc:sldMkLst>
        <pc:spChg chg="mod">
          <ac:chgData name="Janelle Clendenon" userId="da17313139568148" providerId="LiveId" clId="{F506FC9C-83AF-47C9-A3D2-3A9C975A7DC1}" dt="2023-04-03T04:29:12.322" v="182" actId="27636"/>
          <ac:spMkLst>
            <pc:docMk/>
            <pc:sldMk cId="1709444596" sldId="275"/>
            <ac:spMk id="2" creationId="{00000000-0000-0000-0000-000000000000}"/>
          </ac:spMkLst>
        </pc:spChg>
        <pc:spChg chg="add del">
          <ac:chgData name="Janelle Clendenon" userId="da17313139568148" providerId="LiveId" clId="{F506FC9C-83AF-47C9-A3D2-3A9C975A7DC1}" dt="2023-04-03T04:15:21.950" v="22" actId="478"/>
          <ac:spMkLst>
            <pc:docMk/>
            <pc:sldMk cId="1709444596" sldId="275"/>
            <ac:spMk id="3" creationId="{601E7566-A87D-CA45-1C27-0248551FCEEA}"/>
          </ac:spMkLst>
        </pc:spChg>
        <pc:spChg chg="add mod">
          <ac:chgData name="Janelle Clendenon" userId="da17313139568148" providerId="LiveId" clId="{F506FC9C-83AF-47C9-A3D2-3A9C975A7DC1}" dt="2023-04-03T04:26:50.911" v="79" actId="14100"/>
          <ac:spMkLst>
            <pc:docMk/>
            <pc:sldMk cId="1709444596" sldId="275"/>
            <ac:spMk id="6" creationId="{359E1390-769F-B792-70B1-A4C9D5C41527}"/>
          </ac:spMkLst>
        </pc:spChg>
        <pc:picChg chg="mod">
          <ac:chgData name="Janelle Clendenon" userId="da17313139568148" providerId="LiveId" clId="{F506FC9C-83AF-47C9-A3D2-3A9C975A7DC1}" dt="2023-04-03T04:26:46.005" v="77" actId="1076"/>
          <ac:picMkLst>
            <pc:docMk/>
            <pc:sldMk cId="1709444596" sldId="275"/>
            <ac:picMk id="5" creationId="{00000000-0000-0000-0000-000000000000}"/>
          </ac:picMkLst>
        </pc:picChg>
        <pc:picChg chg="mod">
          <ac:chgData name="Janelle Clendenon" userId="da17313139568148" providerId="LiveId" clId="{F506FC9C-83AF-47C9-A3D2-3A9C975A7DC1}" dt="2023-04-03T04:26:47.520" v="78" actId="1076"/>
          <ac:picMkLst>
            <pc:docMk/>
            <pc:sldMk cId="1709444596" sldId="275"/>
            <ac:picMk id="1026" creationId="{00000000-0000-0000-0000-000000000000}"/>
          </ac:picMkLst>
        </pc:picChg>
      </pc:sldChg>
      <pc:sldChg chg="delSp modSp mod modAnim">
        <pc:chgData name="Janelle Clendenon" userId="da17313139568148" providerId="LiveId" clId="{F506FC9C-83AF-47C9-A3D2-3A9C975A7DC1}" dt="2023-04-03T04:11:57.281" v="13"/>
        <pc:sldMkLst>
          <pc:docMk/>
          <pc:sldMk cId="2330605362" sldId="278"/>
        </pc:sldMkLst>
        <pc:spChg chg="del mod">
          <ac:chgData name="Janelle Clendenon" userId="da17313139568148" providerId="LiveId" clId="{F506FC9C-83AF-47C9-A3D2-3A9C975A7DC1}" dt="2023-04-03T04:11:35.439" v="9" actId="478"/>
          <ac:spMkLst>
            <pc:docMk/>
            <pc:sldMk cId="2330605362" sldId="278"/>
            <ac:spMk id="3" creationId="{00000000-0000-0000-0000-000000000000}"/>
          </ac:spMkLst>
        </pc:spChg>
        <pc:spChg chg="mod">
          <ac:chgData name="Janelle Clendenon" userId="da17313139568148" providerId="LiveId" clId="{F506FC9C-83AF-47C9-A3D2-3A9C975A7DC1}" dt="2023-04-03T04:11:22.145" v="7" actId="255"/>
          <ac:spMkLst>
            <pc:docMk/>
            <pc:sldMk cId="2330605362" sldId="278"/>
            <ac:spMk id="6" creationId="{00000000-0000-0000-0000-000000000000}"/>
          </ac:spMkLst>
        </pc:spChg>
        <pc:spChg chg="mod">
          <ac:chgData name="Janelle Clendenon" userId="da17313139568148" providerId="LiveId" clId="{F506FC9C-83AF-47C9-A3D2-3A9C975A7DC1}" dt="2023-04-03T04:11:47.239" v="11" actId="255"/>
          <ac:spMkLst>
            <pc:docMk/>
            <pc:sldMk cId="2330605362" sldId="278"/>
            <ac:spMk id="7" creationId="{00000000-0000-0000-0000-000000000000}"/>
          </ac:spMkLst>
        </pc:spChg>
      </pc:sldChg>
      <pc:sldChg chg="addSp modSp new mod modAnim">
        <pc:chgData name="Janelle Clendenon" userId="da17313139568148" providerId="LiveId" clId="{F506FC9C-83AF-47C9-A3D2-3A9C975A7DC1}" dt="2023-04-03T04:25:09.006" v="69" actId="1076"/>
        <pc:sldMkLst>
          <pc:docMk/>
          <pc:sldMk cId="1091226078" sldId="279"/>
        </pc:sldMkLst>
        <pc:picChg chg="add mod">
          <ac:chgData name="Janelle Clendenon" userId="da17313139568148" providerId="LiveId" clId="{F506FC9C-83AF-47C9-A3D2-3A9C975A7DC1}" dt="2023-04-03T04:25:09.006" v="69" actId="1076"/>
          <ac:picMkLst>
            <pc:docMk/>
            <pc:sldMk cId="1091226078" sldId="279"/>
            <ac:picMk id="2" creationId="{0A80C2EB-8A9C-86CD-A898-C5EADEC5BF29}"/>
          </ac:picMkLst>
        </pc:picChg>
      </pc:sldChg>
      <pc:sldChg chg="new del">
        <pc:chgData name="Janelle Clendenon" userId="da17313139568148" providerId="LiveId" clId="{F506FC9C-83AF-47C9-A3D2-3A9C975A7DC1}" dt="2023-04-03T04:24:34.548" v="64" actId="2696"/>
        <pc:sldMkLst>
          <pc:docMk/>
          <pc:sldMk cId="3614412220" sldId="279"/>
        </pc:sldMkLst>
      </pc:sldChg>
      <pc:sldChg chg="addSp delSp modSp new mod">
        <pc:chgData name="Janelle Clendenon" userId="da17313139568148" providerId="LiveId" clId="{F506FC9C-83AF-47C9-A3D2-3A9C975A7DC1}" dt="2023-04-03T04:50:30.523" v="409" actId="27636"/>
        <pc:sldMkLst>
          <pc:docMk/>
          <pc:sldMk cId="2061730258" sldId="280"/>
        </pc:sldMkLst>
        <pc:spChg chg="mod">
          <ac:chgData name="Janelle Clendenon" userId="da17313139568148" providerId="LiveId" clId="{F506FC9C-83AF-47C9-A3D2-3A9C975A7DC1}" dt="2023-04-03T04:50:30.523" v="409" actId="27636"/>
          <ac:spMkLst>
            <pc:docMk/>
            <pc:sldMk cId="2061730258" sldId="280"/>
            <ac:spMk id="2" creationId="{EA64757D-C9FD-AF8B-DF2B-5D1A154CB719}"/>
          </ac:spMkLst>
        </pc:spChg>
        <pc:spChg chg="del mod">
          <ac:chgData name="Janelle Clendenon" userId="da17313139568148" providerId="LiveId" clId="{F506FC9C-83AF-47C9-A3D2-3A9C975A7DC1}" dt="2023-04-03T04:36:07.401" v="226" actId="478"/>
          <ac:spMkLst>
            <pc:docMk/>
            <pc:sldMk cId="2061730258" sldId="280"/>
            <ac:spMk id="3" creationId="{645A5D93-16A7-86EE-B5C8-74101BB238A3}"/>
          </ac:spMkLst>
        </pc:spChg>
        <pc:spChg chg="mod">
          <ac:chgData name="Janelle Clendenon" userId="da17313139568148" providerId="LiveId" clId="{F506FC9C-83AF-47C9-A3D2-3A9C975A7DC1}" dt="2023-04-03T04:32:26.206" v="200" actId="20577"/>
          <ac:spMkLst>
            <pc:docMk/>
            <pc:sldMk cId="2061730258" sldId="280"/>
            <ac:spMk id="4" creationId="{AA2EF331-DDC0-04E1-B0C4-4C71F593FB01}"/>
          </ac:spMkLst>
        </pc:spChg>
        <pc:spChg chg="add mod">
          <ac:chgData name="Janelle Clendenon" userId="da17313139568148" providerId="LiveId" clId="{F506FC9C-83AF-47C9-A3D2-3A9C975A7DC1}" dt="2023-04-03T04:38:48.318" v="334" actId="14100"/>
          <ac:spMkLst>
            <pc:docMk/>
            <pc:sldMk cId="2061730258" sldId="280"/>
            <ac:spMk id="6" creationId="{D3D7C9D7-5B5D-6305-F1D5-50263E98BF81}"/>
          </ac:spMkLst>
        </pc:spChg>
        <pc:picChg chg="add mod">
          <ac:chgData name="Janelle Clendenon" userId="da17313139568148" providerId="LiveId" clId="{F506FC9C-83AF-47C9-A3D2-3A9C975A7DC1}" dt="2023-04-03T04:36:33.989" v="231" actId="1076"/>
          <ac:picMkLst>
            <pc:docMk/>
            <pc:sldMk cId="2061730258" sldId="280"/>
            <ac:picMk id="5" creationId="{52A940F1-1FB9-1682-218A-CF5039C12BAC}"/>
          </ac:picMkLst>
        </pc:picChg>
      </pc:sldChg>
      <pc:sldChg chg="addSp delSp modSp new mod">
        <pc:chgData name="Janelle Clendenon" userId="da17313139568148" providerId="LiveId" clId="{F506FC9C-83AF-47C9-A3D2-3A9C975A7DC1}" dt="2023-04-03T04:56:45.494" v="495" actId="20577"/>
        <pc:sldMkLst>
          <pc:docMk/>
          <pc:sldMk cId="1554523290" sldId="281"/>
        </pc:sldMkLst>
        <pc:spChg chg="del">
          <ac:chgData name="Janelle Clendenon" userId="da17313139568148" providerId="LiveId" clId="{F506FC9C-83AF-47C9-A3D2-3A9C975A7DC1}" dt="2023-04-03T04:55:52.923" v="440"/>
          <ac:spMkLst>
            <pc:docMk/>
            <pc:sldMk cId="1554523290" sldId="281"/>
            <ac:spMk id="2" creationId="{883A0882-2BE3-50D1-0699-D3B409BB45A7}"/>
          </ac:spMkLst>
        </pc:spChg>
        <pc:spChg chg="del">
          <ac:chgData name="Janelle Clendenon" userId="da17313139568148" providerId="LiveId" clId="{F506FC9C-83AF-47C9-A3D2-3A9C975A7DC1}" dt="2023-04-03T04:55:50.624" v="439" actId="478"/>
          <ac:spMkLst>
            <pc:docMk/>
            <pc:sldMk cId="1554523290" sldId="281"/>
            <ac:spMk id="3" creationId="{13114540-665A-130D-BA6C-FC6DFB98882C}"/>
          </ac:spMkLst>
        </pc:spChg>
        <pc:spChg chg="mod">
          <ac:chgData name="Janelle Clendenon" userId="da17313139568148" providerId="LiveId" clId="{F506FC9C-83AF-47C9-A3D2-3A9C975A7DC1}" dt="2023-04-03T04:53:25.868" v="438" actId="20577"/>
          <ac:spMkLst>
            <pc:docMk/>
            <pc:sldMk cId="1554523290" sldId="281"/>
            <ac:spMk id="4" creationId="{2129F682-0BF9-FBD7-71E7-1D41F32FDD39}"/>
          </ac:spMkLst>
        </pc:spChg>
        <pc:spChg chg="add mod">
          <ac:chgData name="Janelle Clendenon" userId="da17313139568148" providerId="LiveId" clId="{F506FC9C-83AF-47C9-A3D2-3A9C975A7DC1}" dt="2023-04-03T04:56:45.494" v="495" actId="20577"/>
          <ac:spMkLst>
            <pc:docMk/>
            <pc:sldMk cId="1554523290" sldId="281"/>
            <ac:spMk id="7" creationId="{056B21AC-D427-D16D-DFF8-2B56DD18EA02}"/>
          </ac:spMkLst>
        </pc:spChg>
        <pc:picChg chg="add mod">
          <ac:chgData name="Janelle Clendenon" userId="da17313139568148" providerId="LiveId" clId="{F506FC9C-83AF-47C9-A3D2-3A9C975A7DC1}" dt="2023-04-03T04:55:59.749" v="443" actId="1076"/>
          <ac:picMkLst>
            <pc:docMk/>
            <pc:sldMk cId="1554523290" sldId="281"/>
            <ac:picMk id="6" creationId="{A578103E-9E92-C88A-D31F-250A309286F8}"/>
          </ac:picMkLst>
        </pc:picChg>
      </pc:sldChg>
      <pc:sldChg chg="addSp modSp new mod modAnim">
        <pc:chgData name="Janelle Clendenon" userId="da17313139568148" providerId="LiveId" clId="{F506FC9C-83AF-47C9-A3D2-3A9C975A7DC1}" dt="2023-04-03T04:59:42.493" v="499" actId="14100"/>
        <pc:sldMkLst>
          <pc:docMk/>
          <pc:sldMk cId="2668782706" sldId="282"/>
        </pc:sldMkLst>
        <pc:picChg chg="add mod">
          <ac:chgData name="Janelle Clendenon" userId="da17313139568148" providerId="LiveId" clId="{F506FC9C-83AF-47C9-A3D2-3A9C975A7DC1}" dt="2023-04-03T04:59:42.493" v="499" actId="14100"/>
          <ac:picMkLst>
            <pc:docMk/>
            <pc:sldMk cId="2668782706" sldId="282"/>
            <ac:picMk id="2" creationId="{868335D2-6A9E-B31B-30A3-442C240B8AA4}"/>
          </ac:picMkLst>
        </pc:picChg>
      </pc:sldChg>
      <pc:sldChg chg="addSp modSp new mod modAnim">
        <pc:chgData name="Janelle Clendenon" userId="da17313139568148" providerId="LiveId" clId="{F506FC9C-83AF-47C9-A3D2-3A9C975A7DC1}" dt="2023-04-03T05:00:53.189" v="504" actId="1076"/>
        <pc:sldMkLst>
          <pc:docMk/>
          <pc:sldMk cId="1734287069" sldId="283"/>
        </pc:sldMkLst>
        <pc:picChg chg="add mod">
          <ac:chgData name="Janelle Clendenon" userId="da17313139568148" providerId="LiveId" clId="{F506FC9C-83AF-47C9-A3D2-3A9C975A7DC1}" dt="2023-04-03T05:00:53.189" v="504" actId="1076"/>
          <ac:picMkLst>
            <pc:docMk/>
            <pc:sldMk cId="1734287069" sldId="283"/>
            <ac:picMk id="2" creationId="{1D020CC4-02B7-C5B7-BC02-20B6D6F4BB5B}"/>
          </ac:picMkLst>
        </pc:picChg>
      </pc:sldChg>
      <pc:sldChg chg="addSp modSp new mod ord modAnim">
        <pc:chgData name="Janelle Clendenon" userId="da17313139568148" providerId="LiveId" clId="{F506FC9C-83AF-47C9-A3D2-3A9C975A7DC1}" dt="2023-04-03T05:05:24.534" v="514"/>
        <pc:sldMkLst>
          <pc:docMk/>
          <pc:sldMk cId="55107147" sldId="284"/>
        </pc:sldMkLst>
        <pc:picChg chg="add mod">
          <ac:chgData name="Janelle Clendenon" userId="da17313139568148" providerId="LiveId" clId="{F506FC9C-83AF-47C9-A3D2-3A9C975A7DC1}" dt="2023-04-03T05:05:04.126" v="510" actId="1076"/>
          <ac:picMkLst>
            <pc:docMk/>
            <pc:sldMk cId="55107147" sldId="284"/>
            <ac:picMk id="2" creationId="{6F3C8623-83EE-2136-6DA7-193A8FBB4FFB}"/>
          </ac:picMkLst>
        </pc:picChg>
      </pc:sldChg>
      <pc:sldChg chg="addSp modSp new mod modAnim">
        <pc:chgData name="Janelle Clendenon" userId="da17313139568148" providerId="LiveId" clId="{F506FC9C-83AF-47C9-A3D2-3A9C975A7DC1}" dt="2023-04-03T05:07:34.667" v="518" actId="14100"/>
        <pc:sldMkLst>
          <pc:docMk/>
          <pc:sldMk cId="1468357265" sldId="285"/>
        </pc:sldMkLst>
        <pc:picChg chg="add mod">
          <ac:chgData name="Janelle Clendenon" userId="da17313139568148" providerId="LiveId" clId="{F506FC9C-83AF-47C9-A3D2-3A9C975A7DC1}" dt="2023-04-03T05:07:34.667" v="518" actId="14100"/>
          <ac:picMkLst>
            <pc:docMk/>
            <pc:sldMk cId="1468357265" sldId="285"/>
            <ac:picMk id="2" creationId="{3A9AE9E1-BECB-C71A-6071-8437752A42D3}"/>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1B42857-6F64-45A1-BD2D-84E1375B3A91}" type="datetimeFigureOut">
              <a:rPr lang="en-US" smtClean="0"/>
              <a:t>7/21/2024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45FBF4E-1241-4D34-AE08-DED352C4FBF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1B42857-6F64-45A1-BD2D-84E1375B3A91}" type="datetimeFigureOut">
              <a:rPr lang="en-US" smtClean="0"/>
              <a:t>7/21/2024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5FBF4E-1241-4D34-AE08-DED352C4FBF4}" type="slidenum">
              <a:rPr lang="en-US" smtClean="0"/>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1B42857-6F64-45A1-BD2D-84E1375B3A91}" type="datetimeFigureOut">
              <a:rPr lang="en-US" smtClean="0"/>
              <a:t>7/21/2024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5FBF4E-1241-4D34-AE08-DED352C4FBF4}"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1B42857-6F64-45A1-BD2D-84E1375B3A91}" type="datetimeFigureOut">
              <a:rPr lang="en-US" smtClean="0"/>
              <a:t>7/21/2024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5FBF4E-1241-4D34-AE08-DED352C4FBF4}" type="slidenum">
              <a:rPr lang="en-US" smtClean="0"/>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1B42857-6F64-45A1-BD2D-84E1375B3A91}" type="datetimeFigureOut">
              <a:rPr lang="en-US" smtClean="0"/>
              <a:t>7/21/2024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5FBF4E-1241-4D34-AE08-DED352C4FBF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1B42857-6F64-45A1-BD2D-84E1375B3A91}" type="datetimeFigureOut">
              <a:rPr lang="en-US" smtClean="0"/>
              <a:t>7/21/2024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5FBF4E-1241-4D34-AE08-DED352C4FBF4}" type="slidenum">
              <a:rPr lang="en-US" smtClean="0"/>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42857-6F64-45A1-BD2D-84E1375B3A91}" type="datetimeFigureOut">
              <a:rPr lang="en-US" smtClean="0"/>
              <a:t>7/21/2024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5FBF4E-1241-4D34-AE08-DED352C4FBF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21B42857-6F64-45A1-BD2D-84E1375B3A91}" type="datetimeFigureOut">
              <a:rPr lang="en-US" smtClean="0"/>
              <a:t>7/21/2024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5FBF4E-1241-4D34-AE08-DED352C4FBF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1B42857-6F64-45A1-BD2D-84E1375B3A91}" type="datetimeFigureOut">
              <a:rPr lang="en-US" smtClean="0"/>
              <a:t>7/21/2024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45FBF4E-1241-4D34-AE08-DED352C4FBF4}"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1B42857-6F64-45A1-BD2D-84E1375B3A91}" type="datetimeFigureOut">
              <a:rPr lang="en-US" smtClean="0"/>
              <a:t>7/21/2024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5FBF4E-1241-4D34-AE08-DED352C4FBF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1B42857-6F64-45A1-BD2D-84E1375B3A91}" type="datetimeFigureOut">
              <a:rPr lang="en-US" smtClean="0"/>
              <a:t>7/21/2024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5FBF4E-1241-4D34-AE08-DED352C4FBF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1B42857-6F64-45A1-BD2D-84E1375B3A91}" type="datetimeFigureOut">
              <a:rPr lang="en-US" smtClean="0"/>
              <a:t>7/21/2024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45FBF4E-1241-4D34-AE08-DED352C4FBF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biblegateway.com/passage/?search=Genesis%206&amp;version=NIV#fen-NIV-152c"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6.xml"/><Relationship Id="rId1" Type="http://schemas.openxmlformats.org/officeDocument/2006/relationships/video" Target="https://www.youtube.com/embed/pM8SSqxmNhg?feature=oembe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7.xml"/><Relationship Id="rId1" Type="http://schemas.openxmlformats.org/officeDocument/2006/relationships/video" Target="https://www.youtube.com/embed/0gYld_5FtAo?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biblegateway.com/passage/?search=Genesis%206&amp;version=NIV#fen-NIV-152c" TargetMode="External"/><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video" Target="https://www.youtube.com/embed/9Wl44_PAFQQ?feature=oembed"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biblegateway.com/passage/?search=Genesis+6&amp;version=ERV#fen-ERV-147d" TargetMode="External"/><Relationship Id="rId2" Type="http://schemas.openxmlformats.org/officeDocument/2006/relationships/hyperlink" Target="https://www.biblegateway.com/passage/?search=Genesis+6&amp;version=ERV#fen-ERV-147c" TargetMode="External"/><Relationship Id="rId1" Type="http://schemas.openxmlformats.org/officeDocument/2006/relationships/slideLayout" Target="../slideLayouts/slideLayout9.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www.biblegateway.com/passage/?search=Genesis+6&amp;version=ERV#fen-ERV-147e" TargetMode="External"/><Relationship Id="rId1" Type="http://schemas.openxmlformats.org/officeDocument/2006/relationships/slideLayout" Target="../slideLayouts/slideLayout9.xml"/><Relationship Id="rId4" Type="http://schemas.openxmlformats.org/officeDocument/2006/relationships/image" Target="../media/image27.jpg"/></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video" Target="https://www.youtube.com/embed/WFXqsuMg3vA?feature=oembed"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7.xml"/><Relationship Id="rId1" Type="http://schemas.openxmlformats.org/officeDocument/2006/relationships/video" Target="https://www.youtube.com/embed/yHE3HJJQny0?feature=oembed"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7.xml"/><Relationship Id="rId1" Type="http://schemas.openxmlformats.org/officeDocument/2006/relationships/video" Target="https://www.youtube.com/embed/1Nx5qAm4Vjk?feature=oembed"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7.xml"/><Relationship Id="rId1" Type="http://schemas.openxmlformats.org/officeDocument/2006/relationships/video" Target="https://www.youtube.com/embed/wHcypSv4ltY?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Noah’s Ark</a:t>
            </a:r>
          </a:p>
        </p:txBody>
      </p:sp>
      <p:sp>
        <p:nvSpPr>
          <p:cNvPr id="3" name="Subtitle 2"/>
          <p:cNvSpPr>
            <a:spLocks noGrp="1"/>
          </p:cNvSpPr>
          <p:nvPr>
            <p:ph type="subTitle" idx="1"/>
          </p:nvPr>
        </p:nvSpPr>
        <p:spPr/>
        <p:txBody>
          <a:bodyPr/>
          <a:lstStyle/>
          <a:p>
            <a:r>
              <a:rPr lang="en-US" dirty="0"/>
              <a:t>Part 1</a:t>
            </a:r>
          </a:p>
          <a:p>
            <a:r>
              <a:rPr lang="en-US" dirty="0"/>
              <a:t>Noah Builds the Boat</a:t>
            </a:r>
          </a:p>
        </p:txBody>
      </p:sp>
    </p:spTree>
    <p:extLst>
      <p:ext uri="{BB962C8B-B14F-4D97-AF65-F5344CB8AC3E}">
        <p14:creationId xmlns:p14="http://schemas.microsoft.com/office/powerpoint/2010/main" val="2620163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2895600" y="5443402"/>
            <a:ext cx="5408432" cy="957398"/>
          </a:xfrm>
        </p:spPr>
        <p:txBody>
          <a:bodyPr>
            <a:normAutofit fontScale="92500" lnSpcReduction="10000"/>
          </a:bodyPr>
          <a:lstStyle/>
          <a:p>
            <a:r>
              <a:rPr lang="en-US" baseline="30000" dirty="0"/>
              <a:t> </a:t>
            </a:r>
            <a:r>
              <a:rPr lang="en-US" dirty="0"/>
              <a:t>The </a:t>
            </a:r>
            <a:r>
              <a:rPr lang="en-US" cap="small" dirty="0"/>
              <a:t>Lord</a:t>
            </a:r>
            <a:r>
              <a:rPr lang="en-US" dirty="0"/>
              <a:t> saw that the people on the earth were very evil.</a:t>
            </a:r>
          </a:p>
          <a:p>
            <a:r>
              <a:rPr lang="en-US" dirty="0"/>
              <a:t> He saw that they thought only about evil things all the time.</a:t>
            </a:r>
          </a:p>
          <a:p>
            <a:r>
              <a:rPr lang="en-US" dirty="0"/>
              <a:t>They had ruined the earth.  They were violent all the time.</a:t>
            </a:r>
          </a:p>
          <a:p>
            <a:r>
              <a:rPr lang="en-US" dirty="0"/>
              <a:t>This all made Jesus very sad! </a:t>
            </a:r>
          </a:p>
        </p:txBody>
      </p:sp>
      <p:sp>
        <p:nvSpPr>
          <p:cNvPr id="4" name="Title 3"/>
          <p:cNvSpPr>
            <a:spLocks noGrp="1"/>
          </p:cNvSpPr>
          <p:nvPr>
            <p:ph type="title"/>
          </p:nvPr>
        </p:nvSpPr>
        <p:spPr/>
        <p:txBody>
          <a:bodyPr/>
          <a:lstStyle/>
          <a:p>
            <a:r>
              <a:rPr lang="en-US" dirty="0"/>
              <a:t>Why did Noah build an ark?</a:t>
            </a:r>
          </a:p>
        </p:txBody>
      </p:sp>
      <p:pic>
        <p:nvPicPr>
          <p:cNvPr id="5" name="Picture 2" descr="Noah | Lesson 2 in Character by Character"/>
          <p:cNvPicPr>
            <a:picLocks noChangeAspect="1" noChangeArrowheads="1"/>
          </p:cNvPicPr>
          <p:nvPr/>
        </p:nvPicPr>
        <p:blipFill rotWithShape="1">
          <a:blip r:embed="rId2">
            <a:extLst>
              <a:ext uri="{28A0092B-C50C-407E-A947-70E740481C1C}">
                <a14:useLocalDpi xmlns:a14="http://schemas.microsoft.com/office/drawing/2010/main" val="0"/>
              </a:ext>
            </a:extLst>
          </a:blip>
          <a:srcRect t="1953" b="-870"/>
          <a:stretch/>
        </p:blipFill>
        <p:spPr bwMode="auto">
          <a:xfrm>
            <a:off x="207043" y="1667655"/>
            <a:ext cx="3978884" cy="2952751"/>
          </a:xfrm>
          <a:prstGeom prst="rect">
            <a:avLst/>
          </a:prstGeom>
          <a:noFill/>
          <a:ln>
            <a:solidFill>
              <a:schemeClr val="bg1"/>
            </a:solidFill>
          </a:ln>
          <a:effectLst>
            <a:innerShdw blurRad="95250">
              <a:srgbClr val="000000"/>
            </a:innerShdw>
          </a:effectLst>
          <a:extLst>
            <a:ext uri="{909E8E84-426E-40DD-AFC4-6F175D3DCCD1}">
              <a14:hiddenFill xmlns:a14="http://schemas.microsoft.com/office/drawing/2010/main">
                <a:solidFill>
                  <a:srgbClr val="FFFFFF"/>
                </a:solidFill>
              </a14:hiddenFill>
            </a:ext>
          </a:extLst>
        </p:spPr>
      </p:pic>
      <p:pic>
        <p:nvPicPr>
          <p:cNvPr id="1026" name="Picture 2" descr="Idols We're Not Allowed to Worship. And Why Not. | JewishBos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7832" y="1667655"/>
            <a:ext cx="4429125" cy="295275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Single Corner Snipped 5">
            <a:extLst>
              <a:ext uri="{FF2B5EF4-FFF2-40B4-BE49-F238E27FC236}">
                <a16:creationId xmlns:a16="http://schemas.microsoft.com/office/drawing/2014/main" id="{359E1390-769F-B792-70B1-A4C9D5C41527}"/>
              </a:ext>
            </a:extLst>
          </p:cNvPr>
          <p:cNvSpPr/>
          <p:nvPr/>
        </p:nvSpPr>
        <p:spPr>
          <a:xfrm>
            <a:off x="228600" y="228600"/>
            <a:ext cx="8708357" cy="1201606"/>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9728" indent="0">
              <a:buNone/>
            </a:pPr>
            <a:r>
              <a:rPr lang="en-US" sz="1100" dirty="0"/>
              <a:t>GENESIS 6:        </a:t>
            </a:r>
            <a:r>
              <a:rPr lang="en-US" sz="1100" baseline="30000" dirty="0"/>
              <a:t>5 </a:t>
            </a:r>
            <a:r>
              <a:rPr lang="en-US" sz="1100" dirty="0"/>
              <a:t>The </a:t>
            </a:r>
            <a:r>
              <a:rPr lang="en-US" sz="1100" cap="small" dirty="0"/>
              <a:t>Lord</a:t>
            </a:r>
            <a:r>
              <a:rPr lang="en-US" sz="1100" dirty="0"/>
              <a:t> saw that the people on the earth were very evil. He saw that they thought only about evil things all the time. </a:t>
            </a:r>
            <a:r>
              <a:rPr lang="en-US" sz="1100" baseline="30000" dirty="0"/>
              <a:t>6 </a:t>
            </a:r>
            <a:r>
              <a:rPr lang="en-US" sz="1100" dirty="0"/>
              <a:t>The </a:t>
            </a:r>
            <a:r>
              <a:rPr lang="en-US" sz="1100" cap="small" dirty="0"/>
              <a:t>Lord</a:t>
            </a:r>
            <a:r>
              <a:rPr lang="en-US" sz="1100" dirty="0"/>
              <a:t> was sorry that he had made people on the earth. It made him very sad in his heart. </a:t>
            </a:r>
            <a:r>
              <a:rPr lang="en-US" sz="1100" baseline="30000" dirty="0"/>
              <a:t>7 </a:t>
            </a:r>
            <a:r>
              <a:rPr lang="en-US" sz="1100" dirty="0"/>
              <a:t>So the </a:t>
            </a:r>
            <a:r>
              <a:rPr lang="en-US" sz="1100" cap="small" dirty="0"/>
              <a:t>Lord</a:t>
            </a:r>
            <a:r>
              <a:rPr lang="en-US" sz="1100" dirty="0"/>
              <a:t> said, “I will destroy all the people I created on the earth. I will destroy every person and every animal and everything that crawls on the earth. And I will destroy all the birds in the air, because I am sorry that I have made them.” …</a:t>
            </a:r>
          </a:p>
          <a:p>
            <a:pPr marL="109728"/>
            <a:r>
              <a:rPr lang="en-US" sz="1100" baseline="30000" dirty="0"/>
              <a:t>11-12 </a:t>
            </a:r>
            <a:r>
              <a:rPr lang="en-US" sz="1100" dirty="0"/>
              <a:t>When God looked at the earth, he saw that people had ruined it. Violence was everywhere, and it had ruined their life on earth.</a:t>
            </a:r>
          </a:p>
          <a:p>
            <a:pPr marL="109728" indent="0">
              <a:buNone/>
            </a:pPr>
            <a:endParaRPr lang="en-US" sz="1100" dirty="0"/>
          </a:p>
        </p:txBody>
      </p:sp>
    </p:spTree>
    <p:extLst>
      <p:ext uri="{BB962C8B-B14F-4D97-AF65-F5344CB8AC3E}">
        <p14:creationId xmlns:p14="http://schemas.microsoft.com/office/powerpoint/2010/main" val="1709444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peech Bubble: Rectangle 6">
            <a:extLst>
              <a:ext uri="{FF2B5EF4-FFF2-40B4-BE49-F238E27FC236}">
                <a16:creationId xmlns:a16="http://schemas.microsoft.com/office/drawing/2014/main" id="{CBF5DD69-9E6E-ADF1-B158-3B563AF572F3}"/>
              </a:ext>
            </a:extLst>
          </p:cNvPr>
          <p:cNvSpPr/>
          <p:nvPr/>
        </p:nvSpPr>
        <p:spPr>
          <a:xfrm>
            <a:off x="5562600" y="592899"/>
            <a:ext cx="3276600" cy="1411320"/>
          </a:xfrm>
          <a:prstGeom prst="wedgeRectCallout">
            <a:avLst>
              <a:gd name="adj1" fmla="val 45753"/>
              <a:gd name="adj2" fmla="val -86906"/>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ysClr val="windowText" lastClr="000000"/>
              </a:solidFill>
            </a:endParaRPr>
          </a:p>
          <a:p>
            <a:pPr algn="ctr"/>
            <a:r>
              <a:rPr lang="en-US" sz="1400" dirty="0">
                <a:solidFill>
                  <a:sysClr val="windowText" lastClr="000000"/>
                </a:solidFill>
              </a:rPr>
              <a:t>Now I have a job for you to do. Build an ark to save animals, plants, and people from the flood.  Warn the people.  Maybe they will want to be saved, too. You and your family will be saved.</a:t>
            </a:r>
          </a:p>
        </p:txBody>
      </p:sp>
      <p:sp>
        <p:nvSpPr>
          <p:cNvPr id="2" name="Content Placeholder 1">
            <a:extLst>
              <a:ext uri="{FF2B5EF4-FFF2-40B4-BE49-F238E27FC236}">
                <a16:creationId xmlns:a16="http://schemas.microsoft.com/office/drawing/2014/main" id="{EA64757D-C9FD-AF8B-DF2B-5D1A154CB719}"/>
              </a:ext>
            </a:extLst>
          </p:cNvPr>
          <p:cNvSpPr>
            <a:spLocks noGrp="1"/>
          </p:cNvSpPr>
          <p:nvPr>
            <p:ph sz="half" idx="1"/>
          </p:nvPr>
        </p:nvSpPr>
        <p:spPr>
          <a:xfrm>
            <a:off x="304800" y="1417638"/>
            <a:ext cx="4038600" cy="4525963"/>
          </a:xfrm>
        </p:spPr>
        <p:txBody>
          <a:bodyPr>
            <a:normAutofit fontScale="47500" lnSpcReduction="20000"/>
          </a:bodyPr>
          <a:lstStyle/>
          <a:p>
            <a:pPr marL="109728" indent="0">
              <a:buNone/>
            </a:pPr>
            <a:r>
              <a:rPr lang="en-US" dirty="0"/>
              <a:t>He said:</a:t>
            </a:r>
          </a:p>
          <a:p>
            <a:pPr marL="109728" indent="0">
              <a:buNone/>
            </a:pPr>
            <a:r>
              <a:rPr lang="en-US" dirty="0"/>
              <a:t>“I am going to put an end to all people, for the earth is filled with violence because of them. I am surely going to destroy both them and the earth. </a:t>
            </a:r>
          </a:p>
          <a:p>
            <a:pPr marL="109728" indent="0">
              <a:buNone/>
            </a:pPr>
            <a:r>
              <a:rPr lang="en-US" baseline="30000" dirty="0"/>
              <a:t>14 </a:t>
            </a:r>
            <a:r>
              <a:rPr lang="en-US" dirty="0"/>
              <a:t>So make yourself an ark of cypress</a:t>
            </a:r>
            <a:r>
              <a:rPr lang="en-US" baseline="30000" dirty="0"/>
              <a:t>[</a:t>
            </a:r>
            <a:r>
              <a:rPr lang="en-US" baseline="30000" dirty="0">
                <a:hlinkClick r:id="rId2" tooltip="See footnote c"/>
              </a:rPr>
              <a:t>c</a:t>
            </a:r>
            <a:r>
              <a:rPr lang="en-US" baseline="30000" dirty="0"/>
              <a:t>]</a:t>
            </a:r>
            <a:r>
              <a:rPr lang="en-US" dirty="0"/>
              <a:t> wood; make rooms in it and coat it with pitch inside and out.</a:t>
            </a:r>
          </a:p>
          <a:p>
            <a:pPr marL="109728" indent="0">
              <a:buNone/>
            </a:pPr>
            <a:r>
              <a:rPr lang="en-US" baseline="30000" dirty="0"/>
              <a:t>17 </a:t>
            </a:r>
            <a:r>
              <a:rPr lang="en-US" dirty="0"/>
              <a:t>I am going to bring floodwaters on the earth to destroy all life under the heavens, every creature that has the breath of life in it. Everything on earth will perish. </a:t>
            </a:r>
          </a:p>
          <a:p>
            <a:pPr marL="109728" indent="0">
              <a:buNone/>
            </a:pPr>
            <a:r>
              <a:rPr lang="en-US" baseline="30000" dirty="0"/>
              <a:t>18 </a:t>
            </a:r>
            <a:r>
              <a:rPr lang="en-US" dirty="0"/>
              <a:t>But I will establish my covenant with you, and you will enter the ark—you and your sons and your wife and your sons’ wives with you. </a:t>
            </a:r>
          </a:p>
          <a:p>
            <a:pPr marL="109728" indent="0">
              <a:buNone/>
            </a:pPr>
            <a:r>
              <a:rPr lang="en-US" baseline="30000" dirty="0"/>
              <a:t>19 </a:t>
            </a:r>
            <a:r>
              <a:rPr lang="en-US" dirty="0"/>
              <a:t>You are to bring into the ark two of all living creatures, male and female, to keep them alive with you. </a:t>
            </a:r>
            <a:r>
              <a:rPr lang="en-US" baseline="30000" dirty="0"/>
              <a:t>20 </a:t>
            </a:r>
            <a:r>
              <a:rPr lang="en-US" dirty="0"/>
              <a:t>Two of every kind of bird, of every kind of animal and of every kind of creature that moves along the ground will come to you to be kept alive. </a:t>
            </a:r>
          </a:p>
          <a:p>
            <a:pPr marL="109728" indent="0">
              <a:buNone/>
            </a:pPr>
            <a:r>
              <a:rPr lang="en-US" baseline="30000" dirty="0"/>
              <a:t>22 </a:t>
            </a:r>
            <a:r>
              <a:rPr lang="en-US" dirty="0"/>
              <a:t>Noah did everything just as God commanded him.</a:t>
            </a:r>
          </a:p>
          <a:p>
            <a:pPr marL="109728" indent="0">
              <a:buNone/>
            </a:pPr>
            <a:endParaRPr lang="en-US" dirty="0"/>
          </a:p>
        </p:txBody>
      </p:sp>
      <p:sp>
        <p:nvSpPr>
          <p:cNvPr id="4" name="Title 3">
            <a:extLst>
              <a:ext uri="{FF2B5EF4-FFF2-40B4-BE49-F238E27FC236}">
                <a16:creationId xmlns:a16="http://schemas.microsoft.com/office/drawing/2014/main" id="{AA2EF331-DDC0-04E1-B0C4-4C71F593FB01}"/>
              </a:ext>
            </a:extLst>
          </p:cNvPr>
          <p:cNvSpPr>
            <a:spLocks noGrp="1"/>
          </p:cNvSpPr>
          <p:nvPr>
            <p:ph type="title"/>
          </p:nvPr>
        </p:nvSpPr>
        <p:spPr/>
        <p:txBody>
          <a:bodyPr/>
          <a:lstStyle/>
          <a:p>
            <a:r>
              <a:rPr lang="en-US" dirty="0"/>
              <a:t>God spoke to Noah</a:t>
            </a:r>
          </a:p>
        </p:txBody>
      </p:sp>
      <p:pic>
        <p:nvPicPr>
          <p:cNvPr id="5" name="Picture 6" descr="Noah and the flood « RE:start">
            <a:extLst>
              <a:ext uri="{FF2B5EF4-FFF2-40B4-BE49-F238E27FC236}">
                <a16:creationId xmlns:a16="http://schemas.microsoft.com/office/drawing/2014/main" id="{52A940F1-1FB9-1682-218A-CF5039C12B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7463" y="2004219"/>
            <a:ext cx="4674101" cy="3352800"/>
          </a:xfrm>
          <a:prstGeom prst="rect">
            <a:avLst/>
          </a:prstGeom>
          <a:noFill/>
          <a:extLst>
            <a:ext uri="{909E8E84-426E-40DD-AFC4-6F175D3DCCD1}">
              <a14:hiddenFill xmlns:a14="http://schemas.microsoft.com/office/drawing/2010/main">
                <a:solidFill>
                  <a:srgbClr val="FFFFFF"/>
                </a:solidFill>
              </a14:hiddenFill>
            </a:ext>
          </a:extLst>
        </p:spPr>
      </p:pic>
      <p:sp>
        <p:nvSpPr>
          <p:cNvPr id="6" name="Speech Bubble: Rectangle 5">
            <a:extLst>
              <a:ext uri="{FF2B5EF4-FFF2-40B4-BE49-F238E27FC236}">
                <a16:creationId xmlns:a16="http://schemas.microsoft.com/office/drawing/2014/main" id="{D3D7C9D7-5B5D-6305-F1D5-50263E98BF81}"/>
              </a:ext>
            </a:extLst>
          </p:cNvPr>
          <p:cNvSpPr/>
          <p:nvPr/>
        </p:nvSpPr>
        <p:spPr>
          <a:xfrm>
            <a:off x="5562600" y="609599"/>
            <a:ext cx="3276600" cy="1394619"/>
          </a:xfrm>
          <a:prstGeom prst="wedgeRectCallout">
            <a:avLst>
              <a:gd name="adj1" fmla="val 50340"/>
              <a:gd name="adj2" fmla="val -102882"/>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rPr>
              <a:t>But I am pleased with you.</a:t>
            </a:r>
          </a:p>
          <a:p>
            <a:pPr algn="ctr"/>
            <a:r>
              <a:rPr lang="en-US" sz="1400" dirty="0">
                <a:solidFill>
                  <a:sysClr val="windowText" lastClr="000000"/>
                </a:solidFill>
              </a:rPr>
              <a:t>You continue to walk</a:t>
            </a:r>
          </a:p>
          <a:p>
            <a:pPr algn="ctr"/>
            <a:r>
              <a:rPr lang="en-US" sz="1400" dirty="0">
                <a:solidFill>
                  <a:sysClr val="windowText" lastClr="000000"/>
                </a:solidFill>
              </a:rPr>
              <a:t> faithfully with me.   </a:t>
            </a:r>
          </a:p>
          <a:p>
            <a:pPr algn="ctr"/>
            <a:r>
              <a:rPr lang="en-US" sz="1400" dirty="0">
                <a:solidFill>
                  <a:sysClr val="windowText" lastClr="000000"/>
                </a:solidFill>
              </a:rPr>
              <a:t>You seek to respect and obey me.</a:t>
            </a:r>
          </a:p>
          <a:p>
            <a:pPr algn="ctr"/>
            <a:r>
              <a:rPr lang="en-US" sz="1400" dirty="0">
                <a:solidFill>
                  <a:sysClr val="windowText" lastClr="000000"/>
                </a:solidFill>
              </a:rPr>
              <a:t>Thank you.</a:t>
            </a:r>
          </a:p>
        </p:txBody>
      </p:sp>
      <p:sp>
        <p:nvSpPr>
          <p:cNvPr id="3" name="Speech Bubble: Rectangle 2">
            <a:extLst>
              <a:ext uri="{FF2B5EF4-FFF2-40B4-BE49-F238E27FC236}">
                <a16:creationId xmlns:a16="http://schemas.microsoft.com/office/drawing/2014/main" id="{EEC36521-FA55-8E8B-535C-51FDF01CC714}"/>
              </a:ext>
            </a:extLst>
          </p:cNvPr>
          <p:cNvSpPr/>
          <p:nvPr/>
        </p:nvSpPr>
        <p:spPr>
          <a:xfrm>
            <a:off x="5538536" y="609598"/>
            <a:ext cx="3276599" cy="1219202"/>
          </a:xfrm>
          <a:prstGeom prst="wedgeRectCallout">
            <a:avLst>
              <a:gd name="adj1" fmla="val 50340"/>
              <a:gd name="adj2" fmla="val -102882"/>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rPr>
              <a:t>The earth is full of violence.</a:t>
            </a:r>
          </a:p>
          <a:p>
            <a:pPr algn="ctr"/>
            <a:r>
              <a:rPr lang="en-US" sz="1400" dirty="0">
                <a:solidFill>
                  <a:sysClr val="windowText" lastClr="000000"/>
                </a:solidFill>
              </a:rPr>
              <a:t>I’m going to destroy all the evil in the world.</a:t>
            </a:r>
          </a:p>
          <a:p>
            <a:pPr algn="ctr"/>
            <a:r>
              <a:rPr lang="en-US" sz="1400" dirty="0">
                <a:solidFill>
                  <a:sysClr val="windowText" lastClr="000000"/>
                </a:solidFill>
              </a:rPr>
              <a:t>Many humans, plants, &amp; animals will die.</a:t>
            </a:r>
          </a:p>
        </p:txBody>
      </p:sp>
    </p:spTree>
    <p:extLst>
      <p:ext uri="{BB962C8B-B14F-4D97-AF65-F5344CB8AC3E}">
        <p14:creationId xmlns:p14="http://schemas.microsoft.com/office/powerpoint/2010/main" val="206173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normAutofit/>
          </a:bodyPr>
          <a:lstStyle/>
          <a:p>
            <a:pPr marL="109728"/>
            <a:r>
              <a:rPr lang="en-US" baseline="30000" dirty="0"/>
              <a:t>8 </a:t>
            </a:r>
            <a:r>
              <a:rPr lang="en-US" dirty="0"/>
              <a:t>But Noah pleased the </a:t>
            </a:r>
            <a:r>
              <a:rPr lang="en-US" cap="small" dirty="0"/>
              <a:t>Lord</a:t>
            </a:r>
            <a:r>
              <a:rPr lang="en-US" dirty="0"/>
              <a:t>.</a:t>
            </a:r>
          </a:p>
          <a:p>
            <a:pPr marL="109728"/>
            <a:r>
              <a:rPr lang="en-US" baseline="30000" dirty="0"/>
              <a:t>9 </a:t>
            </a:r>
            <a:r>
              <a:rPr lang="en-US" dirty="0"/>
              <a:t>….He was a good man all his life, and he always followed God.</a:t>
            </a:r>
          </a:p>
        </p:txBody>
      </p:sp>
      <p:sp>
        <p:nvSpPr>
          <p:cNvPr id="4" name="Title 3"/>
          <p:cNvSpPr>
            <a:spLocks noGrp="1"/>
          </p:cNvSpPr>
          <p:nvPr>
            <p:ph type="title"/>
          </p:nvPr>
        </p:nvSpPr>
        <p:spPr/>
        <p:txBody>
          <a:bodyPr/>
          <a:lstStyle/>
          <a:p>
            <a:r>
              <a:rPr lang="en-US" dirty="0"/>
              <a:t>Why did God choose Noah?</a:t>
            </a:r>
          </a:p>
        </p:txBody>
      </p:sp>
      <p:pic>
        <p:nvPicPr>
          <p:cNvPr id="5126" name="Picture 6" descr="Noah Hears from God"/>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0932" b="1093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5525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15" descr="A cartoon of a person holding children&#10;&#10;Description automatically generated">
            <a:extLst>
              <a:ext uri="{FF2B5EF4-FFF2-40B4-BE49-F238E27FC236}">
                <a16:creationId xmlns:a16="http://schemas.microsoft.com/office/drawing/2014/main" id="{F34EC0DE-5490-CA3B-D9FB-5FAFC125A665}"/>
              </a:ext>
            </a:extLst>
          </p:cNvPr>
          <p:cNvPicPr>
            <a:picLocks noGrp="1" noChangeAspect="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7466" y="3028525"/>
            <a:ext cx="4193673" cy="3686595"/>
          </a:xfrm>
        </p:spPr>
      </p:pic>
      <p:sp>
        <p:nvSpPr>
          <p:cNvPr id="3" name="Title 2">
            <a:extLst>
              <a:ext uri="{FF2B5EF4-FFF2-40B4-BE49-F238E27FC236}">
                <a16:creationId xmlns:a16="http://schemas.microsoft.com/office/drawing/2014/main" id="{598BCCE0-6F3F-0AF7-11D3-370C00D3F1CC}"/>
              </a:ext>
            </a:extLst>
          </p:cNvPr>
          <p:cNvSpPr>
            <a:spLocks noGrp="1"/>
          </p:cNvSpPr>
          <p:nvPr>
            <p:ph type="title"/>
          </p:nvPr>
        </p:nvSpPr>
        <p:spPr>
          <a:xfrm>
            <a:off x="457200" y="274637"/>
            <a:ext cx="8229600" cy="2476627"/>
          </a:xfrm>
        </p:spPr>
        <p:txBody>
          <a:bodyPr>
            <a:normAutofit fontScale="90000"/>
          </a:bodyPr>
          <a:lstStyle/>
          <a:p>
            <a:r>
              <a:rPr lang="en-US" sz="3200" dirty="0"/>
              <a:t>Last week we talked about how Enoch walked with God and how we, too, can walk with God.  </a:t>
            </a:r>
            <a:br>
              <a:rPr lang="en-US" sz="3200" dirty="0"/>
            </a:br>
            <a:br>
              <a:rPr lang="en-US" sz="3200" dirty="0"/>
            </a:br>
            <a:r>
              <a:rPr lang="en-US" sz="3200" dirty="0"/>
              <a:t>How do we do that?</a:t>
            </a:r>
          </a:p>
        </p:txBody>
      </p:sp>
      <p:grpSp>
        <p:nvGrpSpPr>
          <p:cNvPr id="14" name="Group 13">
            <a:extLst>
              <a:ext uri="{FF2B5EF4-FFF2-40B4-BE49-F238E27FC236}">
                <a16:creationId xmlns:a16="http://schemas.microsoft.com/office/drawing/2014/main" id="{44ABB82B-D0DA-ABAA-7FF2-D2D1AB38570B}"/>
              </a:ext>
            </a:extLst>
          </p:cNvPr>
          <p:cNvGrpSpPr/>
          <p:nvPr/>
        </p:nvGrpSpPr>
        <p:grpSpPr>
          <a:xfrm>
            <a:off x="4572000" y="2209800"/>
            <a:ext cx="4174534" cy="4251559"/>
            <a:chOff x="4534448" y="206680"/>
            <a:chExt cx="7183886" cy="6264133"/>
          </a:xfrm>
        </p:grpSpPr>
        <p:pic>
          <p:nvPicPr>
            <p:cNvPr id="4" name="Picture 3" descr="A group of kids reading a book&#10;&#10;Description automatically generated">
              <a:extLst>
                <a:ext uri="{FF2B5EF4-FFF2-40B4-BE49-F238E27FC236}">
                  <a16:creationId xmlns:a16="http://schemas.microsoft.com/office/drawing/2014/main" id="{FDFD19C1-26DC-860C-F869-3F493D5505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2756" y="206680"/>
              <a:ext cx="3451087" cy="3429000"/>
            </a:xfrm>
            <a:prstGeom prst="rect">
              <a:avLst/>
            </a:prstGeom>
          </p:spPr>
        </p:pic>
        <p:pic>
          <p:nvPicPr>
            <p:cNvPr id="5" name="Picture 4" descr="A cartoon of a child and a child with their hands together&#10;&#10;Description automatically generated">
              <a:extLst>
                <a:ext uri="{FF2B5EF4-FFF2-40B4-BE49-F238E27FC236}">
                  <a16:creationId xmlns:a16="http://schemas.microsoft.com/office/drawing/2014/main" id="{F52EB0FD-DB88-55A1-4D7E-EEEAFE45A08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404964" y="573065"/>
              <a:ext cx="2348975" cy="2257354"/>
            </a:xfrm>
            <a:prstGeom prst="rect">
              <a:avLst/>
            </a:prstGeom>
          </p:spPr>
        </p:pic>
        <p:grpSp>
          <p:nvGrpSpPr>
            <p:cNvPr id="6" name="Group 5">
              <a:extLst>
                <a:ext uri="{FF2B5EF4-FFF2-40B4-BE49-F238E27FC236}">
                  <a16:creationId xmlns:a16="http://schemas.microsoft.com/office/drawing/2014/main" id="{9687A068-244A-176F-3CDF-F2165635D778}"/>
                </a:ext>
              </a:extLst>
            </p:cNvPr>
            <p:cNvGrpSpPr/>
            <p:nvPr/>
          </p:nvGrpSpPr>
          <p:grpSpPr>
            <a:xfrm>
              <a:off x="4534448" y="3108466"/>
              <a:ext cx="3667701" cy="2835133"/>
              <a:chOff x="4534448" y="3108466"/>
              <a:chExt cx="3667701" cy="2835133"/>
            </a:xfrm>
          </p:grpSpPr>
          <p:pic>
            <p:nvPicPr>
              <p:cNvPr id="7" name="Picture 6" descr="A close-up of a heart&#10;&#10;Description automatically generated">
                <a:extLst>
                  <a:ext uri="{FF2B5EF4-FFF2-40B4-BE49-F238E27FC236}">
                    <a16:creationId xmlns:a16="http://schemas.microsoft.com/office/drawing/2014/main" id="{DACAE86A-6EA4-9A62-B148-89642ED2981F}"/>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34448" y="3108466"/>
                <a:ext cx="3667701" cy="2835133"/>
              </a:xfrm>
              <a:prstGeom prst="rect">
                <a:avLst/>
              </a:prstGeom>
            </p:spPr>
          </p:pic>
          <p:pic>
            <p:nvPicPr>
              <p:cNvPr id="8" name="Picture 7" descr="A pair of headstones with text&#10;&#10;Description automatically generated">
                <a:extLst>
                  <a:ext uri="{FF2B5EF4-FFF2-40B4-BE49-F238E27FC236}">
                    <a16:creationId xmlns:a16="http://schemas.microsoft.com/office/drawing/2014/main" id="{05A367AC-F21C-3660-BE07-BF7455318E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968836">
                <a:off x="5587339" y="4047694"/>
                <a:ext cx="1561919" cy="956675"/>
              </a:xfrm>
              <a:prstGeom prst="rect">
                <a:avLst/>
              </a:prstGeom>
            </p:spPr>
          </p:pic>
          <p:sp>
            <p:nvSpPr>
              <p:cNvPr id="9" name="Rectangle 8">
                <a:extLst>
                  <a:ext uri="{FF2B5EF4-FFF2-40B4-BE49-F238E27FC236}">
                    <a16:creationId xmlns:a16="http://schemas.microsoft.com/office/drawing/2014/main" id="{D92000E3-7652-442E-7EE1-C4197F058A49}"/>
                  </a:ext>
                </a:extLst>
              </p:cNvPr>
              <p:cNvSpPr/>
              <p:nvPr/>
            </p:nvSpPr>
            <p:spPr>
              <a:xfrm rot="735581">
                <a:off x="5238338" y="3437864"/>
                <a:ext cx="1451392" cy="565484"/>
              </a:xfrm>
              <a:prstGeom prst="rect">
                <a:avLst/>
              </a:prstGeom>
              <a:noFill/>
            </p:spPr>
            <p:txBody>
              <a:bodyPr wrap="square" lIns="91440" tIns="45720" rIns="91440" bIns="45720">
                <a:normAutofit fontScale="25000" lnSpcReduction="20000"/>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Love</a:t>
                </a:r>
              </a:p>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God</a:t>
                </a:r>
              </a:p>
            </p:txBody>
          </p:sp>
          <p:sp>
            <p:nvSpPr>
              <p:cNvPr id="10" name="Rectangle 9">
                <a:extLst>
                  <a:ext uri="{FF2B5EF4-FFF2-40B4-BE49-F238E27FC236}">
                    <a16:creationId xmlns:a16="http://schemas.microsoft.com/office/drawing/2014/main" id="{0F2E41E9-E99F-0A6E-BF68-40064CA35000}"/>
                  </a:ext>
                </a:extLst>
              </p:cNvPr>
              <p:cNvSpPr/>
              <p:nvPr/>
            </p:nvSpPr>
            <p:spPr>
              <a:xfrm rot="1382229">
                <a:off x="6495718" y="3763359"/>
                <a:ext cx="1451392" cy="565484"/>
              </a:xfrm>
              <a:prstGeom prst="rect">
                <a:avLst/>
              </a:prstGeom>
              <a:noFill/>
            </p:spPr>
            <p:txBody>
              <a:bodyPr wrap="square" lIns="91440" tIns="45720" rIns="91440" bIns="45720">
                <a:normAutofit fontScale="25000" lnSpcReduction="20000"/>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Love </a:t>
                </a:r>
              </a:p>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Others</a:t>
                </a:r>
              </a:p>
            </p:txBody>
          </p:sp>
        </p:grpSp>
        <p:grpSp>
          <p:nvGrpSpPr>
            <p:cNvPr id="11" name="Group 10">
              <a:extLst>
                <a:ext uri="{FF2B5EF4-FFF2-40B4-BE49-F238E27FC236}">
                  <a16:creationId xmlns:a16="http://schemas.microsoft.com/office/drawing/2014/main" id="{CAAF57A1-47C0-10D8-53FB-21FC6CE0CB9E}"/>
                </a:ext>
              </a:extLst>
            </p:cNvPr>
            <p:cNvGrpSpPr/>
            <p:nvPr/>
          </p:nvGrpSpPr>
          <p:grpSpPr>
            <a:xfrm>
              <a:off x="8542675" y="3108466"/>
              <a:ext cx="3175659" cy="3362347"/>
              <a:chOff x="8542675" y="3108466"/>
              <a:chExt cx="3175659" cy="3362347"/>
            </a:xfrm>
          </p:grpSpPr>
          <p:pic>
            <p:nvPicPr>
              <p:cNvPr id="12" name="Picture 11" descr="Cartoon of a cartoon of two boys holding a book&#10;&#10;Description automatically generated">
                <a:extLst>
                  <a:ext uri="{FF2B5EF4-FFF2-40B4-BE49-F238E27FC236}">
                    <a16:creationId xmlns:a16="http://schemas.microsoft.com/office/drawing/2014/main" id="{84721ABB-2F96-FD50-DAD0-68718B4862FB}"/>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542675" y="3635680"/>
                <a:ext cx="2835133" cy="2835133"/>
              </a:xfrm>
              <a:prstGeom prst="rect">
                <a:avLst/>
              </a:prstGeom>
            </p:spPr>
          </p:pic>
          <p:sp>
            <p:nvSpPr>
              <p:cNvPr id="13" name="Speech Bubble: Rectangle 12">
                <a:extLst>
                  <a:ext uri="{FF2B5EF4-FFF2-40B4-BE49-F238E27FC236}">
                    <a16:creationId xmlns:a16="http://schemas.microsoft.com/office/drawing/2014/main" id="{F984B0B4-B353-DA0B-1A48-246DE4C98B75}"/>
                  </a:ext>
                </a:extLst>
              </p:cNvPr>
              <p:cNvSpPr/>
              <p:nvPr/>
            </p:nvSpPr>
            <p:spPr>
              <a:xfrm>
                <a:off x="9579451" y="3108466"/>
                <a:ext cx="2138883" cy="527214"/>
              </a:xfrm>
              <a:prstGeom prst="wedgeRectCallout">
                <a:avLst>
                  <a:gd name="adj1" fmla="val -14833"/>
                  <a:gd name="adj2" fmla="val 111185"/>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800" dirty="0"/>
                  <a:t>Jesus loves you and forgives  you.</a:t>
                </a:r>
              </a:p>
            </p:txBody>
          </p:sp>
        </p:grpSp>
      </p:grpSp>
    </p:spTree>
    <p:extLst>
      <p:ext uri="{BB962C8B-B14F-4D97-AF65-F5344CB8AC3E}">
        <p14:creationId xmlns:p14="http://schemas.microsoft.com/office/powerpoint/2010/main" val="2381313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BD3AE-16D3-6A6A-F115-7692245D5D2C}"/>
              </a:ext>
            </a:extLst>
          </p:cNvPr>
          <p:cNvSpPr>
            <a:spLocks noGrp="1"/>
          </p:cNvSpPr>
          <p:nvPr>
            <p:ph type="title"/>
          </p:nvPr>
        </p:nvSpPr>
        <p:spPr>
          <a:xfrm>
            <a:off x="228600" y="272550"/>
            <a:ext cx="4343400" cy="1401762"/>
          </a:xfrm>
        </p:spPr>
        <p:style>
          <a:lnRef idx="0">
            <a:schemeClr val="accent1"/>
          </a:lnRef>
          <a:fillRef idx="3">
            <a:schemeClr val="accent1"/>
          </a:fillRef>
          <a:effectRef idx="3">
            <a:schemeClr val="accent1"/>
          </a:effectRef>
          <a:fontRef idx="minor">
            <a:schemeClr val="lt1"/>
          </a:fontRef>
        </p:style>
        <p:txBody>
          <a:bodyPr>
            <a:noAutofit/>
          </a:bodyPr>
          <a:lstStyle/>
          <a:p>
            <a:pPr algn="ctr"/>
            <a:r>
              <a:rPr lang="en-US" sz="1600" dirty="0"/>
              <a:t>He has shown you, O man, what </a:t>
            </a:r>
            <a:r>
              <a:rPr lang="en-US" sz="1600" i="1" dirty="0"/>
              <a:t>is</a:t>
            </a:r>
            <a:r>
              <a:rPr lang="en-US" sz="1600" dirty="0"/>
              <a:t> good;  </a:t>
            </a:r>
            <a:br>
              <a:rPr lang="en-US" sz="1600" dirty="0"/>
            </a:br>
            <a:r>
              <a:rPr lang="en-US" sz="1600" dirty="0"/>
              <a:t>And what does the </a:t>
            </a:r>
            <a:r>
              <a:rPr lang="en-US" sz="1600" cap="small" dirty="0">
                <a:effectLst/>
              </a:rPr>
              <a:t>Lord</a:t>
            </a:r>
            <a:r>
              <a:rPr lang="en-US" sz="1600" dirty="0"/>
              <a:t> require of you </a:t>
            </a:r>
            <a:br>
              <a:rPr lang="en-US" sz="1600" dirty="0"/>
            </a:br>
            <a:r>
              <a:rPr lang="en-US" sz="1600" dirty="0"/>
              <a:t>but to do justly,</a:t>
            </a:r>
            <a:br>
              <a:rPr lang="en-US" sz="1600" dirty="0"/>
            </a:br>
            <a:r>
              <a:rPr lang="en-US" sz="1600" dirty="0"/>
              <a:t>To love mercy,</a:t>
            </a:r>
            <a:br>
              <a:rPr lang="en-US" sz="1600" dirty="0"/>
            </a:br>
            <a:r>
              <a:rPr lang="en-US" sz="1600" dirty="0"/>
              <a:t>And to walk humbly with your God?</a:t>
            </a:r>
          </a:p>
        </p:txBody>
      </p:sp>
      <p:pic>
        <p:nvPicPr>
          <p:cNvPr id="3" name="Online Media 2" title="Micah 6:8 Song - Do Justly, Love Mercy, Walk Humbly">
            <a:hlinkClick r:id="" action="ppaction://media"/>
            <a:extLst>
              <a:ext uri="{FF2B5EF4-FFF2-40B4-BE49-F238E27FC236}">
                <a16:creationId xmlns:a16="http://schemas.microsoft.com/office/drawing/2014/main" id="{96CCEBB7-E75D-5BF7-AC93-041546733B72}"/>
              </a:ext>
            </a:extLst>
          </p:cNvPr>
          <p:cNvPicPr>
            <a:picLocks noRot="1" noChangeAspect="1"/>
          </p:cNvPicPr>
          <p:nvPr>
            <a:videoFile r:link="rId1"/>
          </p:nvPr>
        </p:nvPicPr>
        <p:blipFill>
          <a:blip r:embed="rId3"/>
          <a:stretch>
            <a:fillRect/>
          </a:stretch>
        </p:blipFill>
        <p:spPr>
          <a:xfrm>
            <a:off x="457200" y="1828800"/>
            <a:ext cx="8229600" cy="4649735"/>
          </a:xfrm>
          <a:prstGeom prst="rect">
            <a:avLst/>
          </a:prstGeom>
        </p:spPr>
      </p:pic>
      <p:sp>
        <p:nvSpPr>
          <p:cNvPr id="4" name="Title 1">
            <a:extLst>
              <a:ext uri="{FF2B5EF4-FFF2-40B4-BE49-F238E27FC236}">
                <a16:creationId xmlns:a16="http://schemas.microsoft.com/office/drawing/2014/main" id="{41350E4D-84DC-996A-DFCF-03EEF69DFA46}"/>
              </a:ext>
            </a:extLst>
          </p:cNvPr>
          <p:cNvSpPr txBox="1">
            <a:spLocks/>
          </p:cNvSpPr>
          <p:nvPr/>
        </p:nvSpPr>
        <p:spPr>
          <a:xfrm>
            <a:off x="4953000" y="274638"/>
            <a:ext cx="3962400" cy="1401762"/>
          </a:xfrm>
          <a:prstGeom prst="rect">
            <a:avLst/>
          </a:prstGeom>
        </p:spPr>
        <p:style>
          <a:lnRef idx="0">
            <a:schemeClr val="accent1"/>
          </a:lnRef>
          <a:fillRef idx="3">
            <a:schemeClr val="accent1"/>
          </a:fillRef>
          <a:effectRef idx="3">
            <a:schemeClr val="accent1"/>
          </a:effectRef>
          <a:fontRef idx="minor">
            <a:schemeClr val="lt1"/>
          </a:fontRef>
        </p:style>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1400" dirty="0">
                <a:solidFill>
                  <a:schemeClr val="bg1"/>
                </a:solidFill>
              </a:rPr>
              <a:t>“…the </a:t>
            </a:r>
            <a:r>
              <a:rPr lang="en-US" sz="1400" cap="small" dirty="0">
                <a:solidFill>
                  <a:schemeClr val="bg1"/>
                </a:solidFill>
              </a:rPr>
              <a:t>Lord</a:t>
            </a:r>
            <a:r>
              <a:rPr lang="en-US" sz="1400" dirty="0">
                <a:solidFill>
                  <a:schemeClr val="bg1"/>
                </a:solidFill>
              </a:rPr>
              <a:t> has told you what goodness is.</a:t>
            </a:r>
            <a:br>
              <a:rPr lang="en-US" sz="1400" dirty="0">
                <a:solidFill>
                  <a:schemeClr val="bg1"/>
                </a:solidFill>
              </a:rPr>
            </a:br>
            <a:r>
              <a:rPr lang="en-US" sz="1400" dirty="0">
                <a:solidFill>
                  <a:schemeClr val="bg1"/>
                </a:solidFill>
              </a:rPr>
              <a:t>This is what he wants from you:</a:t>
            </a:r>
            <a:br>
              <a:rPr lang="en-US" sz="1400" dirty="0">
                <a:solidFill>
                  <a:schemeClr val="bg1"/>
                </a:solidFill>
              </a:rPr>
            </a:br>
            <a:r>
              <a:rPr lang="en-US" sz="1400" dirty="0">
                <a:solidFill>
                  <a:schemeClr val="bg1"/>
                </a:solidFill>
              </a:rPr>
              <a:t>Be fair to other people.</a:t>
            </a:r>
            <a:br>
              <a:rPr lang="en-US" sz="1400" dirty="0">
                <a:solidFill>
                  <a:schemeClr val="bg1"/>
                </a:solidFill>
              </a:rPr>
            </a:br>
            <a:r>
              <a:rPr lang="en-US" sz="1400" dirty="0">
                <a:solidFill>
                  <a:schemeClr val="bg1"/>
                </a:solidFill>
              </a:rPr>
              <a:t>Love kindness and loyalty, </a:t>
            </a:r>
          </a:p>
          <a:p>
            <a:pPr algn="ctr"/>
            <a:r>
              <a:rPr lang="en-US" sz="1400" dirty="0">
                <a:solidFill>
                  <a:schemeClr val="bg1"/>
                </a:solidFill>
              </a:rPr>
              <a:t>and humbly obey your God.”  </a:t>
            </a:r>
          </a:p>
          <a:p>
            <a:r>
              <a:rPr lang="en-US" sz="1400" dirty="0">
                <a:solidFill>
                  <a:schemeClr val="bg1"/>
                </a:solidFill>
              </a:rPr>
              <a:t>Micah 6:8</a:t>
            </a:r>
            <a:endParaRPr lang="en-US" sz="1400" dirty="0"/>
          </a:p>
        </p:txBody>
      </p:sp>
    </p:spTree>
    <p:extLst>
      <p:ext uri="{BB962C8B-B14F-4D97-AF65-F5344CB8AC3E}">
        <p14:creationId xmlns:p14="http://schemas.microsoft.com/office/powerpoint/2010/main" val="195923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ho Built The Ark? -  A Twin Sisters® Song with Lyrics!">
            <a:hlinkClick r:id="" action="ppaction://media"/>
            <a:extLst>
              <a:ext uri="{FF2B5EF4-FFF2-40B4-BE49-F238E27FC236}">
                <a16:creationId xmlns:a16="http://schemas.microsoft.com/office/drawing/2014/main" id="{1D020CC4-02B7-C5B7-BC02-20B6D6F4BB5B}"/>
              </a:ext>
            </a:extLst>
          </p:cNvPr>
          <p:cNvPicPr>
            <a:picLocks noRot="1" noChangeAspect="1"/>
          </p:cNvPicPr>
          <p:nvPr>
            <a:videoFile r:link="rId1"/>
          </p:nvPr>
        </p:nvPicPr>
        <p:blipFill>
          <a:blip r:embed="rId3"/>
          <a:stretch>
            <a:fillRect/>
          </a:stretch>
        </p:blipFill>
        <p:spPr>
          <a:xfrm>
            <a:off x="525982" y="685800"/>
            <a:ext cx="8092036" cy="4572000"/>
          </a:xfrm>
          <a:prstGeom prst="rect">
            <a:avLst/>
          </a:prstGeom>
        </p:spPr>
      </p:pic>
    </p:spTree>
    <p:extLst>
      <p:ext uri="{BB962C8B-B14F-4D97-AF65-F5344CB8AC3E}">
        <p14:creationId xmlns:p14="http://schemas.microsoft.com/office/powerpoint/2010/main" val="1734287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Noah built an ark.  What did he use?</a:t>
            </a:r>
          </a:p>
        </p:txBody>
      </p:sp>
      <p:pic>
        <p:nvPicPr>
          <p:cNvPr id="4098" name="Picture 2" descr="Paintings Noah | God almighty, Noah building the ark, Historical jesu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5141" b="514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1EB1F5B-DA0C-101B-68D8-5BF24C47D573}"/>
              </a:ext>
            </a:extLst>
          </p:cNvPr>
          <p:cNvSpPr/>
          <p:nvPr/>
        </p:nvSpPr>
        <p:spPr>
          <a:xfrm>
            <a:off x="3123476" y="5715000"/>
            <a:ext cx="5791200" cy="56267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9728" indent="0">
              <a:buNone/>
            </a:pPr>
            <a:r>
              <a:rPr lang="en-US" sz="1600" baseline="30000" dirty="0"/>
              <a:t>14 </a:t>
            </a:r>
            <a:r>
              <a:rPr lang="en-US" sz="1600" dirty="0"/>
              <a:t>So make yourself an ark of cypress</a:t>
            </a:r>
            <a:r>
              <a:rPr lang="en-US" sz="1600" baseline="30000" dirty="0"/>
              <a:t>[</a:t>
            </a:r>
            <a:r>
              <a:rPr lang="en-US" sz="1600" baseline="30000" dirty="0">
                <a:hlinkClick r:id="rId3" tooltip="See footnote c"/>
              </a:rPr>
              <a:t>c</a:t>
            </a:r>
            <a:r>
              <a:rPr lang="en-US" sz="1600" baseline="30000" dirty="0"/>
              <a:t>]</a:t>
            </a:r>
            <a:r>
              <a:rPr lang="en-US" sz="1600" dirty="0"/>
              <a:t> wood; make rooms in it and coat it with pitch inside and out</a:t>
            </a:r>
            <a:r>
              <a:rPr lang="en-US" dirty="0"/>
              <a:t>.</a:t>
            </a:r>
          </a:p>
        </p:txBody>
      </p:sp>
    </p:spTree>
    <p:extLst>
      <p:ext uri="{BB962C8B-B14F-4D97-AF65-F5344CB8AC3E}">
        <p14:creationId xmlns:p14="http://schemas.microsoft.com/office/powerpoint/2010/main" val="280176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4793890" y="6172200"/>
            <a:ext cx="3664310" cy="495832"/>
          </a:xfrm>
        </p:spPr>
        <p:txBody>
          <a:bodyPr/>
          <a:lstStyle/>
          <a:p>
            <a:r>
              <a:rPr lang="en-US" dirty="0"/>
              <a:t>It was very hard.</a:t>
            </a:r>
          </a:p>
        </p:txBody>
      </p:sp>
      <p:sp>
        <p:nvSpPr>
          <p:cNvPr id="4" name="Title 3"/>
          <p:cNvSpPr>
            <a:spLocks noGrp="1"/>
          </p:cNvSpPr>
          <p:nvPr>
            <p:ph type="title"/>
          </p:nvPr>
        </p:nvSpPr>
        <p:spPr>
          <a:xfrm>
            <a:off x="228600" y="4865122"/>
            <a:ext cx="4259540" cy="1611878"/>
          </a:xfrm>
        </p:spPr>
        <p:txBody>
          <a:bodyPr>
            <a:normAutofit/>
          </a:bodyPr>
          <a:lstStyle/>
          <a:p>
            <a:r>
              <a:rPr lang="en-US" dirty="0"/>
              <a:t>Gopher or Cypress wood..</a:t>
            </a:r>
          </a:p>
        </p:txBody>
      </p:sp>
      <p:pic>
        <p:nvPicPr>
          <p:cNvPr id="3074" name="Picture 2" descr="Gopher Wood – The Reflection of a Mighty Man"/>
          <p:cNvPicPr>
            <a:picLocks noGrp="1" noChangeAspect="1" noChangeArrowheads="1"/>
          </p:cNvPicPr>
          <p:nvPr>
            <p:ph type="pic" idx="1"/>
          </p:nvPr>
        </p:nvPicPr>
        <p:blipFill rotWithShape="1">
          <a:blip r:embed="rId2" cstate="print">
            <a:extLst>
              <a:ext uri="{28A0092B-C50C-407E-A947-70E740481C1C}">
                <a14:useLocalDpi xmlns:a14="http://schemas.microsoft.com/office/drawing/2010/main" val="0"/>
              </a:ext>
            </a:extLst>
          </a:blip>
          <a:srcRect l="26609" t="18161" r="10956" b="405"/>
          <a:stretch/>
        </p:blipFill>
        <p:spPr bwMode="auto">
          <a:xfrm>
            <a:off x="152400" y="152401"/>
            <a:ext cx="4114800" cy="425847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ree rings in Taxodium distichum wood (bald cypress) 2 |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8140" y="228600"/>
            <a:ext cx="4346575" cy="288639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inker Cypress - Arc Wood &amp; Timber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93890" y="3276600"/>
            <a:ext cx="4040825" cy="2695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57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normAutofit fontScale="92500" lnSpcReduction="20000"/>
          </a:bodyPr>
          <a:lstStyle/>
          <a:p>
            <a:r>
              <a:rPr lang="en-US" dirty="0"/>
              <a:t>“cover it with tar inside and out.”  Genesis 6:14</a:t>
            </a:r>
          </a:p>
          <a:p>
            <a:r>
              <a:rPr lang="en-US" dirty="0"/>
              <a:t>It oozes and bubbles.  Sticks and grasses hide the pit.  </a:t>
            </a:r>
          </a:p>
          <a:p>
            <a:r>
              <a:rPr lang="en-US" dirty="0"/>
              <a:t>Look out or you may fall in!</a:t>
            </a:r>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5101" b="5101"/>
          <a:stretch>
            <a:fillRect/>
          </a:stretch>
        </p:blipFill>
        <p:spPr/>
      </p:pic>
      <p:sp>
        <p:nvSpPr>
          <p:cNvPr id="4" name="Title 3"/>
          <p:cNvSpPr>
            <a:spLocks noGrp="1"/>
          </p:cNvSpPr>
          <p:nvPr>
            <p:ph type="title"/>
          </p:nvPr>
        </p:nvSpPr>
        <p:spPr/>
        <p:txBody>
          <a:bodyPr>
            <a:normAutofit fontScale="90000"/>
          </a:bodyPr>
          <a:lstStyle/>
          <a:p>
            <a:r>
              <a:rPr lang="en-US" dirty="0"/>
              <a:t>And tar.  Here is a small tar pit in San Diego.</a:t>
            </a:r>
          </a:p>
        </p:txBody>
      </p:sp>
    </p:spTree>
    <p:extLst>
      <p:ext uri="{BB962C8B-B14F-4D97-AF65-F5344CB8AC3E}">
        <p14:creationId xmlns:p14="http://schemas.microsoft.com/office/powerpoint/2010/main" val="2665444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Diagram, engineering drawing&#10;&#10;Description automatically generated">
            <a:extLst>
              <a:ext uri="{FF2B5EF4-FFF2-40B4-BE49-F238E27FC236}">
                <a16:creationId xmlns:a16="http://schemas.microsoft.com/office/drawing/2014/main" id="{A578103E-9E92-C88A-D31F-250A309286F8}"/>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b="23776"/>
          <a:stretch/>
        </p:blipFill>
        <p:spPr>
          <a:xfrm>
            <a:off x="342901" y="1600200"/>
            <a:ext cx="4038600" cy="3078380"/>
          </a:xfrm>
        </p:spPr>
      </p:pic>
      <p:sp>
        <p:nvSpPr>
          <p:cNvPr id="4" name="Title 3">
            <a:extLst>
              <a:ext uri="{FF2B5EF4-FFF2-40B4-BE49-F238E27FC236}">
                <a16:creationId xmlns:a16="http://schemas.microsoft.com/office/drawing/2014/main" id="{2129F682-0BF9-FBD7-71E7-1D41F32FDD39}"/>
              </a:ext>
            </a:extLst>
          </p:cNvPr>
          <p:cNvSpPr>
            <a:spLocks noGrp="1"/>
          </p:cNvSpPr>
          <p:nvPr>
            <p:ph type="title"/>
          </p:nvPr>
        </p:nvSpPr>
        <p:spPr/>
        <p:txBody>
          <a:bodyPr/>
          <a:lstStyle/>
          <a:p>
            <a:r>
              <a:rPr lang="en-US" dirty="0"/>
              <a:t>Craft Time – Build an Ark</a:t>
            </a:r>
          </a:p>
        </p:txBody>
      </p:sp>
      <p:sp>
        <p:nvSpPr>
          <p:cNvPr id="7" name="TextBox 6">
            <a:extLst>
              <a:ext uri="{FF2B5EF4-FFF2-40B4-BE49-F238E27FC236}">
                <a16:creationId xmlns:a16="http://schemas.microsoft.com/office/drawing/2014/main" id="{056B21AC-D427-D16D-DFF8-2B56DD18EA02}"/>
              </a:ext>
            </a:extLst>
          </p:cNvPr>
          <p:cNvSpPr txBox="1"/>
          <p:nvPr/>
        </p:nvSpPr>
        <p:spPr>
          <a:xfrm>
            <a:off x="571501" y="1752600"/>
            <a:ext cx="3810000" cy="646331"/>
          </a:xfrm>
          <a:prstGeom prst="rect">
            <a:avLst/>
          </a:prstGeom>
          <a:noFill/>
        </p:spPr>
        <p:txBody>
          <a:bodyPr wrap="square" rtlCol="0">
            <a:spAutoFit/>
          </a:bodyPr>
          <a:lstStyle/>
          <a:p>
            <a:r>
              <a:rPr lang="en-US" dirty="0"/>
              <a:t>Color the ark. Glue toothpicks or popsicle sticks on the ark.</a:t>
            </a:r>
          </a:p>
        </p:txBody>
      </p:sp>
      <p:sp>
        <p:nvSpPr>
          <p:cNvPr id="2" name="Rectangle 1">
            <a:extLst>
              <a:ext uri="{FF2B5EF4-FFF2-40B4-BE49-F238E27FC236}">
                <a16:creationId xmlns:a16="http://schemas.microsoft.com/office/drawing/2014/main" id="{788AA56C-27DA-3C20-0565-ED41DA098784}"/>
              </a:ext>
            </a:extLst>
          </p:cNvPr>
          <p:cNvSpPr/>
          <p:nvPr/>
        </p:nvSpPr>
        <p:spPr>
          <a:xfrm>
            <a:off x="5029200" y="1600200"/>
            <a:ext cx="3657600" cy="307838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Or design an ark.</a:t>
            </a:r>
          </a:p>
          <a:p>
            <a:pPr algn="ctr"/>
            <a:r>
              <a:rPr lang="en-US" dirty="0"/>
              <a:t>Cut a paper in half lengthwise and put the 2 halves together end to end to make it long enough.</a:t>
            </a:r>
          </a:p>
          <a:p>
            <a:pPr algn="ctr"/>
            <a:r>
              <a:rPr lang="en-US" dirty="0"/>
              <a:t>Draw it like this:</a:t>
            </a:r>
          </a:p>
          <a:p>
            <a:pPr algn="ctr"/>
            <a:r>
              <a:rPr lang="en-US" dirty="0"/>
              <a:t>Then make rooms for the animals and plants.</a:t>
            </a:r>
          </a:p>
          <a:p>
            <a:pPr algn="ctr"/>
            <a:r>
              <a:rPr lang="en-US" dirty="0"/>
              <a:t>Make bedrooms, the kitchen, bathroom, and what else?</a:t>
            </a:r>
          </a:p>
        </p:txBody>
      </p:sp>
      <p:sp>
        <p:nvSpPr>
          <p:cNvPr id="3" name="Rectangle 2">
            <a:extLst>
              <a:ext uri="{FF2B5EF4-FFF2-40B4-BE49-F238E27FC236}">
                <a16:creationId xmlns:a16="http://schemas.microsoft.com/office/drawing/2014/main" id="{1F8386DE-87D1-E43C-3721-09E6ACCE74C6}"/>
              </a:ext>
            </a:extLst>
          </p:cNvPr>
          <p:cNvSpPr/>
          <p:nvPr/>
        </p:nvSpPr>
        <p:spPr>
          <a:xfrm>
            <a:off x="1447800" y="4953000"/>
            <a:ext cx="7239000" cy="163036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8" name="Group 2">
            <a:extLst>
              <a:ext uri="{FF2B5EF4-FFF2-40B4-BE49-F238E27FC236}">
                <a16:creationId xmlns:a16="http://schemas.microsoft.com/office/drawing/2014/main" id="{C8369AF4-8119-02B2-4F65-7B06E788E814}"/>
              </a:ext>
            </a:extLst>
          </p:cNvPr>
          <p:cNvGrpSpPr>
            <a:grpSpLocks/>
          </p:cNvGrpSpPr>
          <p:nvPr/>
        </p:nvGrpSpPr>
        <p:grpSpPr bwMode="auto">
          <a:xfrm>
            <a:off x="1586706" y="5179218"/>
            <a:ext cx="6884988" cy="1177925"/>
            <a:chOff x="106870500" y="108110215"/>
            <a:chExt cx="6884377" cy="1178170"/>
          </a:xfrm>
        </p:grpSpPr>
        <p:sp>
          <p:nvSpPr>
            <p:cNvPr id="9" name="AutoShape 3">
              <a:extLst>
                <a:ext uri="{FF2B5EF4-FFF2-40B4-BE49-F238E27FC236}">
                  <a16:creationId xmlns:a16="http://schemas.microsoft.com/office/drawing/2014/main" id="{8456C332-4FA6-673E-3B18-3E2C840353C1}"/>
                </a:ext>
              </a:extLst>
            </p:cNvPr>
            <p:cNvSpPr>
              <a:spLocks noChangeArrowheads="1"/>
            </p:cNvSpPr>
            <p:nvPr/>
          </p:nvSpPr>
          <p:spPr bwMode="auto">
            <a:xfrm>
              <a:off x="112840477" y="108110215"/>
              <a:ext cx="914400" cy="1178170"/>
            </a:xfrm>
            <a:prstGeom prst="flowChartDelay">
              <a:avLst/>
            </a:prstGeom>
            <a:solidFill>
              <a:srgbClr val="FFFFFF"/>
            </a:solidFill>
            <a:ln w="317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0" name="AutoShape 4">
              <a:extLst>
                <a:ext uri="{FF2B5EF4-FFF2-40B4-BE49-F238E27FC236}">
                  <a16:creationId xmlns:a16="http://schemas.microsoft.com/office/drawing/2014/main" id="{0921F326-56AC-F26C-DF55-74A7106A1C40}"/>
                </a:ext>
              </a:extLst>
            </p:cNvPr>
            <p:cNvSpPr>
              <a:spLocks noChangeArrowheads="1"/>
            </p:cNvSpPr>
            <p:nvPr/>
          </p:nvSpPr>
          <p:spPr bwMode="auto">
            <a:xfrm flipH="1">
              <a:off x="106870500" y="108110215"/>
              <a:ext cx="914400" cy="1178170"/>
            </a:xfrm>
            <a:prstGeom prst="flowChartDelay">
              <a:avLst/>
            </a:prstGeom>
            <a:solidFill>
              <a:srgbClr val="FFFFFF"/>
            </a:solidFill>
            <a:ln w="317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1" name="Rectangle 5">
              <a:extLst>
                <a:ext uri="{FF2B5EF4-FFF2-40B4-BE49-F238E27FC236}">
                  <a16:creationId xmlns:a16="http://schemas.microsoft.com/office/drawing/2014/main" id="{E4A783D3-0AE8-DEAD-F2CD-34409387A504}"/>
                </a:ext>
              </a:extLst>
            </p:cNvPr>
            <p:cNvSpPr>
              <a:spLocks noChangeArrowheads="1"/>
            </p:cNvSpPr>
            <p:nvPr/>
          </p:nvSpPr>
          <p:spPr bwMode="auto">
            <a:xfrm>
              <a:off x="107635431" y="108110215"/>
              <a:ext cx="5292969" cy="1178170"/>
            </a:xfrm>
            <a:prstGeom prst="rect">
              <a:avLst/>
            </a:prstGeom>
            <a:solidFill>
              <a:srgbClr val="FFFFFF"/>
            </a:solidFill>
            <a:ln>
              <a:noFill/>
            </a:ln>
            <a:effectLst/>
            <a:extLst>
              <a:ext uri="{91240B29-F687-4F45-9708-019B960494DF}">
                <a14:hiddenLine xmlns:a14="http://schemas.microsoft.com/office/drawing/2010/main" w="317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grpSp>
      <p:cxnSp>
        <p:nvCxnSpPr>
          <p:cNvPr id="13" name="Straight Connector 12">
            <a:extLst>
              <a:ext uri="{FF2B5EF4-FFF2-40B4-BE49-F238E27FC236}">
                <a16:creationId xmlns:a16="http://schemas.microsoft.com/office/drawing/2014/main" id="{72FCB16D-02F7-E257-DABD-565EE16DCF0C}"/>
              </a:ext>
            </a:extLst>
          </p:cNvPr>
          <p:cNvCxnSpPr/>
          <p:nvPr/>
        </p:nvCxnSpPr>
        <p:spPr>
          <a:xfrm>
            <a:off x="2362201" y="5179218"/>
            <a:ext cx="5333999"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42F04F19-7A5B-D97D-4883-680E872DC988}"/>
              </a:ext>
            </a:extLst>
          </p:cNvPr>
          <p:cNvCxnSpPr>
            <a:cxnSpLocks/>
          </p:cNvCxnSpPr>
          <p:nvPr/>
        </p:nvCxnSpPr>
        <p:spPr>
          <a:xfrm>
            <a:off x="2351705" y="6357143"/>
            <a:ext cx="5483481"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1C2C068E-AAB8-1A71-4727-9EA187F51914}"/>
              </a:ext>
            </a:extLst>
          </p:cNvPr>
          <p:cNvCxnSpPr>
            <a:stCxn id="3" idx="0"/>
            <a:endCxn id="3" idx="2"/>
          </p:cNvCxnSpPr>
          <p:nvPr/>
        </p:nvCxnSpPr>
        <p:spPr>
          <a:xfrm>
            <a:off x="5067300" y="4953000"/>
            <a:ext cx="0" cy="1630362"/>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54523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89B3AB-63E4-7284-AB3F-6C63D935C752}"/>
              </a:ext>
            </a:extLst>
          </p:cNvPr>
          <p:cNvSpPr>
            <a:spLocks noGrp="1"/>
          </p:cNvSpPr>
          <p:nvPr>
            <p:ph idx="1"/>
          </p:nvPr>
        </p:nvSpPr>
        <p:spPr>
          <a:xfrm>
            <a:off x="1133475" y="1676400"/>
            <a:ext cx="7162800" cy="2023872"/>
          </a:xfrm>
        </p:spPr>
        <p:txBody>
          <a:bodyPr/>
          <a:lstStyle/>
          <a:p>
            <a:r>
              <a:rPr lang="en-US" dirty="0"/>
              <a:t>Is it important to follow directions?</a:t>
            </a:r>
          </a:p>
          <a:p>
            <a:r>
              <a:rPr lang="en-US" dirty="0"/>
              <a:t>Why?</a:t>
            </a:r>
          </a:p>
          <a:p>
            <a:endParaRPr lang="en-US" dirty="0"/>
          </a:p>
          <a:p>
            <a:r>
              <a:rPr lang="en-US" sz="1400" dirty="0"/>
              <a:t>Let’s see how well you follow directions.  We’re going to make a yummy snack.  But if you don’t follow the directions, it might not turn out very well.</a:t>
            </a:r>
          </a:p>
        </p:txBody>
      </p:sp>
      <p:sp>
        <p:nvSpPr>
          <p:cNvPr id="3" name="Title 2">
            <a:extLst>
              <a:ext uri="{FF2B5EF4-FFF2-40B4-BE49-F238E27FC236}">
                <a16:creationId xmlns:a16="http://schemas.microsoft.com/office/drawing/2014/main" id="{748B558D-C4C2-3FCF-F60F-431290267601}"/>
              </a:ext>
            </a:extLst>
          </p:cNvPr>
          <p:cNvSpPr>
            <a:spLocks noGrp="1"/>
          </p:cNvSpPr>
          <p:nvPr>
            <p:ph type="title"/>
          </p:nvPr>
        </p:nvSpPr>
        <p:spPr/>
        <p:txBody>
          <a:bodyPr>
            <a:normAutofit fontScale="90000"/>
          </a:bodyPr>
          <a:lstStyle/>
          <a:p>
            <a:r>
              <a:rPr lang="en-US" baseline="30000" dirty="0"/>
              <a:t>22 </a:t>
            </a:r>
            <a:r>
              <a:rPr lang="en-US" dirty="0"/>
              <a:t>Noah did everything just as God commanded him.</a:t>
            </a:r>
          </a:p>
        </p:txBody>
      </p:sp>
      <p:pic>
        <p:nvPicPr>
          <p:cNvPr id="5" name="Picture 4" descr="A red and yellow comic book explosion&#10;&#10;Description automatically generated">
            <a:extLst>
              <a:ext uri="{FF2B5EF4-FFF2-40B4-BE49-F238E27FC236}">
                <a16:creationId xmlns:a16="http://schemas.microsoft.com/office/drawing/2014/main" id="{8513DDA3-5E56-5DE2-43A8-4BCD026A48FD}"/>
              </a:ext>
            </a:extLst>
          </p:cNvPr>
          <p:cNvPicPr>
            <a:picLocks noChangeAspect="1"/>
          </p:cNvPicPr>
          <p:nvPr/>
        </p:nvPicPr>
        <p:blipFill>
          <a:blip r:embed="rId2">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7620000" y="1526230"/>
            <a:ext cx="1352550" cy="993967"/>
          </a:xfrm>
          <a:prstGeom prst="rect">
            <a:avLst/>
          </a:prstGeom>
        </p:spPr>
      </p:pic>
    </p:spTree>
    <p:extLst>
      <p:ext uri="{BB962C8B-B14F-4D97-AF65-F5344CB8AC3E}">
        <p14:creationId xmlns:p14="http://schemas.microsoft.com/office/powerpoint/2010/main" val="385698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par>
                          <p:cTn id="21" fill="hold">
                            <p:stCondLst>
                              <p:cond delay="2000"/>
                            </p:stCondLst>
                            <p:childTnLst>
                              <p:par>
                                <p:cTn id="22" presetID="1" presetClass="entr" presetSubtype="0" fill="hold" nodeType="after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Build an Ark">
            <a:hlinkClick r:id="" action="ppaction://media"/>
            <a:extLst>
              <a:ext uri="{FF2B5EF4-FFF2-40B4-BE49-F238E27FC236}">
                <a16:creationId xmlns:a16="http://schemas.microsoft.com/office/drawing/2014/main" id="{7D6DF23C-05DD-A931-E8DC-FCF5CA6D98C0}"/>
              </a:ext>
            </a:extLst>
          </p:cNvPr>
          <p:cNvPicPr>
            <a:picLocks noRot="1" noChangeAspect="1"/>
          </p:cNvPicPr>
          <p:nvPr>
            <a:videoFile r:link="rId1"/>
          </p:nvPr>
        </p:nvPicPr>
        <p:blipFill>
          <a:blip r:embed="rId3"/>
          <a:stretch>
            <a:fillRect/>
          </a:stretch>
        </p:blipFill>
        <p:spPr>
          <a:xfrm>
            <a:off x="419100" y="685800"/>
            <a:ext cx="8305800" cy="4692200"/>
          </a:xfrm>
          <a:prstGeom prst="rect">
            <a:avLst/>
          </a:prstGeom>
        </p:spPr>
      </p:pic>
    </p:spTree>
    <p:extLst>
      <p:ext uri="{BB962C8B-B14F-4D97-AF65-F5344CB8AC3E}">
        <p14:creationId xmlns:p14="http://schemas.microsoft.com/office/powerpoint/2010/main" val="1478174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48923" y="1481138"/>
            <a:ext cx="8046154" cy="4525962"/>
          </a:xfrm>
        </p:spPr>
      </p:pic>
      <p:sp>
        <p:nvSpPr>
          <p:cNvPr id="3" name="Title 2"/>
          <p:cNvSpPr>
            <a:spLocks noGrp="1"/>
          </p:cNvSpPr>
          <p:nvPr>
            <p:ph type="title"/>
          </p:nvPr>
        </p:nvSpPr>
        <p:spPr/>
        <p:txBody>
          <a:bodyPr>
            <a:normAutofit fontScale="90000"/>
          </a:bodyPr>
          <a:lstStyle/>
          <a:p>
            <a:r>
              <a:rPr lang="en-US" dirty="0"/>
              <a:t>Noah’s Ark </a:t>
            </a:r>
            <a:br>
              <a:rPr lang="en-US" dirty="0"/>
            </a:br>
            <a:r>
              <a:rPr lang="en-US" dirty="0"/>
              <a:t>rebuilt near Williams, Kentucky</a:t>
            </a:r>
          </a:p>
        </p:txBody>
      </p:sp>
    </p:spTree>
    <p:extLst>
      <p:ext uri="{BB962C8B-B14F-4D97-AF65-F5344CB8AC3E}">
        <p14:creationId xmlns:p14="http://schemas.microsoft.com/office/powerpoint/2010/main" val="2264282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457200" y="5443402"/>
            <a:ext cx="7846832" cy="728798"/>
          </a:xfrm>
        </p:spPr>
        <p:txBody>
          <a:bodyPr>
            <a:normAutofit lnSpcReduction="10000"/>
          </a:bodyPr>
          <a:lstStyle/>
          <a:p>
            <a:r>
              <a:rPr lang="en-US" dirty="0"/>
              <a:t>300 cubits</a:t>
            </a:r>
            <a:r>
              <a:rPr lang="en-US" baseline="30000" dirty="0"/>
              <a:t>[</a:t>
            </a:r>
            <a:r>
              <a:rPr lang="en-US" baseline="30000" dirty="0">
                <a:hlinkClick r:id="rId2" tooltip="See footnote c"/>
              </a:rPr>
              <a:t>c</a:t>
            </a:r>
            <a:r>
              <a:rPr lang="en-US" baseline="30000" dirty="0"/>
              <a:t>]</a:t>
            </a:r>
            <a:r>
              <a:rPr lang="en-US" dirty="0"/>
              <a:t> long (about 450’)  That’s more than 18 school busses end to end</a:t>
            </a:r>
          </a:p>
          <a:p>
            <a:r>
              <a:rPr lang="en-US" dirty="0"/>
              <a:t> and 50 cubits</a:t>
            </a:r>
            <a:r>
              <a:rPr lang="en-US" baseline="30000" dirty="0"/>
              <a:t>[</a:t>
            </a:r>
            <a:r>
              <a:rPr lang="en-US" baseline="30000" dirty="0">
                <a:hlinkClick r:id="rId3" tooltip="See footnote d"/>
              </a:rPr>
              <a:t>d</a:t>
            </a:r>
            <a:r>
              <a:rPr lang="en-US" baseline="30000" dirty="0"/>
              <a:t>]</a:t>
            </a:r>
            <a:r>
              <a:rPr lang="en-US" dirty="0"/>
              <a:t> wide (about 80 feet)  You could park at least 9 buses side by side.</a:t>
            </a:r>
          </a:p>
          <a:p>
            <a:r>
              <a:rPr lang="en-US" dirty="0"/>
              <a:t>So at least 486 buses could be parked in the ark!</a:t>
            </a:r>
          </a:p>
          <a:p>
            <a:endParaRPr lang="en-US" dirty="0"/>
          </a:p>
        </p:txBody>
      </p:sp>
      <p:pic>
        <p:nvPicPr>
          <p:cNvPr id="5" name="Picture Placeholder 4"/>
          <p:cNvPicPr>
            <a:picLocks noGrp="1" noChangeAspect="1"/>
          </p:cNvPicPr>
          <p:nvPr>
            <p:ph type="pic" idx="1"/>
          </p:nvPr>
        </p:nvPicPr>
        <p:blipFill>
          <a:blip r:embed="rId4" cstate="print">
            <a:extLst>
              <a:ext uri="{28A0092B-C50C-407E-A947-70E740481C1C}">
                <a14:useLocalDpi xmlns:a14="http://schemas.microsoft.com/office/drawing/2010/main" val="0"/>
              </a:ext>
            </a:extLst>
          </a:blip>
          <a:srcRect t="5101" b="5101"/>
          <a:stretch>
            <a:fillRect/>
          </a:stretch>
        </p:blipFill>
        <p:spPr/>
      </p:pic>
      <p:sp>
        <p:nvSpPr>
          <p:cNvPr id="4" name="Title 3"/>
          <p:cNvSpPr>
            <a:spLocks noGrp="1"/>
          </p:cNvSpPr>
          <p:nvPr>
            <p:ph type="title"/>
          </p:nvPr>
        </p:nvSpPr>
        <p:spPr/>
        <p:txBody>
          <a:bodyPr/>
          <a:lstStyle/>
          <a:p>
            <a:r>
              <a:rPr lang="en-US" dirty="0"/>
              <a:t>How long was the ark?</a:t>
            </a:r>
          </a:p>
        </p:txBody>
      </p:sp>
    </p:spTree>
    <p:extLst>
      <p:ext uri="{BB962C8B-B14F-4D97-AF65-F5344CB8AC3E}">
        <p14:creationId xmlns:p14="http://schemas.microsoft.com/office/powerpoint/2010/main" val="1638564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group of kids jumping on a hill&#10;&#10;Description automatically generated">
            <a:extLst>
              <a:ext uri="{FF2B5EF4-FFF2-40B4-BE49-F238E27FC236}">
                <a16:creationId xmlns:a16="http://schemas.microsoft.com/office/drawing/2014/main" id="{A8B2FF16-D2D7-4F78-F633-9FA0BAA941F5}"/>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56552"/>
          <a:stretch/>
        </p:blipFill>
        <p:spPr>
          <a:xfrm>
            <a:off x="2128691" y="-240458"/>
            <a:ext cx="4886617" cy="2133600"/>
          </a:xfrm>
          <a:prstGeom prst="rect">
            <a:avLst/>
          </a:prstGeom>
        </p:spPr>
      </p:pic>
      <p:sp>
        <p:nvSpPr>
          <p:cNvPr id="2" name="Title 1">
            <a:extLst>
              <a:ext uri="{FF2B5EF4-FFF2-40B4-BE49-F238E27FC236}">
                <a16:creationId xmlns:a16="http://schemas.microsoft.com/office/drawing/2014/main" id="{4FB1F06C-44E3-AB9C-4790-EDEEA7594B3D}"/>
              </a:ext>
            </a:extLst>
          </p:cNvPr>
          <p:cNvSpPr>
            <a:spLocks noGrp="1"/>
          </p:cNvSpPr>
          <p:nvPr>
            <p:ph type="title"/>
          </p:nvPr>
        </p:nvSpPr>
        <p:spPr>
          <a:xfrm>
            <a:off x="623421" y="1151502"/>
            <a:ext cx="8229600" cy="1143000"/>
          </a:xfrm>
        </p:spPr>
        <p:txBody>
          <a:bodyPr>
            <a:normAutofit fontScale="90000"/>
          </a:bodyPr>
          <a:lstStyle/>
          <a:p>
            <a:r>
              <a:rPr lang="en-US" sz="2400" dirty="0"/>
              <a:t>Let’s go outside and measure how big the ark was.  I have some ropes that are 100 feet long.  We will need 4 ½  ropes for the length and ¾ (75 feet) for the width.</a:t>
            </a:r>
          </a:p>
        </p:txBody>
      </p:sp>
      <p:grpSp>
        <p:nvGrpSpPr>
          <p:cNvPr id="16" name="Group 15">
            <a:extLst>
              <a:ext uri="{FF2B5EF4-FFF2-40B4-BE49-F238E27FC236}">
                <a16:creationId xmlns:a16="http://schemas.microsoft.com/office/drawing/2014/main" id="{CC8A9A67-CCFF-2AAF-77B2-A31E11060A58}"/>
              </a:ext>
            </a:extLst>
          </p:cNvPr>
          <p:cNvGrpSpPr/>
          <p:nvPr/>
        </p:nvGrpSpPr>
        <p:grpSpPr>
          <a:xfrm>
            <a:off x="91058" y="2003020"/>
            <a:ext cx="8961884" cy="2421703"/>
            <a:chOff x="-1741154" y="1660742"/>
            <a:chExt cx="13293838" cy="3592295"/>
          </a:xfrm>
        </p:grpSpPr>
        <p:pic>
          <p:nvPicPr>
            <p:cNvPr id="4" name="Picture 3" descr="A gold rope on a black background&#10;&#10;Description automatically generated">
              <a:extLst>
                <a:ext uri="{FF2B5EF4-FFF2-40B4-BE49-F238E27FC236}">
                  <a16:creationId xmlns:a16="http://schemas.microsoft.com/office/drawing/2014/main" id="{999E2FEC-CEB8-0CDF-873C-65AC1E3E43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849" y="1676400"/>
              <a:ext cx="2514600" cy="1414463"/>
            </a:xfrm>
            <a:prstGeom prst="rect">
              <a:avLst/>
            </a:prstGeom>
          </p:spPr>
        </p:pic>
        <p:pic>
          <p:nvPicPr>
            <p:cNvPr id="5" name="Picture 4" descr="A gold rope on a black background&#10;&#10;Description automatically generated">
              <a:extLst>
                <a:ext uri="{FF2B5EF4-FFF2-40B4-BE49-F238E27FC236}">
                  <a16:creationId xmlns:a16="http://schemas.microsoft.com/office/drawing/2014/main" id="{1946C609-AFFA-1B55-F93F-6FC423E513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1660742"/>
              <a:ext cx="2514600" cy="1414463"/>
            </a:xfrm>
            <a:prstGeom prst="rect">
              <a:avLst/>
            </a:prstGeom>
          </p:spPr>
        </p:pic>
        <p:pic>
          <p:nvPicPr>
            <p:cNvPr id="6" name="Picture 5" descr="A gold rope on a black background&#10;&#10;Description automatically generated">
              <a:extLst>
                <a:ext uri="{FF2B5EF4-FFF2-40B4-BE49-F238E27FC236}">
                  <a16:creationId xmlns:a16="http://schemas.microsoft.com/office/drawing/2014/main" id="{D96C682F-7157-CC14-7FA5-51148B0852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7151" y="1676400"/>
              <a:ext cx="2514600" cy="1414463"/>
            </a:xfrm>
            <a:prstGeom prst="rect">
              <a:avLst/>
            </a:prstGeom>
          </p:spPr>
        </p:pic>
        <p:pic>
          <p:nvPicPr>
            <p:cNvPr id="7" name="Picture 6" descr="A gold rope on a black background&#10;&#10;Description automatically generated">
              <a:extLst>
                <a:ext uri="{FF2B5EF4-FFF2-40B4-BE49-F238E27FC236}">
                  <a16:creationId xmlns:a16="http://schemas.microsoft.com/office/drawing/2014/main" id="{1C8C016D-5CE6-F732-3D2E-FFF2F14FCC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8390" y="1660742"/>
              <a:ext cx="2514600" cy="1414463"/>
            </a:xfrm>
            <a:prstGeom prst="rect">
              <a:avLst/>
            </a:prstGeom>
          </p:spPr>
        </p:pic>
        <p:pic>
          <p:nvPicPr>
            <p:cNvPr id="8" name="Picture 7" descr="A gold rope on a black background&#10;&#10;Description automatically generated">
              <a:extLst>
                <a:ext uri="{FF2B5EF4-FFF2-40B4-BE49-F238E27FC236}">
                  <a16:creationId xmlns:a16="http://schemas.microsoft.com/office/drawing/2014/main" id="{C41801D6-A258-90EB-1474-8B00B895DA71}"/>
                </a:ext>
              </a:extLst>
            </p:cNvPr>
            <p:cNvPicPr>
              <a:picLocks noChangeAspect="1"/>
            </p:cNvPicPr>
            <p:nvPr/>
          </p:nvPicPr>
          <p:blipFill rotWithShape="1">
            <a:blip r:embed="rId3">
              <a:extLst>
                <a:ext uri="{28A0092B-C50C-407E-A947-70E740481C1C}">
                  <a14:useLocalDpi xmlns:a14="http://schemas.microsoft.com/office/drawing/2010/main" val="0"/>
                </a:ext>
              </a:extLst>
            </a:blip>
            <a:srcRect l="47032"/>
            <a:stretch/>
          </p:blipFill>
          <p:spPr>
            <a:xfrm>
              <a:off x="-990601" y="1676400"/>
              <a:ext cx="1331933" cy="1414463"/>
            </a:xfrm>
            <a:prstGeom prst="rect">
              <a:avLst/>
            </a:prstGeom>
          </p:spPr>
        </p:pic>
        <p:pic>
          <p:nvPicPr>
            <p:cNvPr id="9" name="Picture 8" descr="A gold rope on a black background&#10;&#10;Description automatically generated">
              <a:extLst>
                <a:ext uri="{FF2B5EF4-FFF2-40B4-BE49-F238E27FC236}">
                  <a16:creationId xmlns:a16="http://schemas.microsoft.com/office/drawing/2014/main" id="{6CCE7E78-5998-DDEF-F8FD-FAB7D6BF6701}"/>
                </a:ext>
              </a:extLst>
            </p:cNvPr>
            <p:cNvPicPr>
              <a:picLocks noChangeAspect="1"/>
            </p:cNvPicPr>
            <p:nvPr/>
          </p:nvPicPr>
          <p:blipFill rotWithShape="1">
            <a:blip r:embed="rId3">
              <a:extLst>
                <a:ext uri="{28A0092B-C50C-407E-A947-70E740481C1C}">
                  <a14:useLocalDpi xmlns:a14="http://schemas.microsoft.com/office/drawing/2010/main" val="0"/>
                </a:ext>
              </a:extLst>
            </a:blip>
            <a:srcRect r="24053"/>
            <a:stretch/>
          </p:blipFill>
          <p:spPr>
            <a:xfrm rot="5400000">
              <a:off x="-1988803" y="2757487"/>
              <a:ext cx="1909762" cy="1414463"/>
            </a:xfrm>
            <a:prstGeom prst="rect">
              <a:avLst/>
            </a:prstGeom>
          </p:spPr>
        </p:pic>
        <p:pic>
          <p:nvPicPr>
            <p:cNvPr id="10" name="Picture 9" descr="A gold rope on a black background&#10;&#10;Description automatically generated">
              <a:extLst>
                <a:ext uri="{FF2B5EF4-FFF2-40B4-BE49-F238E27FC236}">
                  <a16:creationId xmlns:a16="http://schemas.microsoft.com/office/drawing/2014/main" id="{9B291D60-A8C3-9046-B77D-C67FE3D33E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315" y="3838574"/>
              <a:ext cx="2514600" cy="1414463"/>
            </a:xfrm>
            <a:prstGeom prst="rect">
              <a:avLst/>
            </a:prstGeom>
          </p:spPr>
        </p:pic>
        <p:pic>
          <p:nvPicPr>
            <p:cNvPr id="11" name="Picture 10" descr="A gold rope on a black background&#10;&#10;Description automatically generated">
              <a:extLst>
                <a:ext uri="{FF2B5EF4-FFF2-40B4-BE49-F238E27FC236}">
                  <a16:creationId xmlns:a16="http://schemas.microsoft.com/office/drawing/2014/main" id="{153DED7C-1FB2-9F05-44AC-26F64E700F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1466" y="3822916"/>
              <a:ext cx="2514600" cy="1414463"/>
            </a:xfrm>
            <a:prstGeom prst="rect">
              <a:avLst/>
            </a:prstGeom>
          </p:spPr>
        </p:pic>
        <p:pic>
          <p:nvPicPr>
            <p:cNvPr id="12" name="Picture 11" descr="A gold rope on a black background&#10;&#10;Description automatically generated">
              <a:extLst>
                <a:ext uri="{FF2B5EF4-FFF2-40B4-BE49-F238E27FC236}">
                  <a16:creationId xmlns:a16="http://schemas.microsoft.com/office/drawing/2014/main" id="{B14490C4-1E92-9B18-44AF-48CCA3370F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0617" y="3838574"/>
              <a:ext cx="2514600" cy="1414463"/>
            </a:xfrm>
            <a:prstGeom prst="rect">
              <a:avLst/>
            </a:prstGeom>
          </p:spPr>
        </p:pic>
        <p:pic>
          <p:nvPicPr>
            <p:cNvPr id="13" name="Picture 12" descr="A gold rope on a black background&#10;&#10;Description automatically generated">
              <a:extLst>
                <a:ext uri="{FF2B5EF4-FFF2-40B4-BE49-F238E27FC236}">
                  <a16:creationId xmlns:a16="http://schemas.microsoft.com/office/drawing/2014/main" id="{D7AC30B9-B7D8-04A7-702E-EDA544E61A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1856" y="3822916"/>
              <a:ext cx="2514600" cy="1414463"/>
            </a:xfrm>
            <a:prstGeom prst="rect">
              <a:avLst/>
            </a:prstGeom>
          </p:spPr>
        </p:pic>
        <p:pic>
          <p:nvPicPr>
            <p:cNvPr id="14" name="Picture 13" descr="A gold rope on a black background&#10;&#10;Description automatically generated">
              <a:extLst>
                <a:ext uri="{FF2B5EF4-FFF2-40B4-BE49-F238E27FC236}">
                  <a16:creationId xmlns:a16="http://schemas.microsoft.com/office/drawing/2014/main" id="{6776C95D-A76E-1459-01E6-143D897021D8}"/>
                </a:ext>
              </a:extLst>
            </p:cNvPr>
            <p:cNvPicPr>
              <a:picLocks noChangeAspect="1"/>
            </p:cNvPicPr>
            <p:nvPr/>
          </p:nvPicPr>
          <p:blipFill rotWithShape="1">
            <a:blip r:embed="rId3">
              <a:extLst>
                <a:ext uri="{28A0092B-C50C-407E-A947-70E740481C1C}">
                  <a14:useLocalDpi xmlns:a14="http://schemas.microsoft.com/office/drawing/2010/main" val="0"/>
                </a:ext>
              </a:extLst>
            </a:blip>
            <a:srcRect l="47032"/>
            <a:stretch/>
          </p:blipFill>
          <p:spPr>
            <a:xfrm>
              <a:off x="-1027135" y="3838574"/>
              <a:ext cx="1331933" cy="1414463"/>
            </a:xfrm>
            <a:prstGeom prst="rect">
              <a:avLst/>
            </a:prstGeom>
          </p:spPr>
        </p:pic>
        <p:pic>
          <p:nvPicPr>
            <p:cNvPr id="15" name="Picture 14" descr="A gold rope on a black background&#10;&#10;Description automatically generated">
              <a:extLst>
                <a:ext uri="{FF2B5EF4-FFF2-40B4-BE49-F238E27FC236}">
                  <a16:creationId xmlns:a16="http://schemas.microsoft.com/office/drawing/2014/main" id="{DA4EE6CA-9EE1-352A-5F46-17EA1044BD25}"/>
                </a:ext>
              </a:extLst>
            </p:cNvPr>
            <p:cNvPicPr>
              <a:picLocks noChangeAspect="1"/>
            </p:cNvPicPr>
            <p:nvPr/>
          </p:nvPicPr>
          <p:blipFill rotWithShape="1">
            <a:blip r:embed="rId3">
              <a:extLst>
                <a:ext uri="{28A0092B-C50C-407E-A947-70E740481C1C}">
                  <a14:useLocalDpi xmlns:a14="http://schemas.microsoft.com/office/drawing/2010/main" val="0"/>
                </a:ext>
              </a:extLst>
            </a:blip>
            <a:srcRect r="24053"/>
            <a:stretch/>
          </p:blipFill>
          <p:spPr>
            <a:xfrm rot="5400000">
              <a:off x="9890572" y="2721769"/>
              <a:ext cx="1909762" cy="1414463"/>
            </a:xfrm>
            <a:prstGeom prst="rect">
              <a:avLst/>
            </a:prstGeom>
          </p:spPr>
        </p:pic>
      </p:grpSp>
      <p:pic>
        <p:nvPicPr>
          <p:cNvPr id="18" name="Picture 17" descr="A group of kids jumping on a hill&#10;&#10;Description automatically generated">
            <a:extLst>
              <a:ext uri="{FF2B5EF4-FFF2-40B4-BE49-F238E27FC236}">
                <a16:creationId xmlns:a16="http://schemas.microsoft.com/office/drawing/2014/main" id="{CCD47979-9E4B-BFA4-084F-26A329BE8B3E}"/>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41035"/>
          <a:stretch/>
        </p:blipFill>
        <p:spPr>
          <a:xfrm>
            <a:off x="3872968" y="3962400"/>
            <a:ext cx="4886617" cy="2895600"/>
          </a:xfrm>
          <a:prstGeom prst="rect">
            <a:avLst/>
          </a:prstGeom>
        </p:spPr>
      </p:pic>
    </p:spTree>
    <p:extLst>
      <p:ext uri="{BB962C8B-B14F-4D97-AF65-F5344CB8AC3E}">
        <p14:creationId xmlns:p14="http://schemas.microsoft.com/office/powerpoint/2010/main" val="327473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457200" y="990600"/>
            <a:ext cx="3962400" cy="2895600"/>
          </a:xfrm>
        </p:spPr>
        <p:txBody>
          <a:bodyPr>
            <a:normAutofit/>
          </a:bodyPr>
          <a:lstStyle/>
          <a:p>
            <a:r>
              <a:rPr lang="en-US" dirty="0"/>
              <a:t>30 cubits</a:t>
            </a:r>
            <a:r>
              <a:rPr lang="en-US" baseline="30000" dirty="0"/>
              <a:t>[</a:t>
            </a:r>
            <a:r>
              <a:rPr lang="en-US" baseline="30000" dirty="0">
                <a:hlinkClick r:id="rId2" tooltip="See footnote e"/>
              </a:rPr>
              <a:t>e</a:t>
            </a:r>
            <a:r>
              <a:rPr lang="en-US" baseline="30000" dirty="0"/>
              <a:t>]</a:t>
            </a:r>
            <a:r>
              <a:rPr lang="en-US" dirty="0"/>
              <a:t> high  (about 45 feet high)</a:t>
            </a:r>
          </a:p>
          <a:p>
            <a:r>
              <a:rPr lang="en-US" dirty="0"/>
              <a:t>That’s taller than our 4 story tall building.</a:t>
            </a:r>
          </a:p>
          <a:p>
            <a:endParaRPr lang="en-US" dirty="0"/>
          </a:p>
          <a:p>
            <a:r>
              <a:rPr lang="en-US" dirty="0"/>
              <a:t>God told Noah:</a:t>
            </a:r>
          </a:p>
          <a:p>
            <a:r>
              <a:rPr lang="en-US" dirty="0"/>
              <a:t> </a:t>
            </a:r>
            <a:r>
              <a:rPr lang="en-US" sz="1400" baseline="30000" dirty="0"/>
              <a:t>15 </a:t>
            </a:r>
            <a:r>
              <a:rPr lang="en-US" sz="1400" dirty="0"/>
              <a:t>This is how you are to build it: </a:t>
            </a:r>
          </a:p>
          <a:p>
            <a:r>
              <a:rPr lang="en-US" sz="1400" dirty="0"/>
              <a:t>The ark is to be three hundred cubits long, fifty cubits wide and thirty cubits high. </a:t>
            </a:r>
          </a:p>
          <a:p>
            <a:r>
              <a:rPr lang="en-US" sz="1400" baseline="30000" dirty="0"/>
              <a:t>16 </a:t>
            </a:r>
            <a:r>
              <a:rPr lang="en-US" sz="1400" dirty="0"/>
              <a:t>Make a roof for it, leaving below the roof an opening one cubit</a:t>
            </a:r>
            <a:r>
              <a:rPr lang="en-US" sz="1400" baseline="30000" dirty="0"/>
              <a:t>[</a:t>
            </a:r>
            <a:r>
              <a:rPr lang="en-US" sz="1400" dirty="0"/>
              <a:t> high all around.</a:t>
            </a:r>
            <a:r>
              <a:rPr lang="en-US" baseline="30000" dirty="0"/>
              <a:t> </a:t>
            </a:r>
          </a:p>
          <a:p>
            <a:r>
              <a:rPr lang="en-US" sz="1400" dirty="0"/>
              <a:t>Put a door in the side of the ark and make lower, middle and upper decks</a:t>
            </a:r>
            <a:endParaRPr lang="en-US" dirty="0"/>
          </a:p>
        </p:txBody>
      </p:sp>
      <p:pic>
        <p:nvPicPr>
          <p:cNvPr id="5" name="Picture Placeholder 4"/>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5101" b="5101"/>
          <a:stretch>
            <a:fillRect/>
          </a:stretch>
        </p:blipFill>
        <p:spPr>
          <a:xfrm rot="5400000">
            <a:off x="3462338" y="1871662"/>
            <a:ext cx="6334124" cy="3200400"/>
          </a:xfrm>
        </p:spPr>
      </p:pic>
      <p:sp>
        <p:nvSpPr>
          <p:cNvPr id="4" name="Title 3"/>
          <p:cNvSpPr>
            <a:spLocks noGrp="1"/>
          </p:cNvSpPr>
          <p:nvPr>
            <p:ph type="title"/>
          </p:nvPr>
        </p:nvSpPr>
        <p:spPr>
          <a:xfrm>
            <a:off x="228600" y="304800"/>
            <a:ext cx="4343400" cy="685800"/>
          </a:xfrm>
        </p:spPr>
        <p:txBody>
          <a:bodyPr>
            <a:normAutofit/>
          </a:bodyPr>
          <a:lstStyle/>
          <a:p>
            <a:r>
              <a:rPr lang="en-US" dirty="0"/>
              <a:t>How tall was the ark?</a:t>
            </a:r>
          </a:p>
        </p:txBody>
      </p:sp>
      <p:pic>
        <p:nvPicPr>
          <p:cNvPr id="7" name="Picture 6" descr="Diagram, engineering drawing&#10;&#10;Description automatically generated">
            <a:extLst>
              <a:ext uri="{FF2B5EF4-FFF2-40B4-BE49-F238E27FC236}">
                <a16:creationId xmlns:a16="http://schemas.microsoft.com/office/drawing/2014/main" id="{5BACA50F-B53E-48C7-78C9-D04B64570B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64255">
            <a:off x="801678" y="4094047"/>
            <a:ext cx="3273444" cy="2305050"/>
          </a:xfrm>
          <a:prstGeom prst="rect">
            <a:avLst/>
          </a:prstGeom>
        </p:spPr>
      </p:pic>
    </p:spTree>
    <p:extLst>
      <p:ext uri="{BB962C8B-B14F-4D97-AF65-F5344CB8AC3E}">
        <p14:creationId xmlns:p14="http://schemas.microsoft.com/office/powerpoint/2010/main" val="3382663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normAutofit fontScale="92500"/>
          </a:bodyPr>
          <a:lstStyle/>
          <a:p>
            <a:r>
              <a:rPr lang="en-US" baseline="30000" dirty="0"/>
              <a:t>19 </a:t>
            </a:r>
            <a:r>
              <a:rPr lang="en-US" dirty="0"/>
              <a:t>You are to bring into the ark two of all living creatures, male and female, to keep them alive with you. </a:t>
            </a:r>
            <a:r>
              <a:rPr lang="en-US" baseline="30000" dirty="0"/>
              <a:t>20 </a:t>
            </a:r>
            <a:r>
              <a:rPr lang="en-US" dirty="0"/>
              <a:t>Two of every kind of bird, of every kind of animal and of every kind of creature that moves along the ground will come to you to be kept alive. </a:t>
            </a:r>
          </a:p>
          <a:p>
            <a:endParaRPr lang="en-US" dirty="0"/>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5101" b="5101"/>
          <a:stretch>
            <a:fillRect/>
          </a:stretch>
        </p:blipFill>
        <p:spPr/>
      </p:pic>
      <p:sp>
        <p:nvSpPr>
          <p:cNvPr id="4" name="Title 3"/>
          <p:cNvSpPr>
            <a:spLocks noGrp="1"/>
          </p:cNvSpPr>
          <p:nvPr>
            <p:ph type="title"/>
          </p:nvPr>
        </p:nvSpPr>
        <p:spPr/>
        <p:txBody>
          <a:bodyPr/>
          <a:lstStyle/>
          <a:p>
            <a:r>
              <a:rPr lang="en-US" dirty="0"/>
              <a:t>There were cages for small animals</a:t>
            </a:r>
          </a:p>
        </p:txBody>
      </p:sp>
    </p:spTree>
    <p:extLst>
      <p:ext uri="{BB962C8B-B14F-4D97-AF65-F5344CB8AC3E}">
        <p14:creationId xmlns:p14="http://schemas.microsoft.com/office/powerpoint/2010/main" val="91206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Noah, God's Friend (with Lyrics)">
            <a:hlinkClick r:id="" action="ppaction://media"/>
            <a:extLst>
              <a:ext uri="{FF2B5EF4-FFF2-40B4-BE49-F238E27FC236}">
                <a16:creationId xmlns:a16="http://schemas.microsoft.com/office/drawing/2014/main" id="{6F3C8623-83EE-2136-6DA7-193A8FBB4FFB}"/>
              </a:ext>
            </a:extLst>
          </p:cNvPr>
          <p:cNvPicPr>
            <a:picLocks noRot="1" noChangeAspect="1"/>
          </p:cNvPicPr>
          <p:nvPr>
            <a:videoFile r:link="rId1"/>
          </p:nvPr>
        </p:nvPicPr>
        <p:blipFill>
          <a:blip r:embed="rId3"/>
          <a:stretch>
            <a:fillRect/>
          </a:stretch>
        </p:blipFill>
        <p:spPr>
          <a:xfrm>
            <a:off x="381000" y="685800"/>
            <a:ext cx="8226903" cy="4648200"/>
          </a:xfrm>
          <a:prstGeom prst="rect">
            <a:avLst/>
          </a:prstGeom>
        </p:spPr>
      </p:pic>
    </p:spTree>
    <p:extLst>
      <p:ext uri="{BB962C8B-B14F-4D97-AF65-F5344CB8AC3E}">
        <p14:creationId xmlns:p14="http://schemas.microsoft.com/office/powerpoint/2010/main" val="5510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lstStyle/>
          <a:p>
            <a:endParaRPr lang="en-US"/>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5101" b="5101"/>
          <a:stretch>
            <a:fillRect/>
          </a:stretch>
        </p:blipFill>
        <p:spPr/>
      </p:pic>
      <p:sp>
        <p:nvSpPr>
          <p:cNvPr id="4" name="Title 3"/>
          <p:cNvSpPr>
            <a:spLocks noGrp="1"/>
          </p:cNvSpPr>
          <p:nvPr>
            <p:ph type="title"/>
          </p:nvPr>
        </p:nvSpPr>
        <p:spPr/>
        <p:txBody>
          <a:bodyPr/>
          <a:lstStyle/>
          <a:p>
            <a:r>
              <a:rPr lang="en-US" dirty="0"/>
              <a:t>and cages for big animals!</a:t>
            </a:r>
          </a:p>
        </p:txBody>
      </p:sp>
    </p:spTree>
    <p:extLst>
      <p:ext uri="{BB962C8B-B14F-4D97-AF65-F5344CB8AC3E}">
        <p14:creationId xmlns:p14="http://schemas.microsoft.com/office/powerpoint/2010/main" val="724718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lstStyle/>
          <a:p>
            <a:r>
              <a:rPr lang="en-US" baseline="30000" dirty="0"/>
              <a:t>21 </a:t>
            </a:r>
            <a:r>
              <a:rPr lang="en-US" dirty="0"/>
              <a:t>You are to take every kind of food that is to be eaten and store it away as food for you and for them.”</a:t>
            </a:r>
          </a:p>
          <a:p>
            <a:endParaRPr lang="en-US" dirty="0"/>
          </a:p>
        </p:txBody>
      </p:sp>
      <p:pic>
        <p:nvPicPr>
          <p:cNvPr id="6" name="Picture Placeholder 5"/>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5101" b="5101"/>
          <a:stretch>
            <a:fillRect/>
          </a:stretch>
        </p:blipFill>
        <p:spPr/>
      </p:pic>
      <p:sp>
        <p:nvSpPr>
          <p:cNvPr id="4" name="Title 3"/>
          <p:cNvSpPr>
            <a:spLocks noGrp="1"/>
          </p:cNvSpPr>
          <p:nvPr>
            <p:ph type="title"/>
          </p:nvPr>
        </p:nvSpPr>
        <p:spPr/>
        <p:txBody>
          <a:bodyPr/>
          <a:lstStyle/>
          <a:p>
            <a:r>
              <a:rPr lang="en-US" dirty="0"/>
              <a:t>Places to keep food for the animals</a:t>
            </a:r>
          </a:p>
        </p:txBody>
      </p:sp>
    </p:spTree>
    <p:extLst>
      <p:ext uri="{BB962C8B-B14F-4D97-AF65-F5344CB8AC3E}">
        <p14:creationId xmlns:p14="http://schemas.microsoft.com/office/powerpoint/2010/main" val="3208993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5101" b="5101"/>
          <a:stretch>
            <a:fillRect/>
          </a:stretch>
        </p:blipFill>
        <p:spPr>
          <a:xfrm rot="5400000">
            <a:off x="-1046037" y="1655637"/>
            <a:ext cx="5768872" cy="2914798"/>
          </a:xfrm>
        </p:spPr>
      </p:pic>
      <p:sp>
        <p:nvSpPr>
          <p:cNvPr id="4" name="Title 3"/>
          <p:cNvSpPr>
            <a:spLocks noGrp="1"/>
          </p:cNvSpPr>
          <p:nvPr>
            <p:ph type="title"/>
          </p:nvPr>
        </p:nvSpPr>
        <p:spPr>
          <a:xfrm>
            <a:off x="3657600" y="5330614"/>
            <a:ext cx="4875032" cy="1312994"/>
          </a:xfrm>
        </p:spPr>
        <p:txBody>
          <a:bodyPr/>
          <a:lstStyle/>
          <a:p>
            <a:r>
              <a:rPr lang="en-US" dirty="0"/>
              <a:t>They had to have food and water</a:t>
            </a:r>
          </a:p>
        </p:txBody>
      </p:sp>
      <p:pic>
        <p:nvPicPr>
          <p:cNvPr id="6" name="Picture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760133" y="1278467"/>
            <a:ext cx="5147734" cy="2895600"/>
          </a:xfrm>
          <a:prstGeom prst="rect">
            <a:avLst/>
          </a:prstGeom>
          <a:solidFill>
            <a:schemeClr val="bg2"/>
          </a:solidFill>
          <a:ln>
            <a:solidFill>
              <a:schemeClr val="bg1"/>
            </a:solidFill>
          </a:ln>
          <a:effectLst>
            <a:innerShdw blurRad="95250">
              <a:srgbClr val="000000"/>
            </a:innerShdw>
          </a:effectLst>
        </p:spPr>
      </p:pic>
    </p:spTree>
    <p:extLst>
      <p:ext uri="{BB962C8B-B14F-4D97-AF65-F5344CB8AC3E}">
        <p14:creationId xmlns:p14="http://schemas.microsoft.com/office/powerpoint/2010/main" val="1214943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5101" b="5101"/>
          <a:stretch>
            <a:fillRect/>
          </a:stretch>
        </p:blipFill>
        <p:spPr/>
      </p:pic>
      <p:sp>
        <p:nvSpPr>
          <p:cNvPr id="4" name="Title 3"/>
          <p:cNvSpPr>
            <a:spLocks noGrp="1"/>
          </p:cNvSpPr>
          <p:nvPr>
            <p:ph type="title"/>
          </p:nvPr>
        </p:nvSpPr>
        <p:spPr/>
        <p:txBody>
          <a:bodyPr>
            <a:normAutofit fontScale="90000"/>
          </a:bodyPr>
          <a:lstStyle/>
          <a:p>
            <a:r>
              <a:rPr lang="en-US" dirty="0"/>
              <a:t>Noah and his family had to pack a LOT of things!</a:t>
            </a:r>
          </a:p>
        </p:txBody>
      </p:sp>
    </p:spTree>
    <p:extLst>
      <p:ext uri="{BB962C8B-B14F-4D97-AF65-F5344CB8AC3E}">
        <p14:creationId xmlns:p14="http://schemas.microsoft.com/office/powerpoint/2010/main" val="648719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lstStyle/>
          <a:p>
            <a:endParaRPr lang="en-US"/>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5101" b="5101"/>
          <a:stretch>
            <a:fillRect/>
          </a:stretch>
        </p:blipFill>
        <p:spPr/>
      </p:pic>
      <p:sp>
        <p:nvSpPr>
          <p:cNvPr id="4" name="Title 3"/>
          <p:cNvSpPr>
            <a:spLocks noGrp="1"/>
          </p:cNvSpPr>
          <p:nvPr>
            <p:ph type="title"/>
          </p:nvPr>
        </p:nvSpPr>
        <p:spPr/>
        <p:txBody>
          <a:bodyPr/>
          <a:lstStyle/>
          <a:p>
            <a:r>
              <a:rPr lang="en-US" dirty="0"/>
              <a:t>They needed a kitchen on the ark.</a:t>
            </a:r>
          </a:p>
        </p:txBody>
      </p:sp>
    </p:spTree>
    <p:extLst>
      <p:ext uri="{BB962C8B-B14F-4D97-AF65-F5344CB8AC3E}">
        <p14:creationId xmlns:p14="http://schemas.microsoft.com/office/powerpoint/2010/main" val="2502159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lstStyle/>
          <a:p>
            <a:endParaRPr lang="en-US"/>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5101" b="5101"/>
          <a:stretch>
            <a:fillRect/>
          </a:stretch>
        </p:blipFill>
        <p:spPr/>
      </p:pic>
      <p:sp>
        <p:nvSpPr>
          <p:cNvPr id="4" name="Title 3"/>
          <p:cNvSpPr>
            <a:spLocks noGrp="1"/>
          </p:cNvSpPr>
          <p:nvPr>
            <p:ph type="title"/>
          </p:nvPr>
        </p:nvSpPr>
        <p:spPr/>
        <p:txBody>
          <a:bodyPr/>
          <a:lstStyle/>
          <a:p>
            <a:r>
              <a:rPr lang="en-US" dirty="0"/>
              <a:t>A place to grow fresh food would be nice.</a:t>
            </a:r>
          </a:p>
        </p:txBody>
      </p:sp>
    </p:spTree>
    <p:extLst>
      <p:ext uri="{BB962C8B-B14F-4D97-AF65-F5344CB8AC3E}">
        <p14:creationId xmlns:p14="http://schemas.microsoft.com/office/powerpoint/2010/main" val="8914273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5101" b="5101"/>
          <a:stretch>
            <a:fillRect/>
          </a:stretch>
        </p:blipFill>
        <p:spPr/>
      </p:pic>
      <p:sp>
        <p:nvSpPr>
          <p:cNvPr id="4" name="Title 3"/>
          <p:cNvSpPr>
            <a:spLocks noGrp="1"/>
          </p:cNvSpPr>
          <p:nvPr>
            <p:ph type="title"/>
          </p:nvPr>
        </p:nvSpPr>
        <p:spPr/>
        <p:txBody>
          <a:bodyPr>
            <a:normAutofit fontScale="90000"/>
          </a:bodyPr>
          <a:lstStyle/>
          <a:p>
            <a:r>
              <a:rPr lang="en-US" dirty="0"/>
              <a:t>And they would need bedrooms and places to gather.</a:t>
            </a:r>
          </a:p>
        </p:txBody>
      </p:sp>
    </p:spTree>
    <p:extLst>
      <p:ext uri="{BB962C8B-B14F-4D97-AF65-F5344CB8AC3E}">
        <p14:creationId xmlns:p14="http://schemas.microsoft.com/office/powerpoint/2010/main" val="2432647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Some people think this looks like where the ark came to rest on Mt. Ararat</a:t>
            </a:r>
          </a:p>
        </p:txBody>
      </p:sp>
      <p:pic>
        <p:nvPicPr>
          <p:cNvPr id="2050" name="Picture 2" descr="Noah's Ark FOUND? Researchers believe Mount Ararat, Turkey, i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4276725" cy="33337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oah's Ark FOUND? Researchers believe Mount Ararat, Turkey, is ..."/>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7600" b="1760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8253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Mr. Noah Built An Ark - Kid's Gospel Action Song - Yogil &amp; Yobin - OTCC Friday School Muscat">
            <a:hlinkClick r:id="" action="ppaction://media"/>
            <a:extLst>
              <a:ext uri="{FF2B5EF4-FFF2-40B4-BE49-F238E27FC236}">
                <a16:creationId xmlns:a16="http://schemas.microsoft.com/office/drawing/2014/main" id="{3A9AE9E1-BECB-C71A-6071-8437752A42D3}"/>
              </a:ext>
            </a:extLst>
          </p:cNvPr>
          <p:cNvPicPr>
            <a:picLocks noRot="1" noChangeAspect="1"/>
          </p:cNvPicPr>
          <p:nvPr>
            <a:videoFile r:link="rId1"/>
          </p:nvPr>
        </p:nvPicPr>
        <p:blipFill>
          <a:blip r:embed="rId3"/>
          <a:stretch>
            <a:fillRect/>
          </a:stretch>
        </p:blipFill>
        <p:spPr>
          <a:xfrm>
            <a:off x="660850" y="1219200"/>
            <a:ext cx="8092035" cy="4572000"/>
          </a:xfrm>
          <a:prstGeom prst="rect">
            <a:avLst/>
          </a:prstGeom>
        </p:spPr>
      </p:pic>
    </p:spTree>
    <p:extLst>
      <p:ext uri="{BB962C8B-B14F-4D97-AF65-F5344CB8AC3E}">
        <p14:creationId xmlns:p14="http://schemas.microsoft.com/office/powerpoint/2010/main" val="146835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Genesis 6 - Building of the Ark  (Ep.12) Animated Bible Stories - Bible Journey TV">
            <a:hlinkClick r:id="" action="ppaction://media"/>
            <a:extLst>
              <a:ext uri="{FF2B5EF4-FFF2-40B4-BE49-F238E27FC236}">
                <a16:creationId xmlns:a16="http://schemas.microsoft.com/office/drawing/2014/main" id="{0A80C2EB-8A9C-86CD-A898-C5EADEC5BF29}"/>
              </a:ext>
            </a:extLst>
          </p:cNvPr>
          <p:cNvPicPr>
            <a:picLocks noRot="1" noChangeAspect="1"/>
          </p:cNvPicPr>
          <p:nvPr>
            <a:videoFile r:link="rId1"/>
          </p:nvPr>
        </p:nvPicPr>
        <p:blipFill>
          <a:blip r:embed="rId3"/>
          <a:stretch>
            <a:fillRect/>
          </a:stretch>
        </p:blipFill>
        <p:spPr>
          <a:xfrm>
            <a:off x="391115" y="609600"/>
            <a:ext cx="8361770" cy="4724400"/>
          </a:xfrm>
          <a:prstGeom prst="rect">
            <a:avLst/>
          </a:prstGeom>
        </p:spPr>
      </p:pic>
    </p:spTree>
    <p:extLst>
      <p:ext uri="{BB962C8B-B14F-4D97-AF65-F5344CB8AC3E}">
        <p14:creationId xmlns:p14="http://schemas.microsoft.com/office/powerpoint/2010/main" val="109122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Arky Arky">
            <a:hlinkClick r:id="" action="ppaction://media"/>
            <a:extLst>
              <a:ext uri="{FF2B5EF4-FFF2-40B4-BE49-F238E27FC236}">
                <a16:creationId xmlns:a16="http://schemas.microsoft.com/office/drawing/2014/main" id="{868335D2-6A9E-B31B-30A3-442C240B8AA4}"/>
              </a:ext>
            </a:extLst>
          </p:cNvPr>
          <p:cNvPicPr>
            <a:picLocks noRot="1" noChangeAspect="1"/>
          </p:cNvPicPr>
          <p:nvPr>
            <a:videoFile r:link="rId1"/>
          </p:nvPr>
        </p:nvPicPr>
        <p:blipFill>
          <a:blip r:embed="rId3"/>
          <a:stretch>
            <a:fillRect/>
          </a:stretch>
        </p:blipFill>
        <p:spPr>
          <a:xfrm>
            <a:off x="525982" y="1143000"/>
            <a:ext cx="8008418" cy="4524756"/>
          </a:xfrm>
          <a:prstGeom prst="rect">
            <a:avLst/>
          </a:prstGeom>
        </p:spPr>
      </p:pic>
    </p:spTree>
    <p:extLst>
      <p:ext uri="{BB962C8B-B14F-4D97-AF65-F5344CB8AC3E}">
        <p14:creationId xmlns:p14="http://schemas.microsoft.com/office/powerpoint/2010/main" val="266878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556</TotalTime>
  <Words>1243</Words>
  <Application>Microsoft Office PowerPoint</Application>
  <PresentationFormat>On-screen Show (4:3)</PresentationFormat>
  <Paragraphs>87</Paragraphs>
  <Slides>30</Slides>
  <Notes>0</Notes>
  <HiddenSlides>0</HiddenSlides>
  <MMClips>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Lucida Sans Unicode</vt:lpstr>
      <vt:lpstr>Verdana</vt:lpstr>
      <vt:lpstr>Wingdings 2</vt:lpstr>
      <vt:lpstr>Wingdings 3</vt:lpstr>
      <vt:lpstr>Concourse</vt:lpstr>
      <vt:lpstr>Noah’s Ark</vt:lpstr>
      <vt:lpstr>Why did Noah build an ark?</vt:lpstr>
      <vt:lpstr>God spoke to Noah</vt:lpstr>
      <vt:lpstr>Why did God choose Noah?</vt:lpstr>
      <vt:lpstr>Last week we talked about how Enoch walked with God and how we, too, can walk with God.    How do we do that?</vt:lpstr>
      <vt:lpstr>He has shown you, O man, what is good;   And what does the Lord require of you  but to do justly, To love mercy, And to walk humbly with your God?</vt:lpstr>
      <vt:lpstr>PowerPoint Presentation</vt:lpstr>
      <vt:lpstr>Noah built an ark.  What did he use?</vt:lpstr>
      <vt:lpstr>Gopher or Cypress wood..</vt:lpstr>
      <vt:lpstr>And tar.  Here is a small tar pit in San Diego.</vt:lpstr>
      <vt:lpstr>Craft Time – Build an Ark</vt:lpstr>
      <vt:lpstr>22 Noah did everything just as God commanded him.</vt:lpstr>
      <vt:lpstr>PowerPoint Presentation</vt:lpstr>
      <vt:lpstr>Noah’s Ark  rebuilt near Williams, Kentucky</vt:lpstr>
      <vt:lpstr>How long was the ark?</vt:lpstr>
      <vt:lpstr>Let’s go outside and measure how big the ark was.  I have some ropes that are 100 feet long.  We will need 4 ½  ropes for the length and ¾ (75 feet) for the width.</vt:lpstr>
      <vt:lpstr>How tall was the ark?</vt:lpstr>
      <vt:lpstr>There were cages for small animals</vt:lpstr>
      <vt:lpstr>PowerPoint Presentation</vt:lpstr>
      <vt:lpstr>and cages for big animals!</vt:lpstr>
      <vt:lpstr>Places to keep food for the animals</vt:lpstr>
      <vt:lpstr>They had to have food and water</vt:lpstr>
      <vt:lpstr>Noah and his family had to pack a LOT of things!</vt:lpstr>
      <vt:lpstr>They needed a kitchen on the ark.</vt:lpstr>
      <vt:lpstr>A place to grow fresh food would be nice.</vt:lpstr>
      <vt:lpstr>And they would need bedrooms and places to gather.</vt:lpstr>
      <vt:lpstr>Some people think this looks like where the ark came to rest on Mt. Ararat</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Noah’s Ark</dc:title>
  <dc:creator>Welcome Janelle</dc:creator>
  <cp:lastModifiedBy>Janelle Clendenon</cp:lastModifiedBy>
  <cp:revision>15</cp:revision>
  <dcterms:created xsi:type="dcterms:W3CDTF">2020-05-09T03:20:16Z</dcterms:created>
  <dcterms:modified xsi:type="dcterms:W3CDTF">2024-07-21T22:22:27Z</dcterms:modified>
</cp:coreProperties>
</file>