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iHNiRVdMV/sMx+dpgPVFCltdP0a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228"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5" name="Google Shape;85;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98e7b3b45e_0_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98e7b3b45e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98e7b3b45e_0_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98e7b3b45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98e7b3b45e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98e7b3b45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98e7b3b45e_0_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98e7b3b45e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 name="Google Shape;115;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 name="Google Shape;166;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 name="Google Shape;178;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4" name="Google Shape;224;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1" name="Google Shape;231;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4" name="Google Shape;244;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4" name="Google Shape;294;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0" name="Google Shape;300;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0" name="Google Shape;350;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0" name="Google Shape;360;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6" name="Google Shape;376;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4" name="Google Shape;384;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pic>
        <p:nvPicPr>
          <p:cNvPr id="13" name="Google Shape;13;p23" descr="sphere1.png"/>
          <p:cNvPicPr preferRelativeResize="0"/>
          <p:nvPr/>
        </p:nvPicPr>
        <p:blipFill rotWithShape="1">
          <a:blip r:embed="rId2">
            <a:alphaModFix/>
          </a:blip>
          <a:srcRect/>
          <a:stretch/>
        </p:blipFill>
        <p:spPr>
          <a:xfrm>
            <a:off x="6850374" y="0"/>
            <a:ext cx="2293626" cy="6858000"/>
          </a:xfrm>
          <a:prstGeom prst="rect">
            <a:avLst/>
          </a:prstGeom>
          <a:noFill/>
          <a:ln>
            <a:noFill/>
          </a:ln>
        </p:spPr>
      </p:pic>
      <p:sp>
        <p:nvSpPr>
          <p:cNvPr id="14" name="Google Shape;14;p23"/>
          <p:cNvSpPr txBox="1">
            <a:spLocks noGrp="1"/>
          </p:cNvSpPr>
          <p:nvPr>
            <p:ph type="subTitle" idx="1"/>
          </p:nvPr>
        </p:nvSpPr>
        <p:spPr>
          <a:xfrm>
            <a:off x="2438400" y="3581400"/>
            <a:ext cx="3962400" cy="2133600"/>
          </a:xfrm>
          <a:prstGeom prst="rect">
            <a:avLst/>
          </a:prstGeom>
          <a:noFill/>
          <a:ln>
            <a:noFill/>
          </a:ln>
        </p:spPr>
        <p:txBody>
          <a:bodyPr spcFirstLastPara="1" wrap="square" lIns="91425" tIns="45700" rIns="91425" bIns="45700" anchor="t" anchorCtr="0">
            <a:normAutofit/>
          </a:bodyPr>
          <a:lstStyle>
            <a:lvl1pPr lvl="0" algn="r">
              <a:spcBef>
                <a:spcPts val="280"/>
              </a:spcBef>
              <a:spcAft>
                <a:spcPts val="0"/>
              </a:spcAft>
              <a:buSzPts val="1400"/>
              <a:buNone/>
              <a:defRPr sz="1400">
                <a:solidFill>
                  <a:schemeClr val="dk2"/>
                </a:solidFill>
              </a:defRPr>
            </a:lvl1pPr>
            <a:lvl2pPr lvl="1" algn="ctr">
              <a:spcBef>
                <a:spcPts val="280"/>
              </a:spcBef>
              <a:spcAft>
                <a:spcPts val="0"/>
              </a:spcAft>
              <a:buSzPts val="1400"/>
              <a:buNone/>
              <a:defRPr>
                <a:solidFill>
                  <a:srgbClr val="888888"/>
                </a:solidFill>
              </a:defRPr>
            </a:lvl2pPr>
            <a:lvl3pPr lvl="2" algn="ctr">
              <a:spcBef>
                <a:spcPts val="280"/>
              </a:spcBef>
              <a:spcAft>
                <a:spcPts val="0"/>
              </a:spcAft>
              <a:buSzPts val="1400"/>
              <a:buNone/>
              <a:defRPr>
                <a:solidFill>
                  <a:srgbClr val="888888"/>
                </a:solidFill>
              </a:defRPr>
            </a:lvl3pPr>
            <a:lvl4pPr lvl="3" algn="ctr">
              <a:spcBef>
                <a:spcPts val="280"/>
              </a:spcBef>
              <a:spcAft>
                <a:spcPts val="0"/>
              </a:spcAft>
              <a:buSzPts val="1400"/>
              <a:buNone/>
              <a:defRPr>
                <a:solidFill>
                  <a:srgbClr val="888888"/>
                </a:solidFill>
              </a:defRPr>
            </a:lvl4pPr>
            <a:lvl5pPr lvl="4" algn="ctr">
              <a:spcBef>
                <a:spcPts val="280"/>
              </a:spcBef>
              <a:spcAft>
                <a:spcPts val="0"/>
              </a:spcAft>
              <a:buSzPts val="1400"/>
              <a:buNone/>
              <a:defRPr>
                <a:solidFill>
                  <a:srgbClr val="888888"/>
                </a:solidFill>
              </a:defRPr>
            </a:lvl5pPr>
            <a:lvl6pPr lvl="5" algn="ctr">
              <a:spcBef>
                <a:spcPts val="288"/>
              </a:spcBef>
              <a:spcAft>
                <a:spcPts val="0"/>
              </a:spcAft>
              <a:buSzPts val="1400"/>
              <a:buNone/>
              <a:defRPr>
                <a:solidFill>
                  <a:srgbClr val="888888"/>
                </a:solidFill>
              </a:defRPr>
            </a:lvl6pPr>
            <a:lvl7pPr lvl="6" algn="ctr">
              <a:spcBef>
                <a:spcPts val="288"/>
              </a:spcBef>
              <a:spcAft>
                <a:spcPts val="0"/>
              </a:spcAft>
              <a:buSzPts val="1400"/>
              <a:buNone/>
              <a:defRPr>
                <a:solidFill>
                  <a:srgbClr val="888888"/>
                </a:solidFill>
              </a:defRPr>
            </a:lvl7pPr>
            <a:lvl8pPr lvl="7" algn="ctr">
              <a:spcBef>
                <a:spcPts val="288"/>
              </a:spcBef>
              <a:spcAft>
                <a:spcPts val="0"/>
              </a:spcAft>
              <a:buSzPts val="1400"/>
              <a:buNone/>
              <a:defRPr>
                <a:solidFill>
                  <a:srgbClr val="888888"/>
                </a:solidFill>
              </a:defRPr>
            </a:lvl8pPr>
            <a:lvl9pPr lvl="8" algn="ctr">
              <a:spcBef>
                <a:spcPts val="288"/>
              </a:spcBef>
              <a:spcAft>
                <a:spcPts val="0"/>
              </a:spcAft>
              <a:buSzPts val="1400"/>
              <a:buNone/>
              <a:defRPr>
                <a:solidFill>
                  <a:srgbClr val="888888"/>
                </a:solidFill>
              </a:defRPr>
            </a:lvl9pPr>
          </a:lstStyle>
          <a:p>
            <a:endParaRPr/>
          </a:p>
        </p:txBody>
      </p:sp>
      <p:sp>
        <p:nvSpPr>
          <p:cNvPr id="15" name="Google Shape;15;p23"/>
          <p:cNvSpPr txBox="1">
            <a:spLocks noGrp="1"/>
          </p:cNvSpPr>
          <p:nvPr>
            <p:ph type="title"/>
          </p:nvPr>
        </p:nvSpPr>
        <p:spPr>
          <a:xfrm>
            <a:off x="2438400" y="1447800"/>
            <a:ext cx="3962400" cy="2133600"/>
          </a:xfrm>
          <a:prstGeom prst="rect">
            <a:avLst/>
          </a:prstGeom>
          <a:noFill/>
          <a:ln>
            <a:noFill/>
          </a:ln>
        </p:spPr>
        <p:txBody>
          <a:bodyPr spcFirstLastPara="1" wrap="square" lIns="91425" tIns="45700" rIns="91425" bIns="45700" anchor="b" anchorCtr="0">
            <a:normAutofit/>
          </a:bodyPr>
          <a:lstStyle>
            <a:lvl1pPr lvl="0" algn="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23"/>
          <p:cNvSpPr txBox="1">
            <a:spLocks noGrp="1"/>
          </p:cNvSpPr>
          <p:nvPr>
            <p:ph type="dt" idx="10"/>
          </p:nvPr>
        </p:nvSpPr>
        <p:spPr>
          <a:xfrm>
            <a:off x="3582988" y="6426201"/>
            <a:ext cx="2819399" cy="1269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3"/>
          <p:cNvSpPr txBox="1">
            <a:spLocks noGrp="1"/>
          </p:cNvSpPr>
          <p:nvPr>
            <p:ph type="sldNum" idx="12"/>
          </p:nvPr>
        </p:nvSpPr>
        <p:spPr>
          <a:xfrm>
            <a:off x="6414976" y="6400800"/>
            <a:ext cx="457200" cy="152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50" b="0" i="0" u="none" strike="noStrike" cap="none">
                <a:solidFill>
                  <a:srgbClr val="7F7F7F"/>
                </a:solidFill>
                <a:latin typeface="Calibri"/>
                <a:ea typeface="Calibri"/>
                <a:cs typeface="Calibri"/>
                <a:sym typeface="Calibri"/>
              </a:defRPr>
            </a:lvl1pPr>
            <a:lvl2pPr marL="0" lvl="1" indent="0" algn="r">
              <a:spcBef>
                <a:spcPts val="0"/>
              </a:spcBef>
              <a:buNone/>
              <a:defRPr sz="1050" b="0" i="0" u="none" strike="noStrike" cap="none">
                <a:solidFill>
                  <a:srgbClr val="7F7F7F"/>
                </a:solidFill>
                <a:latin typeface="Calibri"/>
                <a:ea typeface="Calibri"/>
                <a:cs typeface="Calibri"/>
                <a:sym typeface="Calibri"/>
              </a:defRPr>
            </a:lvl2pPr>
            <a:lvl3pPr marL="0" lvl="2" indent="0" algn="r">
              <a:spcBef>
                <a:spcPts val="0"/>
              </a:spcBef>
              <a:buNone/>
              <a:defRPr sz="1050" b="0" i="0" u="none" strike="noStrike" cap="none">
                <a:solidFill>
                  <a:srgbClr val="7F7F7F"/>
                </a:solidFill>
                <a:latin typeface="Calibri"/>
                <a:ea typeface="Calibri"/>
                <a:cs typeface="Calibri"/>
                <a:sym typeface="Calibri"/>
              </a:defRPr>
            </a:lvl3pPr>
            <a:lvl4pPr marL="0" lvl="3" indent="0" algn="r">
              <a:spcBef>
                <a:spcPts val="0"/>
              </a:spcBef>
              <a:buNone/>
              <a:defRPr sz="1050" b="0" i="0" u="none" strike="noStrike" cap="none">
                <a:solidFill>
                  <a:srgbClr val="7F7F7F"/>
                </a:solidFill>
                <a:latin typeface="Calibri"/>
                <a:ea typeface="Calibri"/>
                <a:cs typeface="Calibri"/>
                <a:sym typeface="Calibri"/>
              </a:defRPr>
            </a:lvl4pPr>
            <a:lvl5pPr marL="0" lvl="4" indent="0" algn="r">
              <a:spcBef>
                <a:spcPts val="0"/>
              </a:spcBef>
              <a:buNone/>
              <a:defRPr sz="1050" b="0" i="0" u="none" strike="noStrike" cap="none">
                <a:solidFill>
                  <a:srgbClr val="7F7F7F"/>
                </a:solidFill>
                <a:latin typeface="Calibri"/>
                <a:ea typeface="Calibri"/>
                <a:cs typeface="Calibri"/>
                <a:sym typeface="Calibri"/>
              </a:defRPr>
            </a:lvl5pPr>
            <a:lvl6pPr marL="0" lvl="5" indent="0" algn="r">
              <a:spcBef>
                <a:spcPts val="0"/>
              </a:spcBef>
              <a:buNone/>
              <a:defRPr sz="1050" b="0" i="0" u="none" strike="noStrike" cap="none">
                <a:solidFill>
                  <a:srgbClr val="7F7F7F"/>
                </a:solidFill>
                <a:latin typeface="Calibri"/>
                <a:ea typeface="Calibri"/>
                <a:cs typeface="Calibri"/>
                <a:sym typeface="Calibri"/>
              </a:defRPr>
            </a:lvl6pPr>
            <a:lvl7pPr marL="0" lvl="6" indent="0" algn="r">
              <a:spcBef>
                <a:spcPts val="0"/>
              </a:spcBef>
              <a:buNone/>
              <a:defRPr sz="1050" b="0" i="0" u="none" strike="noStrike" cap="none">
                <a:solidFill>
                  <a:srgbClr val="7F7F7F"/>
                </a:solidFill>
                <a:latin typeface="Calibri"/>
                <a:ea typeface="Calibri"/>
                <a:cs typeface="Calibri"/>
                <a:sym typeface="Calibri"/>
              </a:defRPr>
            </a:lvl7pPr>
            <a:lvl8pPr marL="0" lvl="7" indent="0" algn="r">
              <a:spcBef>
                <a:spcPts val="0"/>
              </a:spcBef>
              <a:buNone/>
              <a:defRPr sz="1050" b="0" i="0" u="none" strike="noStrike" cap="none">
                <a:solidFill>
                  <a:srgbClr val="7F7F7F"/>
                </a:solidFill>
                <a:latin typeface="Calibri"/>
                <a:ea typeface="Calibri"/>
                <a:cs typeface="Calibri"/>
                <a:sym typeface="Calibri"/>
              </a:defRPr>
            </a:lvl8pPr>
            <a:lvl9pPr marL="0" lvl="8" indent="0" algn="r">
              <a:spcBef>
                <a:spcPts val="0"/>
              </a:spcBef>
              <a:buNone/>
              <a:defRPr sz="1050" b="0" i="0" u="none" strike="noStrike" cap="none">
                <a:solidFill>
                  <a:srgbClr val="7F7F7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8" name="Google Shape;18;p23"/>
          <p:cNvSpPr txBox="1">
            <a:spLocks noGrp="1"/>
          </p:cNvSpPr>
          <p:nvPr>
            <p:ph type="ftr" idx="11"/>
          </p:nvPr>
        </p:nvSpPr>
        <p:spPr>
          <a:xfrm>
            <a:off x="3581400" y="6296248"/>
            <a:ext cx="2820987" cy="15240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pic>
        <p:nvPicPr>
          <p:cNvPr id="20" name="Google Shape;20;p24" descr="sphere1.png"/>
          <p:cNvPicPr preferRelativeResize="0"/>
          <p:nvPr/>
        </p:nvPicPr>
        <p:blipFill rotWithShape="1">
          <a:blip r:embed="rId2">
            <a:alphaModFix/>
          </a:blip>
          <a:srcRect/>
          <a:stretch/>
        </p:blipFill>
        <p:spPr>
          <a:xfrm>
            <a:off x="6858000" y="0"/>
            <a:ext cx="2293626" cy="6858000"/>
          </a:xfrm>
          <a:prstGeom prst="rect">
            <a:avLst/>
          </a:prstGeom>
          <a:noFill/>
          <a:ln>
            <a:noFill/>
          </a:ln>
        </p:spPr>
      </p:pic>
      <p:sp>
        <p:nvSpPr>
          <p:cNvPr id="21" name="Google Shape;21;p24"/>
          <p:cNvSpPr txBox="1">
            <a:spLocks noGrp="1"/>
          </p:cNvSpPr>
          <p:nvPr>
            <p:ph type="dt" idx="10"/>
          </p:nvPr>
        </p:nvSpPr>
        <p:spPr>
          <a:xfrm>
            <a:off x="839788" y="6426201"/>
            <a:ext cx="2819399" cy="1269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4"/>
          <p:cNvSpPr txBox="1">
            <a:spLocks noGrp="1"/>
          </p:cNvSpPr>
          <p:nvPr>
            <p:ph type="sldNum" idx="12"/>
          </p:nvPr>
        </p:nvSpPr>
        <p:spPr>
          <a:xfrm>
            <a:off x="4116388" y="6400800"/>
            <a:ext cx="533400" cy="1524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23" name="Google Shape;23;p24"/>
          <p:cNvSpPr txBox="1">
            <a:spLocks noGrp="1"/>
          </p:cNvSpPr>
          <p:nvPr>
            <p:ph type="ftr" idx="11"/>
          </p:nvPr>
        </p:nvSpPr>
        <p:spPr>
          <a:xfrm>
            <a:off x="838200" y="6296248"/>
            <a:ext cx="2820987" cy="15240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4"/>
          <p:cNvSpPr txBox="1">
            <a:spLocks noGrp="1"/>
          </p:cNvSpPr>
          <p:nvPr>
            <p:ph type="title"/>
          </p:nvPr>
        </p:nvSpPr>
        <p:spPr>
          <a:xfrm>
            <a:off x="457200" y="1828800"/>
            <a:ext cx="3200400" cy="1752600"/>
          </a:xfrm>
          <a:prstGeom prst="rect">
            <a:avLst/>
          </a:prstGeom>
          <a:noFill/>
          <a:ln>
            <a:noFill/>
          </a:ln>
        </p:spPr>
        <p:txBody>
          <a:bodyPr spcFirstLastPara="1" wrap="square" lIns="91425" tIns="45700" rIns="91425" bIns="45700" anchor="b" anchorCtr="0">
            <a:normAutofit/>
          </a:bodyPr>
          <a:lstStyle>
            <a:lvl1pPr lvl="0" algn="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24"/>
          <p:cNvSpPr txBox="1">
            <a:spLocks noGrp="1"/>
          </p:cNvSpPr>
          <p:nvPr>
            <p:ph type="body" idx="1"/>
          </p:nvPr>
        </p:nvSpPr>
        <p:spPr>
          <a:xfrm>
            <a:off x="457200" y="3578224"/>
            <a:ext cx="3200645" cy="1459767"/>
          </a:xfrm>
          <a:prstGeom prst="rect">
            <a:avLst/>
          </a:prstGeom>
          <a:noFill/>
          <a:ln>
            <a:noFill/>
          </a:ln>
        </p:spPr>
        <p:txBody>
          <a:bodyPr spcFirstLastPara="1" wrap="square" lIns="91425" tIns="45700" rIns="91425" bIns="45700" anchor="t" anchorCtr="0">
            <a:normAutofit/>
          </a:bodyPr>
          <a:lstStyle>
            <a:lvl1pPr marL="457200" lvl="0" indent="-228600" algn="r">
              <a:spcBef>
                <a:spcPts val="280"/>
              </a:spcBef>
              <a:spcAft>
                <a:spcPts val="0"/>
              </a:spcAft>
              <a:buClr>
                <a:srgbClr val="7F7F7F"/>
              </a:buClr>
              <a:buSzPts val="1400"/>
              <a:buFont typeface="Noto Sans Symbols"/>
              <a:buNone/>
              <a:defRPr sz="1400">
                <a:solidFill>
                  <a:schemeClr val="dk2"/>
                </a:solidFill>
                <a:latin typeface="Calibri"/>
                <a:ea typeface="Calibri"/>
                <a:cs typeface="Calibri"/>
                <a:sym typeface="Calibri"/>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288"/>
              </a:spcBef>
              <a:spcAft>
                <a:spcPts val="0"/>
              </a:spcAft>
              <a:buSzPts val="1800"/>
              <a:buChar char="▪"/>
              <a:defRPr/>
            </a:lvl6pPr>
            <a:lvl7pPr marL="3200400" lvl="6" indent="-342900" algn="l">
              <a:spcBef>
                <a:spcPts val="288"/>
              </a:spcBef>
              <a:spcAft>
                <a:spcPts val="0"/>
              </a:spcAft>
              <a:buSzPts val="1800"/>
              <a:buChar char="▪"/>
              <a:defRPr/>
            </a:lvl7pPr>
            <a:lvl8pPr marL="3657600" lvl="7" indent="-342900" algn="l">
              <a:spcBef>
                <a:spcPts val="288"/>
              </a:spcBef>
              <a:spcAft>
                <a:spcPts val="0"/>
              </a:spcAft>
              <a:buSzPts val="1800"/>
              <a:buChar char="▪"/>
              <a:defRPr/>
            </a:lvl8pPr>
            <a:lvl9pPr marL="4114800" lvl="8" indent="-342900" algn="l">
              <a:spcBef>
                <a:spcPts val="288"/>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
        <p:cNvGrpSpPr/>
        <p:nvPr/>
      </p:nvGrpSpPr>
      <p:grpSpPr>
        <a:xfrm>
          <a:off x="0" y="0"/>
          <a:ext cx="0" cy="0"/>
          <a:chOff x="0" y="0"/>
          <a:chExt cx="0" cy="0"/>
        </a:xfrm>
      </p:grpSpPr>
      <p:sp>
        <p:nvSpPr>
          <p:cNvPr id="27" name="Google Shape;27;p25"/>
          <p:cNvSpPr txBox="1">
            <a:spLocks noGrp="1"/>
          </p:cNvSpPr>
          <p:nvPr>
            <p:ph type="dt" idx="10"/>
          </p:nvPr>
        </p:nvSpPr>
        <p:spPr>
          <a:xfrm>
            <a:off x="4876801" y="6426201"/>
            <a:ext cx="2819399" cy="1269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5"/>
          <p:cNvSpPr txBox="1">
            <a:spLocks noGrp="1"/>
          </p:cNvSpPr>
          <p:nvPr>
            <p:ph type="sldNum" idx="12"/>
          </p:nvPr>
        </p:nvSpPr>
        <p:spPr>
          <a:xfrm>
            <a:off x="7772400" y="6400800"/>
            <a:ext cx="533400" cy="1524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29" name="Google Shape;29;p25"/>
          <p:cNvSpPr txBox="1">
            <a:spLocks noGrp="1"/>
          </p:cNvSpPr>
          <p:nvPr>
            <p:ph type="ftr" idx="11"/>
          </p:nvPr>
        </p:nvSpPr>
        <p:spPr>
          <a:xfrm>
            <a:off x="4875213" y="6296248"/>
            <a:ext cx="2820987" cy="15240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0"/>
        <p:cNvGrpSpPr/>
        <p:nvPr/>
      </p:nvGrpSpPr>
      <p:grpSpPr>
        <a:xfrm>
          <a:off x="0" y="0"/>
          <a:ext cx="0" cy="0"/>
          <a:chOff x="0" y="0"/>
          <a:chExt cx="0" cy="0"/>
        </a:xfrm>
      </p:grpSpPr>
      <p:sp>
        <p:nvSpPr>
          <p:cNvPr id="31" name="Google Shape;31;p26"/>
          <p:cNvSpPr txBox="1">
            <a:spLocks noGrp="1"/>
          </p:cNvSpPr>
          <p:nvPr>
            <p:ph type="title"/>
          </p:nvPr>
        </p:nvSpPr>
        <p:spPr>
          <a:xfrm>
            <a:off x="5181600" y="1676400"/>
            <a:ext cx="2514600" cy="1874837"/>
          </a:xfrm>
          <a:prstGeom prst="rect">
            <a:avLst/>
          </a:prstGeom>
          <a:noFill/>
          <a:ln>
            <a:noFill/>
          </a:ln>
        </p:spPr>
        <p:txBody>
          <a:bodyPr spcFirstLastPara="1" wrap="square" lIns="91425" tIns="45700" rIns="91425" bIns="45700" anchor="b" anchorCtr="0">
            <a:normAutofit/>
          </a:bodyPr>
          <a:lstStyle>
            <a:lvl1pPr lvl="0" algn="r">
              <a:spcBef>
                <a:spcPts val="0"/>
              </a:spcBef>
              <a:spcAft>
                <a:spcPts val="0"/>
              </a:spcAft>
              <a:buClr>
                <a:schemeClr val="dk1"/>
              </a:buClr>
              <a:buSzPts val="2000"/>
              <a:buFont typeface="Calibri"/>
              <a:buNone/>
              <a:defRPr sz="20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26"/>
          <p:cNvSpPr txBox="1">
            <a:spLocks noGrp="1"/>
          </p:cNvSpPr>
          <p:nvPr>
            <p:ph type="body" idx="1"/>
          </p:nvPr>
        </p:nvSpPr>
        <p:spPr>
          <a:xfrm>
            <a:off x="304800" y="1676400"/>
            <a:ext cx="4700016" cy="3505200"/>
          </a:xfrm>
          <a:prstGeom prst="rect">
            <a:avLst/>
          </a:prstGeom>
          <a:noFill/>
          <a:ln>
            <a:noFill/>
          </a:ln>
        </p:spPr>
        <p:txBody>
          <a:bodyPr spcFirstLastPara="1" wrap="square" lIns="91425" tIns="45700" rIns="91425" bIns="45700" anchor="ctr" anchorCtr="0">
            <a:normAutofit/>
          </a:bodyPr>
          <a:lstStyle>
            <a:lvl1pPr marL="457200" lvl="0" indent="-304800" algn="l">
              <a:spcBef>
                <a:spcPts val="240"/>
              </a:spcBef>
              <a:spcAft>
                <a:spcPts val="0"/>
              </a:spcAft>
              <a:buSzPts val="1200"/>
              <a:buChar char="▪"/>
              <a:defRPr sz="1200"/>
            </a:lvl1pPr>
            <a:lvl2pPr marL="914400" lvl="1" indent="-304800" algn="l">
              <a:spcBef>
                <a:spcPts val="240"/>
              </a:spcBef>
              <a:spcAft>
                <a:spcPts val="0"/>
              </a:spcAft>
              <a:buSzPts val="1200"/>
              <a:buChar char="▪"/>
              <a:defRPr sz="1200"/>
            </a:lvl2pPr>
            <a:lvl3pPr marL="1371600" lvl="2" indent="-304800" algn="l">
              <a:spcBef>
                <a:spcPts val="240"/>
              </a:spcBef>
              <a:spcAft>
                <a:spcPts val="0"/>
              </a:spcAft>
              <a:buSzPts val="1200"/>
              <a:buChar char="▪"/>
              <a:defRPr sz="1200"/>
            </a:lvl3pPr>
            <a:lvl4pPr marL="1828800" lvl="3" indent="-304800" algn="l">
              <a:spcBef>
                <a:spcPts val="240"/>
              </a:spcBef>
              <a:spcAft>
                <a:spcPts val="0"/>
              </a:spcAft>
              <a:buSzPts val="1200"/>
              <a:buChar char="▪"/>
              <a:defRPr sz="1200"/>
            </a:lvl4pPr>
            <a:lvl5pPr marL="2286000" lvl="4" indent="-304800" algn="l">
              <a:spcBef>
                <a:spcPts val="240"/>
              </a:spcBef>
              <a:spcAft>
                <a:spcPts val="0"/>
              </a:spcAft>
              <a:buSzPts val="1200"/>
              <a:buChar char="▪"/>
              <a:defRPr sz="1200"/>
            </a:lvl5pPr>
            <a:lvl6pPr marL="2743200" lvl="5" indent="-304800" algn="l">
              <a:spcBef>
                <a:spcPts val="288"/>
              </a:spcBef>
              <a:spcAft>
                <a:spcPts val="0"/>
              </a:spcAft>
              <a:buSzPts val="1200"/>
              <a:buChar char="▪"/>
              <a:defRPr sz="1200"/>
            </a:lvl6pPr>
            <a:lvl7pPr marL="3200400" lvl="6" indent="-304800" algn="l">
              <a:spcBef>
                <a:spcPts val="288"/>
              </a:spcBef>
              <a:spcAft>
                <a:spcPts val="0"/>
              </a:spcAft>
              <a:buSzPts val="1200"/>
              <a:buChar char="▪"/>
              <a:defRPr sz="1200"/>
            </a:lvl7pPr>
            <a:lvl8pPr marL="3657600" lvl="7" indent="-304800" algn="l">
              <a:spcBef>
                <a:spcPts val="288"/>
              </a:spcBef>
              <a:spcAft>
                <a:spcPts val="0"/>
              </a:spcAft>
              <a:buSzPts val="1200"/>
              <a:buChar char="▪"/>
              <a:defRPr sz="1200"/>
            </a:lvl8pPr>
            <a:lvl9pPr marL="4114800" lvl="8" indent="-304800" algn="l">
              <a:spcBef>
                <a:spcPts val="288"/>
              </a:spcBef>
              <a:spcAft>
                <a:spcPts val="0"/>
              </a:spcAft>
              <a:buSzPts val="1200"/>
              <a:buChar char="▪"/>
              <a:defRPr sz="1200"/>
            </a:lvl9pPr>
          </a:lstStyle>
          <a:p>
            <a:endParaRPr/>
          </a:p>
        </p:txBody>
      </p:sp>
      <p:sp>
        <p:nvSpPr>
          <p:cNvPr id="33" name="Google Shape;33;p26"/>
          <p:cNvSpPr txBox="1">
            <a:spLocks noGrp="1"/>
          </p:cNvSpPr>
          <p:nvPr>
            <p:ph type="body" idx="2"/>
          </p:nvPr>
        </p:nvSpPr>
        <p:spPr>
          <a:xfrm>
            <a:off x="5486400" y="3552372"/>
            <a:ext cx="2209800" cy="1629228"/>
          </a:xfrm>
          <a:prstGeom prst="rect">
            <a:avLst/>
          </a:prstGeom>
          <a:noFill/>
          <a:ln>
            <a:noFill/>
          </a:ln>
        </p:spPr>
        <p:txBody>
          <a:bodyPr spcFirstLastPara="1" wrap="square" lIns="91425" tIns="45700" rIns="91425" bIns="45700" anchor="t" anchorCtr="0">
            <a:normAutofit/>
          </a:bodyPr>
          <a:lstStyle>
            <a:lvl1pPr marL="457200" lvl="0" indent="-228600" algn="r">
              <a:spcBef>
                <a:spcPts val="240"/>
              </a:spcBef>
              <a:spcAft>
                <a:spcPts val="0"/>
              </a:spcAft>
              <a:buSzPts val="1200"/>
              <a:buNone/>
              <a:defRPr sz="1200">
                <a:solidFill>
                  <a:schemeClr val="dk2"/>
                </a:solidFill>
              </a:defRPr>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288"/>
              </a:spcBef>
              <a:spcAft>
                <a:spcPts val="0"/>
              </a:spcAft>
              <a:buSzPts val="900"/>
              <a:buNone/>
              <a:defRPr sz="900"/>
            </a:lvl6pPr>
            <a:lvl7pPr marL="3200400" lvl="6" indent="-228600" algn="l">
              <a:spcBef>
                <a:spcPts val="288"/>
              </a:spcBef>
              <a:spcAft>
                <a:spcPts val="0"/>
              </a:spcAft>
              <a:buSzPts val="900"/>
              <a:buNone/>
              <a:defRPr sz="900"/>
            </a:lvl7pPr>
            <a:lvl8pPr marL="3657600" lvl="7" indent="-228600" algn="l">
              <a:spcBef>
                <a:spcPts val="288"/>
              </a:spcBef>
              <a:spcAft>
                <a:spcPts val="0"/>
              </a:spcAft>
              <a:buSzPts val="900"/>
              <a:buNone/>
              <a:defRPr sz="900"/>
            </a:lvl8pPr>
            <a:lvl9pPr marL="4114800" lvl="8" indent="-228600" algn="l">
              <a:spcBef>
                <a:spcPts val="288"/>
              </a:spcBef>
              <a:spcAft>
                <a:spcPts val="0"/>
              </a:spcAft>
              <a:buSzPts val="900"/>
              <a:buNone/>
              <a:defRPr sz="900"/>
            </a:lvl9pPr>
          </a:lstStyle>
          <a:p>
            <a:endParaRPr/>
          </a:p>
        </p:txBody>
      </p:sp>
      <p:sp>
        <p:nvSpPr>
          <p:cNvPr id="34" name="Google Shape;34;p26"/>
          <p:cNvSpPr txBox="1">
            <a:spLocks noGrp="1"/>
          </p:cNvSpPr>
          <p:nvPr>
            <p:ph type="dt" idx="10"/>
          </p:nvPr>
        </p:nvSpPr>
        <p:spPr>
          <a:xfrm>
            <a:off x="4876801" y="6426201"/>
            <a:ext cx="2819399" cy="1269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6"/>
          <p:cNvSpPr txBox="1">
            <a:spLocks noGrp="1"/>
          </p:cNvSpPr>
          <p:nvPr>
            <p:ph type="sldNum" idx="12"/>
          </p:nvPr>
        </p:nvSpPr>
        <p:spPr>
          <a:xfrm>
            <a:off x="7772400" y="6400800"/>
            <a:ext cx="533400" cy="1524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36" name="Google Shape;36;p26"/>
          <p:cNvSpPr txBox="1">
            <a:spLocks noGrp="1"/>
          </p:cNvSpPr>
          <p:nvPr>
            <p:ph type="ftr" idx="11"/>
          </p:nvPr>
        </p:nvSpPr>
        <p:spPr>
          <a:xfrm>
            <a:off x="4875213" y="6296248"/>
            <a:ext cx="2820987" cy="15240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7"/>
        <p:cNvGrpSpPr/>
        <p:nvPr/>
      </p:nvGrpSpPr>
      <p:grpSpPr>
        <a:xfrm>
          <a:off x="0" y="0"/>
          <a:ext cx="0" cy="0"/>
          <a:chOff x="0" y="0"/>
          <a:chExt cx="0" cy="0"/>
        </a:xfrm>
      </p:grpSpPr>
      <p:sp>
        <p:nvSpPr>
          <p:cNvPr id="38" name="Google Shape;38;p27"/>
          <p:cNvSpPr txBox="1">
            <a:spLocks noGrp="1"/>
          </p:cNvSpPr>
          <p:nvPr>
            <p:ph type="body" idx="1"/>
          </p:nvPr>
        </p:nvSpPr>
        <p:spPr>
          <a:xfrm>
            <a:off x="457200" y="457200"/>
            <a:ext cx="3657600" cy="5714999"/>
          </a:xfrm>
          <a:prstGeom prst="rect">
            <a:avLst/>
          </a:prstGeom>
          <a:noFill/>
          <a:ln>
            <a:noFill/>
          </a:ln>
        </p:spPr>
        <p:txBody>
          <a:bodyPr spcFirstLastPara="1" wrap="square" lIns="91425" tIns="45700" rIns="91425" bIns="45700" anchor="ctr"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17500" algn="l">
              <a:spcBef>
                <a:spcPts val="280"/>
              </a:spcBef>
              <a:spcAft>
                <a:spcPts val="0"/>
              </a:spcAft>
              <a:buSzPts val="1400"/>
              <a:buChar char="▪"/>
              <a:defRPr/>
            </a:lvl5pPr>
            <a:lvl6pPr marL="2743200" lvl="5" indent="-317500" algn="l">
              <a:spcBef>
                <a:spcPts val="288"/>
              </a:spcBef>
              <a:spcAft>
                <a:spcPts val="0"/>
              </a:spcAft>
              <a:buSzPts val="1400"/>
              <a:buChar char="▪"/>
              <a:defRPr/>
            </a:lvl6pPr>
            <a:lvl7pPr marL="3200400" lvl="6" indent="-317500" algn="l">
              <a:spcBef>
                <a:spcPts val="288"/>
              </a:spcBef>
              <a:spcAft>
                <a:spcPts val="0"/>
              </a:spcAft>
              <a:buSzPts val="1400"/>
              <a:buChar char="▪"/>
              <a:defRPr/>
            </a:lvl7pPr>
            <a:lvl8pPr marL="3657600" lvl="7" indent="-317500" algn="l">
              <a:spcBef>
                <a:spcPts val="288"/>
              </a:spcBef>
              <a:spcAft>
                <a:spcPts val="0"/>
              </a:spcAft>
              <a:buSzPts val="1400"/>
              <a:buChar char="▪"/>
              <a:defRPr/>
            </a:lvl8pPr>
            <a:lvl9pPr marL="4114800" lvl="8" indent="-317500" algn="l">
              <a:spcBef>
                <a:spcPts val="288"/>
              </a:spcBef>
              <a:spcAft>
                <a:spcPts val="0"/>
              </a:spcAft>
              <a:buSzPts val="1400"/>
              <a:buChar char="▪"/>
              <a:defRPr/>
            </a:lvl9pPr>
          </a:lstStyle>
          <a:p>
            <a:endParaRPr/>
          </a:p>
        </p:txBody>
      </p:sp>
      <p:sp>
        <p:nvSpPr>
          <p:cNvPr id="39" name="Google Shape;39;p27"/>
          <p:cNvSpPr txBox="1">
            <a:spLocks noGrp="1"/>
          </p:cNvSpPr>
          <p:nvPr>
            <p:ph type="title"/>
          </p:nvPr>
        </p:nvSpPr>
        <p:spPr>
          <a:xfrm>
            <a:off x="4876800" y="457200"/>
            <a:ext cx="2819400" cy="5715000"/>
          </a:xfrm>
          <a:prstGeom prst="rect">
            <a:avLst/>
          </a:prstGeom>
          <a:noFill/>
          <a:ln>
            <a:noFill/>
          </a:ln>
        </p:spPr>
        <p:txBody>
          <a:bodyPr spcFirstLastPara="1" wrap="square" lIns="91425" tIns="45700" rIns="91425" bIns="45700" anchor="ctr" anchorCtr="0">
            <a:normAutofit/>
          </a:bodyPr>
          <a:lstStyle>
            <a:lvl1pPr lvl="0" algn="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27"/>
          <p:cNvSpPr txBox="1">
            <a:spLocks noGrp="1"/>
          </p:cNvSpPr>
          <p:nvPr>
            <p:ph type="dt" idx="10"/>
          </p:nvPr>
        </p:nvSpPr>
        <p:spPr>
          <a:xfrm>
            <a:off x="4876801" y="6426201"/>
            <a:ext cx="2819399" cy="1269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27"/>
          <p:cNvSpPr txBox="1">
            <a:spLocks noGrp="1"/>
          </p:cNvSpPr>
          <p:nvPr>
            <p:ph type="sldNum" idx="12"/>
          </p:nvPr>
        </p:nvSpPr>
        <p:spPr>
          <a:xfrm>
            <a:off x="7772400" y="6400800"/>
            <a:ext cx="533400" cy="1524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42" name="Google Shape;42;p27"/>
          <p:cNvSpPr txBox="1">
            <a:spLocks noGrp="1"/>
          </p:cNvSpPr>
          <p:nvPr>
            <p:ph type="ftr" idx="11"/>
          </p:nvPr>
        </p:nvSpPr>
        <p:spPr>
          <a:xfrm>
            <a:off x="4875213" y="6296248"/>
            <a:ext cx="2820987" cy="15240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3"/>
        <p:cNvGrpSpPr/>
        <p:nvPr/>
      </p:nvGrpSpPr>
      <p:grpSpPr>
        <a:xfrm>
          <a:off x="0" y="0"/>
          <a:ext cx="0" cy="0"/>
          <a:chOff x="0" y="0"/>
          <a:chExt cx="0" cy="0"/>
        </a:xfrm>
      </p:grpSpPr>
      <p:sp>
        <p:nvSpPr>
          <p:cNvPr id="44" name="Google Shape;44;p28"/>
          <p:cNvSpPr txBox="1">
            <a:spLocks noGrp="1"/>
          </p:cNvSpPr>
          <p:nvPr>
            <p:ph type="body" idx="1"/>
          </p:nvPr>
        </p:nvSpPr>
        <p:spPr>
          <a:xfrm>
            <a:off x="457200" y="3429000"/>
            <a:ext cx="3124200" cy="2667000"/>
          </a:xfrm>
          <a:prstGeom prst="rect">
            <a:avLst/>
          </a:prstGeom>
          <a:noFill/>
          <a:ln>
            <a:noFill/>
          </a:ln>
        </p:spPr>
        <p:txBody>
          <a:bodyPr spcFirstLastPara="1" wrap="square" lIns="91425" tIns="45700" rIns="91425" bIns="45700" anchor="ctr" anchorCtr="0">
            <a:normAutofit/>
          </a:bodyPr>
          <a:lstStyle>
            <a:lvl1pPr marL="457200" lvl="0" indent="-317500" algn="l">
              <a:spcBef>
                <a:spcPts val="280"/>
              </a:spcBef>
              <a:spcAft>
                <a:spcPts val="0"/>
              </a:spcAft>
              <a:buSzPts val="1400"/>
              <a:buChar char="▪"/>
              <a:defRPr sz="1400"/>
            </a:lvl1pPr>
            <a:lvl2pPr marL="914400" lvl="1" indent="-317500" algn="l">
              <a:spcBef>
                <a:spcPts val="280"/>
              </a:spcBef>
              <a:spcAft>
                <a:spcPts val="0"/>
              </a:spcAft>
              <a:buSzPts val="1400"/>
              <a:buChar char="▪"/>
              <a:defRPr sz="1400"/>
            </a:lvl2pPr>
            <a:lvl3pPr marL="1371600" lvl="2" indent="-317500" algn="l">
              <a:spcBef>
                <a:spcPts val="280"/>
              </a:spcBef>
              <a:spcAft>
                <a:spcPts val="0"/>
              </a:spcAft>
              <a:buSzPts val="1400"/>
              <a:buChar char="▪"/>
              <a:defRPr sz="1400"/>
            </a:lvl3pPr>
            <a:lvl4pPr marL="1828800" lvl="3" indent="-317500" algn="l">
              <a:spcBef>
                <a:spcPts val="280"/>
              </a:spcBef>
              <a:spcAft>
                <a:spcPts val="0"/>
              </a:spcAft>
              <a:buSzPts val="1400"/>
              <a:buChar char="▪"/>
              <a:defRPr sz="1400"/>
            </a:lvl4pPr>
            <a:lvl5pPr marL="2286000" lvl="4" indent="-317500" algn="l">
              <a:spcBef>
                <a:spcPts val="280"/>
              </a:spcBef>
              <a:spcAft>
                <a:spcPts val="0"/>
              </a:spcAft>
              <a:buSzPts val="1400"/>
              <a:buChar char="▪"/>
              <a:defRPr sz="1400"/>
            </a:lvl5pPr>
            <a:lvl6pPr marL="2743200" lvl="5" indent="-317500" algn="l">
              <a:spcBef>
                <a:spcPts val="288"/>
              </a:spcBef>
              <a:spcAft>
                <a:spcPts val="0"/>
              </a:spcAft>
              <a:buSzPts val="1400"/>
              <a:buChar char="▪"/>
              <a:defRPr sz="1400"/>
            </a:lvl6pPr>
            <a:lvl7pPr marL="3200400" lvl="6" indent="-317500" algn="l">
              <a:spcBef>
                <a:spcPts val="288"/>
              </a:spcBef>
              <a:spcAft>
                <a:spcPts val="0"/>
              </a:spcAft>
              <a:buSzPts val="1400"/>
              <a:buChar char="▪"/>
              <a:defRPr sz="1400"/>
            </a:lvl7pPr>
            <a:lvl8pPr marL="3657600" lvl="7" indent="-317500" algn="l">
              <a:spcBef>
                <a:spcPts val="288"/>
              </a:spcBef>
              <a:spcAft>
                <a:spcPts val="0"/>
              </a:spcAft>
              <a:buSzPts val="1400"/>
              <a:buChar char="▪"/>
              <a:defRPr sz="1400"/>
            </a:lvl8pPr>
            <a:lvl9pPr marL="4114800" lvl="8" indent="-317500" algn="l">
              <a:spcBef>
                <a:spcPts val="288"/>
              </a:spcBef>
              <a:spcAft>
                <a:spcPts val="0"/>
              </a:spcAft>
              <a:buSzPts val="1400"/>
              <a:buChar char="▪"/>
              <a:defRPr sz="1400"/>
            </a:lvl9pPr>
          </a:lstStyle>
          <a:p>
            <a:endParaRPr/>
          </a:p>
        </p:txBody>
      </p:sp>
      <p:sp>
        <p:nvSpPr>
          <p:cNvPr id="45" name="Google Shape;45;p28"/>
          <p:cNvSpPr txBox="1">
            <a:spLocks noGrp="1"/>
          </p:cNvSpPr>
          <p:nvPr>
            <p:ph type="body" idx="2"/>
          </p:nvPr>
        </p:nvSpPr>
        <p:spPr>
          <a:xfrm>
            <a:off x="457200" y="457200"/>
            <a:ext cx="3124200" cy="2667000"/>
          </a:xfrm>
          <a:prstGeom prst="rect">
            <a:avLst/>
          </a:prstGeom>
          <a:noFill/>
          <a:ln>
            <a:noFill/>
          </a:ln>
        </p:spPr>
        <p:txBody>
          <a:bodyPr spcFirstLastPara="1" wrap="square" lIns="91425" tIns="45700" rIns="91425" bIns="45700" anchor="ctr" anchorCtr="0">
            <a:normAutofit/>
          </a:bodyPr>
          <a:lstStyle>
            <a:lvl1pPr marL="457200" lvl="0" indent="-317500" algn="l">
              <a:spcBef>
                <a:spcPts val="280"/>
              </a:spcBef>
              <a:spcAft>
                <a:spcPts val="0"/>
              </a:spcAft>
              <a:buSzPts val="1400"/>
              <a:buChar char="▪"/>
              <a:defRPr sz="1400"/>
            </a:lvl1pPr>
            <a:lvl2pPr marL="914400" lvl="1" indent="-317500" algn="l">
              <a:spcBef>
                <a:spcPts val="280"/>
              </a:spcBef>
              <a:spcAft>
                <a:spcPts val="0"/>
              </a:spcAft>
              <a:buSzPts val="1400"/>
              <a:buChar char="▪"/>
              <a:defRPr sz="1400"/>
            </a:lvl2pPr>
            <a:lvl3pPr marL="1371600" lvl="2" indent="-317500" algn="l">
              <a:spcBef>
                <a:spcPts val="280"/>
              </a:spcBef>
              <a:spcAft>
                <a:spcPts val="0"/>
              </a:spcAft>
              <a:buSzPts val="1400"/>
              <a:buChar char="▪"/>
              <a:defRPr sz="1400"/>
            </a:lvl3pPr>
            <a:lvl4pPr marL="1828800" lvl="3" indent="-317500" algn="l">
              <a:spcBef>
                <a:spcPts val="280"/>
              </a:spcBef>
              <a:spcAft>
                <a:spcPts val="0"/>
              </a:spcAft>
              <a:buSzPts val="1400"/>
              <a:buChar char="▪"/>
              <a:defRPr sz="1400"/>
            </a:lvl4pPr>
            <a:lvl5pPr marL="2286000" lvl="4" indent="-317500" algn="l">
              <a:spcBef>
                <a:spcPts val="280"/>
              </a:spcBef>
              <a:spcAft>
                <a:spcPts val="0"/>
              </a:spcAft>
              <a:buSzPts val="1400"/>
              <a:buChar char="▪"/>
              <a:defRPr sz="1400"/>
            </a:lvl5pPr>
            <a:lvl6pPr marL="2743200" lvl="5" indent="-317500" algn="l">
              <a:spcBef>
                <a:spcPts val="288"/>
              </a:spcBef>
              <a:spcAft>
                <a:spcPts val="0"/>
              </a:spcAft>
              <a:buSzPts val="1400"/>
              <a:buChar char="▪"/>
              <a:defRPr sz="1400"/>
            </a:lvl6pPr>
            <a:lvl7pPr marL="3200400" lvl="6" indent="-317500" algn="l">
              <a:spcBef>
                <a:spcPts val="288"/>
              </a:spcBef>
              <a:spcAft>
                <a:spcPts val="0"/>
              </a:spcAft>
              <a:buSzPts val="1400"/>
              <a:buChar char="▪"/>
              <a:defRPr sz="1400"/>
            </a:lvl7pPr>
            <a:lvl8pPr marL="3657600" lvl="7" indent="-317500" algn="l">
              <a:spcBef>
                <a:spcPts val="288"/>
              </a:spcBef>
              <a:spcAft>
                <a:spcPts val="0"/>
              </a:spcAft>
              <a:buSzPts val="1400"/>
              <a:buChar char="▪"/>
              <a:defRPr sz="1400"/>
            </a:lvl8pPr>
            <a:lvl9pPr marL="4114800" lvl="8" indent="-317500" algn="l">
              <a:spcBef>
                <a:spcPts val="288"/>
              </a:spcBef>
              <a:spcAft>
                <a:spcPts val="0"/>
              </a:spcAft>
              <a:buSzPts val="1400"/>
              <a:buChar char="▪"/>
              <a:defRPr sz="1400"/>
            </a:lvl9pPr>
          </a:lstStyle>
          <a:p>
            <a:endParaRPr/>
          </a:p>
        </p:txBody>
      </p:sp>
      <p:sp>
        <p:nvSpPr>
          <p:cNvPr id="46" name="Google Shape;46;p28"/>
          <p:cNvSpPr txBox="1">
            <a:spLocks noGrp="1"/>
          </p:cNvSpPr>
          <p:nvPr>
            <p:ph type="title"/>
          </p:nvPr>
        </p:nvSpPr>
        <p:spPr>
          <a:xfrm>
            <a:off x="4876800" y="457200"/>
            <a:ext cx="2819400" cy="5714999"/>
          </a:xfrm>
          <a:prstGeom prst="rect">
            <a:avLst/>
          </a:prstGeom>
          <a:noFill/>
          <a:ln>
            <a:noFill/>
          </a:ln>
        </p:spPr>
        <p:txBody>
          <a:bodyPr spcFirstLastPara="1" wrap="square" lIns="91425" tIns="45700" rIns="91425" bIns="45700" anchor="ctr" anchorCtr="0">
            <a:normAutofit/>
          </a:bodyPr>
          <a:lstStyle>
            <a:lvl1pPr lvl="0" algn="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28"/>
          <p:cNvSpPr txBox="1">
            <a:spLocks noGrp="1"/>
          </p:cNvSpPr>
          <p:nvPr>
            <p:ph type="dt" idx="10"/>
          </p:nvPr>
        </p:nvSpPr>
        <p:spPr>
          <a:xfrm>
            <a:off x="4876801" y="6426201"/>
            <a:ext cx="2819399" cy="1269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7772400" y="6400800"/>
            <a:ext cx="533400" cy="1524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49" name="Google Shape;49;p28"/>
          <p:cNvSpPr txBox="1">
            <a:spLocks noGrp="1"/>
          </p:cNvSpPr>
          <p:nvPr>
            <p:ph type="ftr" idx="11"/>
          </p:nvPr>
        </p:nvSpPr>
        <p:spPr>
          <a:xfrm>
            <a:off x="4875213" y="6296248"/>
            <a:ext cx="2820987" cy="15240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0"/>
        <p:cNvGrpSpPr/>
        <p:nvPr/>
      </p:nvGrpSpPr>
      <p:grpSpPr>
        <a:xfrm>
          <a:off x="0" y="0"/>
          <a:ext cx="0" cy="0"/>
          <a:chOff x="0" y="0"/>
          <a:chExt cx="0" cy="0"/>
        </a:xfrm>
      </p:grpSpPr>
      <p:sp>
        <p:nvSpPr>
          <p:cNvPr id="51" name="Google Shape;51;p29"/>
          <p:cNvSpPr txBox="1">
            <a:spLocks noGrp="1"/>
          </p:cNvSpPr>
          <p:nvPr>
            <p:ph type="body" idx="1"/>
          </p:nvPr>
        </p:nvSpPr>
        <p:spPr>
          <a:xfrm>
            <a:off x="457200" y="275238"/>
            <a:ext cx="3581400" cy="411162"/>
          </a:xfrm>
          <a:prstGeom prst="rect">
            <a:avLst/>
          </a:prstGeom>
          <a:noFill/>
          <a:ln>
            <a:noFill/>
          </a:ln>
        </p:spPr>
        <p:txBody>
          <a:bodyPr spcFirstLastPara="1" wrap="square" lIns="91425" tIns="45700" rIns="91425" bIns="45700" anchor="b" anchorCtr="0">
            <a:noAutofit/>
          </a:bodyPr>
          <a:lstStyle>
            <a:lvl1pPr marL="457200" lvl="0" indent="-228600" algn="ctr">
              <a:spcBef>
                <a:spcPts val="280"/>
              </a:spcBef>
              <a:spcAft>
                <a:spcPts val="0"/>
              </a:spcAft>
              <a:buSzPts val="1400"/>
              <a:buNone/>
              <a:defRPr sz="1400" b="0">
                <a:solidFill>
                  <a:schemeClr val="dk2"/>
                </a:solidFil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288"/>
              </a:spcBef>
              <a:spcAft>
                <a:spcPts val="0"/>
              </a:spcAft>
              <a:buSzPts val="1600"/>
              <a:buNone/>
              <a:defRPr sz="1600" b="1"/>
            </a:lvl6pPr>
            <a:lvl7pPr marL="3200400" lvl="6" indent="-228600" algn="l">
              <a:spcBef>
                <a:spcPts val="288"/>
              </a:spcBef>
              <a:spcAft>
                <a:spcPts val="0"/>
              </a:spcAft>
              <a:buSzPts val="1600"/>
              <a:buNone/>
              <a:defRPr sz="1600" b="1"/>
            </a:lvl7pPr>
            <a:lvl8pPr marL="3657600" lvl="7" indent="-228600" algn="l">
              <a:spcBef>
                <a:spcPts val="288"/>
              </a:spcBef>
              <a:spcAft>
                <a:spcPts val="0"/>
              </a:spcAft>
              <a:buSzPts val="1600"/>
              <a:buNone/>
              <a:defRPr sz="1600" b="1"/>
            </a:lvl8pPr>
            <a:lvl9pPr marL="4114800" lvl="8" indent="-228600" algn="l">
              <a:spcBef>
                <a:spcPts val="288"/>
              </a:spcBef>
              <a:spcAft>
                <a:spcPts val="0"/>
              </a:spcAft>
              <a:buSzPts val="1600"/>
              <a:buNone/>
              <a:defRPr sz="1600" b="1"/>
            </a:lvl9pPr>
          </a:lstStyle>
          <a:p>
            <a:endParaRPr/>
          </a:p>
        </p:txBody>
      </p:sp>
      <p:sp>
        <p:nvSpPr>
          <p:cNvPr id="52" name="Google Shape;52;p29"/>
          <p:cNvSpPr txBox="1">
            <a:spLocks noGrp="1"/>
          </p:cNvSpPr>
          <p:nvPr>
            <p:ph type="body" idx="2"/>
          </p:nvPr>
        </p:nvSpPr>
        <p:spPr>
          <a:xfrm>
            <a:off x="457200" y="675288"/>
            <a:ext cx="3581400" cy="2525112"/>
          </a:xfrm>
          <a:prstGeom prst="rect">
            <a:avLst/>
          </a:prstGeom>
          <a:noFill/>
          <a:ln>
            <a:noFill/>
          </a:ln>
        </p:spPr>
        <p:txBody>
          <a:bodyPr spcFirstLastPara="1" wrap="square" lIns="91425" tIns="45700" rIns="91425" bIns="45700" anchor="t" anchorCtr="0">
            <a:normAutofit/>
          </a:bodyPr>
          <a:lstStyle>
            <a:lvl1pPr marL="457200" lvl="0" indent="-317500" algn="l">
              <a:spcBef>
                <a:spcPts val="280"/>
              </a:spcBef>
              <a:spcAft>
                <a:spcPts val="0"/>
              </a:spcAft>
              <a:buSzPts val="1400"/>
              <a:buChar char="▪"/>
              <a:defRPr sz="1400"/>
            </a:lvl1pPr>
            <a:lvl2pPr marL="914400" lvl="1" indent="-317500" algn="l">
              <a:spcBef>
                <a:spcPts val="280"/>
              </a:spcBef>
              <a:spcAft>
                <a:spcPts val="0"/>
              </a:spcAft>
              <a:buSzPts val="1400"/>
              <a:buChar char="▪"/>
              <a:defRPr sz="1400"/>
            </a:lvl2pPr>
            <a:lvl3pPr marL="1371600" lvl="2" indent="-317500" algn="l">
              <a:spcBef>
                <a:spcPts val="280"/>
              </a:spcBef>
              <a:spcAft>
                <a:spcPts val="0"/>
              </a:spcAft>
              <a:buSzPts val="1400"/>
              <a:buChar char="▪"/>
              <a:defRPr sz="1400"/>
            </a:lvl3pPr>
            <a:lvl4pPr marL="1828800" lvl="3" indent="-317500" algn="l">
              <a:spcBef>
                <a:spcPts val="280"/>
              </a:spcBef>
              <a:spcAft>
                <a:spcPts val="0"/>
              </a:spcAft>
              <a:buSzPts val="1400"/>
              <a:buChar char="▪"/>
              <a:defRPr sz="1400"/>
            </a:lvl4pPr>
            <a:lvl5pPr marL="2286000" lvl="4" indent="-317500" algn="l">
              <a:spcBef>
                <a:spcPts val="280"/>
              </a:spcBef>
              <a:spcAft>
                <a:spcPts val="0"/>
              </a:spcAft>
              <a:buSzPts val="1400"/>
              <a:buFont typeface="Noto Sans Symbols"/>
              <a:buChar char="▪"/>
              <a:defRPr sz="1400"/>
            </a:lvl5pPr>
            <a:lvl6pPr marL="2743200" lvl="5" indent="-317500" algn="l">
              <a:spcBef>
                <a:spcPts val="288"/>
              </a:spcBef>
              <a:spcAft>
                <a:spcPts val="0"/>
              </a:spcAft>
              <a:buSzPts val="1400"/>
              <a:buFont typeface="Noto Sans Symbols"/>
              <a:buChar char="▪"/>
              <a:defRPr sz="1400"/>
            </a:lvl6pPr>
            <a:lvl7pPr marL="3200400" lvl="6" indent="-317500" algn="l">
              <a:spcBef>
                <a:spcPts val="288"/>
              </a:spcBef>
              <a:spcAft>
                <a:spcPts val="0"/>
              </a:spcAft>
              <a:buSzPts val="1400"/>
              <a:buChar char="▪"/>
              <a:defRPr sz="1400"/>
            </a:lvl7pPr>
            <a:lvl8pPr marL="3657600" lvl="7" indent="-317500" algn="l">
              <a:spcBef>
                <a:spcPts val="288"/>
              </a:spcBef>
              <a:spcAft>
                <a:spcPts val="0"/>
              </a:spcAft>
              <a:buSzPts val="1400"/>
              <a:buChar char="▪"/>
              <a:defRPr sz="1400"/>
            </a:lvl8pPr>
            <a:lvl9pPr marL="4114800" lvl="8" indent="-317500" algn="l">
              <a:spcBef>
                <a:spcPts val="288"/>
              </a:spcBef>
              <a:spcAft>
                <a:spcPts val="0"/>
              </a:spcAft>
              <a:buSzPts val="1400"/>
              <a:buChar char="▪"/>
              <a:defRPr sz="1400"/>
            </a:lvl9pPr>
          </a:lstStyle>
          <a:p>
            <a:endParaRPr/>
          </a:p>
        </p:txBody>
      </p:sp>
      <p:sp>
        <p:nvSpPr>
          <p:cNvPr id="53" name="Google Shape;53;p29"/>
          <p:cNvSpPr txBox="1">
            <a:spLocks noGrp="1"/>
          </p:cNvSpPr>
          <p:nvPr>
            <p:ph type="body" idx="3"/>
          </p:nvPr>
        </p:nvSpPr>
        <p:spPr>
          <a:xfrm>
            <a:off x="457199" y="3429000"/>
            <a:ext cx="3581400" cy="411162"/>
          </a:xfrm>
          <a:prstGeom prst="rect">
            <a:avLst/>
          </a:prstGeom>
          <a:noFill/>
          <a:ln>
            <a:noFill/>
          </a:ln>
        </p:spPr>
        <p:txBody>
          <a:bodyPr spcFirstLastPara="1" wrap="square" lIns="91425" tIns="45700" rIns="91425" bIns="45700" anchor="b" anchorCtr="0">
            <a:noAutofit/>
          </a:bodyPr>
          <a:lstStyle>
            <a:lvl1pPr marL="457200" lvl="0" indent="-228600" algn="ctr">
              <a:spcBef>
                <a:spcPts val="280"/>
              </a:spcBef>
              <a:spcAft>
                <a:spcPts val="0"/>
              </a:spcAft>
              <a:buSzPts val="1400"/>
              <a:buNone/>
              <a:defRPr sz="1400" b="0">
                <a:solidFill>
                  <a:schemeClr val="dk2"/>
                </a:solidFil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288"/>
              </a:spcBef>
              <a:spcAft>
                <a:spcPts val="0"/>
              </a:spcAft>
              <a:buSzPts val="1600"/>
              <a:buNone/>
              <a:defRPr sz="1600" b="1"/>
            </a:lvl6pPr>
            <a:lvl7pPr marL="3200400" lvl="6" indent="-228600" algn="l">
              <a:spcBef>
                <a:spcPts val="288"/>
              </a:spcBef>
              <a:spcAft>
                <a:spcPts val="0"/>
              </a:spcAft>
              <a:buSzPts val="1600"/>
              <a:buNone/>
              <a:defRPr sz="1600" b="1"/>
            </a:lvl7pPr>
            <a:lvl8pPr marL="3657600" lvl="7" indent="-228600" algn="l">
              <a:spcBef>
                <a:spcPts val="288"/>
              </a:spcBef>
              <a:spcAft>
                <a:spcPts val="0"/>
              </a:spcAft>
              <a:buSzPts val="1600"/>
              <a:buNone/>
              <a:defRPr sz="1600" b="1"/>
            </a:lvl8pPr>
            <a:lvl9pPr marL="4114800" lvl="8" indent="-228600" algn="l">
              <a:spcBef>
                <a:spcPts val="288"/>
              </a:spcBef>
              <a:spcAft>
                <a:spcPts val="0"/>
              </a:spcAft>
              <a:buSzPts val="1600"/>
              <a:buNone/>
              <a:defRPr sz="1600" b="1"/>
            </a:lvl9pPr>
          </a:lstStyle>
          <a:p>
            <a:endParaRPr/>
          </a:p>
        </p:txBody>
      </p:sp>
      <p:sp>
        <p:nvSpPr>
          <p:cNvPr id="54" name="Google Shape;54;p29"/>
          <p:cNvSpPr txBox="1">
            <a:spLocks noGrp="1"/>
          </p:cNvSpPr>
          <p:nvPr>
            <p:ph type="body" idx="4"/>
          </p:nvPr>
        </p:nvSpPr>
        <p:spPr>
          <a:xfrm>
            <a:off x="457199" y="3840162"/>
            <a:ext cx="3581400" cy="2515198"/>
          </a:xfrm>
          <a:prstGeom prst="rect">
            <a:avLst/>
          </a:prstGeom>
          <a:noFill/>
          <a:ln>
            <a:noFill/>
          </a:ln>
        </p:spPr>
        <p:txBody>
          <a:bodyPr spcFirstLastPara="1" wrap="square" lIns="91425" tIns="45700" rIns="91425" bIns="45700" anchor="t" anchorCtr="0">
            <a:normAutofit/>
          </a:bodyPr>
          <a:lstStyle>
            <a:lvl1pPr marL="457200" lvl="0" indent="-317500" algn="l">
              <a:spcBef>
                <a:spcPts val="280"/>
              </a:spcBef>
              <a:spcAft>
                <a:spcPts val="0"/>
              </a:spcAft>
              <a:buSzPts val="1400"/>
              <a:buChar char="▪"/>
              <a:defRPr sz="1400"/>
            </a:lvl1pPr>
            <a:lvl2pPr marL="914400" lvl="1" indent="-317500" algn="l">
              <a:spcBef>
                <a:spcPts val="280"/>
              </a:spcBef>
              <a:spcAft>
                <a:spcPts val="0"/>
              </a:spcAft>
              <a:buSzPts val="1400"/>
              <a:buChar char="▪"/>
              <a:defRPr sz="1400"/>
            </a:lvl2pPr>
            <a:lvl3pPr marL="1371600" lvl="2" indent="-317500" algn="l">
              <a:spcBef>
                <a:spcPts val="280"/>
              </a:spcBef>
              <a:spcAft>
                <a:spcPts val="0"/>
              </a:spcAft>
              <a:buSzPts val="1400"/>
              <a:buChar char="▪"/>
              <a:defRPr sz="1400"/>
            </a:lvl3pPr>
            <a:lvl4pPr marL="1828800" lvl="3" indent="-317500" algn="l">
              <a:spcBef>
                <a:spcPts val="280"/>
              </a:spcBef>
              <a:spcAft>
                <a:spcPts val="0"/>
              </a:spcAft>
              <a:buSzPts val="1400"/>
              <a:buChar char="▪"/>
              <a:defRPr sz="1400"/>
            </a:lvl4pPr>
            <a:lvl5pPr marL="2286000" lvl="4" indent="-317500" algn="l">
              <a:spcBef>
                <a:spcPts val="280"/>
              </a:spcBef>
              <a:spcAft>
                <a:spcPts val="0"/>
              </a:spcAft>
              <a:buSzPts val="1400"/>
              <a:buChar char="▪"/>
              <a:defRPr sz="1400"/>
            </a:lvl5pPr>
            <a:lvl6pPr marL="2743200" lvl="5" indent="-317500" algn="l">
              <a:spcBef>
                <a:spcPts val="288"/>
              </a:spcBef>
              <a:spcAft>
                <a:spcPts val="0"/>
              </a:spcAft>
              <a:buSzPts val="1400"/>
              <a:buChar char="▪"/>
              <a:defRPr sz="1400"/>
            </a:lvl6pPr>
            <a:lvl7pPr marL="3200400" lvl="6" indent="-317500" algn="l">
              <a:spcBef>
                <a:spcPts val="288"/>
              </a:spcBef>
              <a:spcAft>
                <a:spcPts val="0"/>
              </a:spcAft>
              <a:buSzPts val="1400"/>
              <a:buChar char="▪"/>
              <a:defRPr sz="1400"/>
            </a:lvl7pPr>
            <a:lvl8pPr marL="3657600" lvl="7" indent="-317500" algn="l">
              <a:spcBef>
                <a:spcPts val="288"/>
              </a:spcBef>
              <a:spcAft>
                <a:spcPts val="0"/>
              </a:spcAft>
              <a:buSzPts val="1400"/>
              <a:buChar char="▪"/>
              <a:defRPr sz="1400"/>
            </a:lvl8pPr>
            <a:lvl9pPr marL="4114800" lvl="8" indent="-317500" algn="l">
              <a:spcBef>
                <a:spcPts val="288"/>
              </a:spcBef>
              <a:spcAft>
                <a:spcPts val="0"/>
              </a:spcAft>
              <a:buSzPts val="1400"/>
              <a:buChar char="▪"/>
              <a:defRPr sz="1400"/>
            </a:lvl9pPr>
          </a:lstStyle>
          <a:p>
            <a:endParaRPr/>
          </a:p>
        </p:txBody>
      </p:sp>
      <p:sp>
        <p:nvSpPr>
          <p:cNvPr id="55" name="Google Shape;55;p29"/>
          <p:cNvSpPr txBox="1">
            <a:spLocks noGrp="1"/>
          </p:cNvSpPr>
          <p:nvPr>
            <p:ph type="title"/>
          </p:nvPr>
        </p:nvSpPr>
        <p:spPr>
          <a:xfrm>
            <a:off x="4876800" y="457200"/>
            <a:ext cx="2819400" cy="5714999"/>
          </a:xfrm>
          <a:prstGeom prst="rect">
            <a:avLst/>
          </a:prstGeom>
          <a:noFill/>
          <a:ln>
            <a:noFill/>
          </a:ln>
        </p:spPr>
        <p:txBody>
          <a:bodyPr spcFirstLastPara="1" wrap="square" lIns="91425" tIns="45700" rIns="91425" bIns="45700" anchor="ctr" anchorCtr="0">
            <a:normAutofit/>
          </a:bodyPr>
          <a:lstStyle>
            <a:lvl1pPr lvl="0" algn="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9"/>
          <p:cNvSpPr txBox="1">
            <a:spLocks noGrp="1"/>
          </p:cNvSpPr>
          <p:nvPr>
            <p:ph type="dt" idx="10"/>
          </p:nvPr>
        </p:nvSpPr>
        <p:spPr>
          <a:xfrm>
            <a:off x="4876801" y="6426201"/>
            <a:ext cx="2819399" cy="1269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9"/>
          <p:cNvSpPr txBox="1">
            <a:spLocks noGrp="1"/>
          </p:cNvSpPr>
          <p:nvPr>
            <p:ph type="sldNum" idx="12"/>
          </p:nvPr>
        </p:nvSpPr>
        <p:spPr>
          <a:xfrm>
            <a:off x="7772400" y="6400800"/>
            <a:ext cx="533400" cy="1524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58" name="Google Shape;58;p29"/>
          <p:cNvSpPr txBox="1">
            <a:spLocks noGrp="1"/>
          </p:cNvSpPr>
          <p:nvPr>
            <p:ph type="ftr" idx="11"/>
          </p:nvPr>
        </p:nvSpPr>
        <p:spPr>
          <a:xfrm>
            <a:off x="4875213" y="6296248"/>
            <a:ext cx="2820987" cy="15240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
        <p:cNvGrpSpPr/>
        <p:nvPr/>
      </p:nvGrpSpPr>
      <p:grpSpPr>
        <a:xfrm>
          <a:off x="0" y="0"/>
          <a:ext cx="0" cy="0"/>
          <a:chOff x="0" y="0"/>
          <a:chExt cx="0" cy="0"/>
        </a:xfrm>
      </p:grpSpPr>
      <p:sp>
        <p:nvSpPr>
          <p:cNvPr id="60" name="Google Shape;60;p30"/>
          <p:cNvSpPr txBox="1">
            <a:spLocks noGrp="1"/>
          </p:cNvSpPr>
          <p:nvPr>
            <p:ph type="title"/>
          </p:nvPr>
        </p:nvSpPr>
        <p:spPr>
          <a:xfrm>
            <a:off x="3733800" y="457200"/>
            <a:ext cx="3962400" cy="5715000"/>
          </a:xfrm>
          <a:prstGeom prst="rect">
            <a:avLst/>
          </a:prstGeom>
          <a:noFill/>
          <a:ln>
            <a:noFill/>
          </a:ln>
        </p:spPr>
        <p:txBody>
          <a:bodyPr spcFirstLastPara="1" wrap="square" lIns="91425" tIns="45700" rIns="91425" bIns="45700" anchor="ctr" anchorCtr="0">
            <a:normAutofit/>
          </a:bodyPr>
          <a:lstStyle>
            <a:lvl1pPr lvl="0" algn="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30"/>
          <p:cNvSpPr txBox="1">
            <a:spLocks noGrp="1"/>
          </p:cNvSpPr>
          <p:nvPr>
            <p:ph type="dt" idx="10"/>
          </p:nvPr>
        </p:nvSpPr>
        <p:spPr>
          <a:xfrm>
            <a:off x="4876801" y="6426201"/>
            <a:ext cx="2819399" cy="1269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30"/>
          <p:cNvSpPr txBox="1">
            <a:spLocks noGrp="1"/>
          </p:cNvSpPr>
          <p:nvPr>
            <p:ph type="sldNum" idx="12"/>
          </p:nvPr>
        </p:nvSpPr>
        <p:spPr>
          <a:xfrm>
            <a:off x="7772400" y="6400800"/>
            <a:ext cx="533400" cy="1524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63" name="Google Shape;63;p30"/>
          <p:cNvSpPr txBox="1">
            <a:spLocks noGrp="1"/>
          </p:cNvSpPr>
          <p:nvPr>
            <p:ph type="ftr" idx="11"/>
          </p:nvPr>
        </p:nvSpPr>
        <p:spPr>
          <a:xfrm>
            <a:off x="4875213" y="6296248"/>
            <a:ext cx="2820987" cy="15240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4"/>
        <p:cNvGrpSpPr/>
        <p:nvPr/>
      </p:nvGrpSpPr>
      <p:grpSpPr>
        <a:xfrm>
          <a:off x="0" y="0"/>
          <a:ext cx="0" cy="0"/>
          <a:chOff x="0" y="0"/>
          <a:chExt cx="0" cy="0"/>
        </a:xfrm>
      </p:grpSpPr>
      <p:sp>
        <p:nvSpPr>
          <p:cNvPr id="65" name="Google Shape;65;p31"/>
          <p:cNvSpPr>
            <a:spLocks noGrp="1"/>
          </p:cNvSpPr>
          <p:nvPr>
            <p:ph type="pic" idx="2"/>
          </p:nvPr>
        </p:nvSpPr>
        <p:spPr>
          <a:xfrm>
            <a:off x="304800" y="1676400"/>
            <a:ext cx="4696967" cy="3505200"/>
          </a:xfrm>
          <a:prstGeom prst="rect">
            <a:avLst/>
          </a:prstGeom>
          <a:noFill/>
          <a:ln>
            <a:noFill/>
          </a:ln>
        </p:spPr>
        <p:txBody>
          <a:bodyPr spcFirstLastPara="1" wrap="square" lIns="91425" tIns="45700" rIns="91425" bIns="45700" anchor="ctr" anchorCtr="0">
            <a:normAutofit/>
          </a:bodyPr>
          <a:lstStyle>
            <a:lvl1pPr marR="0" lvl="0" algn="l" rtl="0">
              <a:spcBef>
                <a:spcPts val="640"/>
              </a:spcBef>
              <a:spcAft>
                <a:spcPts val="0"/>
              </a:spcAft>
              <a:buClr>
                <a:srgbClr val="7F7F7F"/>
              </a:buClr>
              <a:buSzPts val="3200"/>
              <a:buFont typeface="Noto Sans Symbols"/>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rgbClr val="7F7F7F"/>
              </a:buClr>
              <a:buSzPts val="2800"/>
              <a:buFont typeface="Noto Sans Symbols"/>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rgbClr val="7F7F7F"/>
              </a:buClr>
              <a:buSzPts val="2400"/>
              <a:buFont typeface="Noto Sans Symbols"/>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rgbClr val="7F7F7F"/>
              </a:buClr>
              <a:buSzPts val="2000"/>
              <a:buFont typeface="Noto Sans Symbols"/>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rgbClr val="7F7F7F"/>
              </a:buClr>
              <a:buSzPts val="2000"/>
              <a:buFont typeface="Noto Sans Symbols"/>
              <a:buNone/>
              <a:defRPr sz="2000" b="0" i="0" u="none" strike="noStrike" cap="none">
                <a:solidFill>
                  <a:schemeClr val="dk1"/>
                </a:solidFill>
                <a:latin typeface="Calibri"/>
                <a:ea typeface="Calibri"/>
                <a:cs typeface="Calibri"/>
                <a:sym typeface="Calibri"/>
              </a:defRPr>
            </a:lvl5pPr>
            <a:lvl6pPr marR="0" lvl="5" algn="l" rtl="0">
              <a:spcBef>
                <a:spcPts val="288"/>
              </a:spcBef>
              <a:spcAft>
                <a:spcPts val="0"/>
              </a:spcAft>
              <a:buClr>
                <a:srgbClr val="7F7F7F"/>
              </a:buClr>
              <a:buSzPts val="2000"/>
              <a:buFont typeface="Noto Sans Symbols"/>
              <a:buNone/>
              <a:defRPr sz="2000" b="0" i="0" u="none" strike="noStrike" cap="none">
                <a:solidFill>
                  <a:schemeClr val="dk1"/>
                </a:solidFill>
                <a:latin typeface="Calibri"/>
                <a:ea typeface="Calibri"/>
                <a:cs typeface="Calibri"/>
                <a:sym typeface="Calibri"/>
              </a:defRPr>
            </a:lvl6pPr>
            <a:lvl7pPr marR="0" lvl="6" algn="l" rtl="0">
              <a:spcBef>
                <a:spcPts val="288"/>
              </a:spcBef>
              <a:spcAft>
                <a:spcPts val="0"/>
              </a:spcAft>
              <a:buClr>
                <a:srgbClr val="7F7F7F"/>
              </a:buClr>
              <a:buSzPts val="2000"/>
              <a:buFont typeface="Noto Sans Symbols"/>
              <a:buNone/>
              <a:defRPr sz="2000" b="0" i="0" u="none" strike="noStrike" cap="none">
                <a:solidFill>
                  <a:schemeClr val="dk1"/>
                </a:solidFill>
                <a:latin typeface="Calibri"/>
                <a:ea typeface="Calibri"/>
                <a:cs typeface="Calibri"/>
                <a:sym typeface="Calibri"/>
              </a:defRPr>
            </a:lvl7pPr>
            <a:lvl8pPr marR="0" lvl="7" algn="l" rtl="0">
              <a:spcBef>
                <a:spcPts val="288"/>
              </a:spcBef>
              <a:spcAft>
                <a:spcPts val="0"/>
              </a:spcAft>
              <a:buClr>
                <a:srgbClr val="7F7F7F"/>
              </a:buClr>
              <a:buSzPts val="2000"/>
              <a:buFont typeface="Noto Sans Symbols"/>
              <a:buNone/>
              <a:defRPr sz="2000" b="0" i="0" u="none" strike="noStrike" cap="none">
                <a:solidFill>
                  <a:schemeClr val="dk1"/>
                </a:solidFill>
                <a:latin typeface="Calibri"/>
                <a:ea typeface="Calibri"/>
                <a:cs typeface="Calibri"/>
                <a:sym typeface="Calibri"/>
              </a:defRPr>
            </a:lvl8pPr>
            <a:lvl9pPr marR="0" lvl="8" algn="l" rtl="0">
              <a:spcBef>
                <a:spcPts val="288"/>
              </a:spcBef>
              <a:spcAft>
                <a:spcPts val="0"/>
              </a:spcAft>
              <a:buClr>
                <a:srgbClr val="7F7F7F"/>
              </a:buClr>
              <a:buSzPts val="2000"/>
              <a:buFont typeface="Noto Sans Symbols"/>
              <a:buNone/>
              <a:defRPr sz="2000" b="0" i="0" u="none" strike="noStrike" cap="none">
                <a:solidFill>
                  <a:schemeClr val="dk1"/>
                </a:solidFill>
                <a:latin typeface="Calibri"/>
                <a:ea typeface="Calibri"/>
                <a:cs typeface="Calibri"/>
                <a:sym typeface="Calibri"/>
              </a:defRPr>
            </a:lvl9pPr>
          </a:lstStyle>
          <a:p>
            <a:endParaRPr/>
          </a:p>
        </p:txBody>
      </p:sp>
      <p:sp>
        <p:nvSpPr>
          <p:cNvPr id="66" name="Google Shape;66;p31"/>
          <p:cNvSpPr txBox="1">
            <a:spLocks noGrp="1"/>
          </p:cNvSpPr>
          <p:nvPr>
            <p:ph type="title"/>
          </p:nvPr>
        </p:nvSpPr>
        <p:spPr>
          <a:xfrm>
            <a:off x="5181600" y="1676400"/>
            <a:ext cx="2514600" cy="1875972"/>
          </a:xfrm>
          <a:prstGeom prst="rect">
            <a:avLst/>
          </a:prstGeom>
          <a:noFill/>
          <a:ln>
            <a:noFill/>
          </a:ln>
        </p:spPr>
        <p:txBody>
          <a:bodyPr spcFirstLastPara="1" wrap="square" lIns="91425" tIns="45700" rIns="91425" bIns="45700" anchor="b" anchorCtr="0">
            <a:normAutofit/>
          </a:bodyPr>
          <a:lstStyle>
            <a:lvl1pPr lvl="0" algn="r">
              <a:spcBef>
                <a:spcPts val="0"/>
              </a:spcBef>
              <a:spcAft>
                <a:spcPts val="0"/>
              </a:spcAft>
              <a:buClr>
                <a:schemeClr val="dk1"/>
              </a:buClr>
              <a:buSzPts val="2000"/>
              <a:buFont typeface="Calibri"/>
              <a:buNone/>
              <a:defRPr sz="20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1"/>
          <p:cNvSpPr txBox="1">
            <a:spLocks noGrp="1"/>
          </p:cNvSpPr>
          <p:nvPr>
            <p:ph type="body" idx="1"/>
          </p:nvPr>
        </p:nvSpPr>
        <p:spPr>
          <a:xfrm>
            <a:off x="5486400" y="3552372"/>
            <a:ext cx="2209800" cy="1629228"/>
          </a:xfrm>
          <a:prstGeom prst="rect">
            <a:avLst/>
          </a:prstGeom>
          <a:noFill/>
          <a:ln>
            <a:noFill/>
          </a:ln>
        </p:spPr>
        <p:txBody>
          <a:bodyPr spcFirstLastPara="1" wrap="square" lIns="91425" tIns="45700" rIns="91425" bIns="45700" anchor="t" anchorCtr="0">
            <a:normAutofit/>
          </a:bodyPr>
          <a:lstStyle>
            <a:lvl1pPr marL="457200" lvl="0" indent="-228600" algn="r">
              <a:spcBef>
                <a:spcPts val="240"/>
              </a:spcBef>
              <a:spcAft>
                <a:spcPts val="0"/>
              </a:spcAft>
              <a:buSzPts val="1200"/>
              <a:buNone/>
              <a:defRPr sz="1200">
                <a:solidFill>
                  <a:schemeClr val="dk2"/>
                </a:solidFill>
              </a:defRPr>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288"/>
              </a:spcBef>
              <a:spcAft>
                <a:spcPts val="0"/>
              </a:spcAft>
              <a:buSzPts val="900"/>
              <a:buNone/>
              <a:defRPr sz="900"/>
            </a:lvl6pPr>
            <a:lvl7pPr marL="3200400" lvl="6" indent="-228600" algn="l">
              <a:spcBef>
                <a:spcPts val="288"/>
              </a:spcBef>
              <a:spcAft>
                <a:spcPts val="0"/>
              </a:spcAft>
              <a:buSzPts val="900"/>
              <a:buNone/>
              <a:defRPr sz="900"/>
            </a:lvl7pPr>
            <a:lvl8pPr marL="3657600" lvl="7" indent="-228600" algn="l">
              <a:spcBef>
                <a:spcPts val="288"/>
              </a:spcBef>
              <a:spcAft>
                <a:spcPts val="0"/>
              </a:spcAft>
              <a:buSzPts val="900"/>
              <a:buNone/>
              <a:defRPr sz="900"/>
            </a:lvl8pPr>
            <a:lvl9pPr marL="4114800" lvl="8" indent="-228600" algn="l">
              <a:spcBef>
                <a:spcPts val="288"/>
              </a:spcBef>
              <a:spcAft>
                <a:spcPts val="0"/>
              </a:spcAft>
              <a:buSzPts val="900"/>
              <a:buNone/>
              <a:defRPr sz="900"/>
            </a:lvl9pPr>
          </a:lstStyle>
          <a:p>
            <a:endParaRPr/>
          </a:p>
        </p:txBody>
      </p:sp>
      <p:sp>
        <p:nvSpPr>
          <p:cNvPr id="68" name="Google Shape;68;p31"/>
          <p:cNvSpPr txBox="1">
            <a:spLocks noGrp="1"/>
          </p:cNvSpPr>
          <p:nvPr>
            <p:ph type="dt" idx="10"/>
          </p:nvPr>
        </p:nvSpPr>
        <p:spPr>
          <a:xfrm>
            <a:off x="4876801" y="6426201"/>
            <a:ext cx="2819399" cy="1269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31"/>
          <p:cNvSpPr txBox="1">
            <a:spLocks noGrp="1"/>
          </p:cNvSpPr>
          <p:nvPr>
            <p:ph type="sldNum" idx="12"/>
          </p:nvPr>
        </p:nvSpPr>
        <p:spPr>
          <a:xfrm>
            <a:off x="7772400" y="6400800"/>
            <a:ext cx="533400" cy="1524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70" name="Google Shape;70;p31"/>
          <p:cNvSpPr txBox="1">
            <a:spLocks noGrp="1"/>
          </p:cNvSpPr>
          <p:nvPr>
            <p:ph type="ftr" idx="11"/>
          </p:nvPr>
        </p:nvSpPr>
        <p:spPr>
          <a:xfrm>
            <a:off x="4875213" y="6296248"/>
            <a:ext cx="2820987" cy="15240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1"/>
        <p:cNvGrpSpPr/>
        <p:nvPr/>
      </p:nvGrpSpPr>
      <p:grpSpPr>
        <a:xfrm>
          <a:off x="0" y="0"/>
          <a:ext cx="0" cy="0"/>
          <a:chOff x="0" y="0"/>
          <a:chExt cx="0" cy="0"/>
        </a:xfrm>
      </p:grpSpPr>
      <p:sp>
        <p:nvSpPr>
          <p:cNvPr id="72" name="Google Shape;72;p32"/>
          <p:cNvSpPr txBox="1">
            <a:spLocks noGrp="1"/>
          </p:cNvSpPr>
          <p:nvPr>
            <p:ph type="title"/>
          </p:nvPr>
        </p:nvSpPr>
        <p:spPr>
          <a:xfrm>
            <a:off x="4876800" y="457200"/>
            <a:ext cx="2819400" cy="5715000"/>
          </a:xfrm>
          <a:prstGeom prst="rect">
            <a:avLst/>
          </a:prstGeom>
          <a:noFill/>
          <a:ln>
            <a:noFill/>
          </a:ln>
        </p:spPr>
        <p:txBody>
          <a:bodyPr spcFirstLastPara="1" wrap="square" lIns="91425" tIns="45700" rIns="91425" bIns="45700" anchor="ctr" anchorCtr="0">
            <a:normAutofit/>
          </a:bodyPr>
          <a:lstStyle>
            <a:lvl1pPr lvl="0" algn="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32"/>
          <p:cNvSpPr txBox="1">
            <a:spLocks noGrp="1"/>
          </p:cNvSpPr>
          <p:nvPr>
            <p:ph type="body" idx="1"/>
          </p:nvPr>
        </p:nvSpPr>
        <p:spPr>
          <a:xfrm rot="5400000">
            <a:off x="-571499" y="1485899"/>
            <a:ext cx="5714999" cy="3657600"/>
          </a:xfrm>
          <a:prstGeom prst="rect">
            <a:avLst/>
          </a:prstGeom>
          <a:noFill/>
          <a:ln>
            <a:noFill/>
          </a:ln>
        </p:spPr>
        <p:txBody>
          <a:bodyPr spcFirstLastPara="1" wrap="square" lIns="91425" tIns="45700" rIns="91425" bIns="45700" anchor="ctr"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288"/>
              </a:spcBef>
              <a:spcAft>
                <a:spcPts val="0"/>
              </a:spcAft>
              <a:buSzPts val="1800"/>
              <a:buChar char="▪"/>
              <a:defRPr/>
            </a:lvl6pPr>
            <a:lvl7pPr marL="3200400" lvl="6" indent="-342900" algn="l">
              <a:spcBef>
                <a:spcPts val="288"/>
              </a:spcBef>
              <a:spcAft>
                <a:spcPts val="0"/>
              </a:spcAft>
              <a:buSzPts val="1800"/>
              <a:buChar char="▪"/>
              <a:defRPr/>
            </a:lvl7pPr>
            <a:lvl8pPr marL="3657600" lvl="7" indent="-342900" algn="l">
              <a:spcBef>
                <a:spcPts val="288"/>
              </a:spcBef>
              <a:spcAft>
                <a:spcPts val="0"/>
              </a:spcAft>
              <a:buSzPts val="1800"/>
              <a:buChar char="▪"/>
              <a:defRPr/>
            </a:lvl8pPr>
            <a:lvl9pPr marL="4114800" lvl="8" indent="-342900" algn="l">
              <a:spcBef>
                <a:spcPts val="288"/>
              </a:spcBef>
              <a:spcAft>
                <a:spcPts val="0"/>
              </a:spcAft>
              <a:buSzPts val="1800"/>
              <a:buChar char="▪"/>
              <a:defRPr/>
            </a:lvl9pPr>
          </a:lstStyle>
          <a:p>
            <a:endParaRPr/>
          </a:p>
        </p:txBody>
      </p:sp>
      <p:sp>
        <p:nvSpPr>
          <p:cNvPr id="74" name="Google Shape;74;p32"/>
          <p:cNvSpPr txBox="1">
            <a:spLocks noGrp="1"/>
          </p:cNvSpPr>
          <p:nvPr>
            <p:ph type="dt" idx="10"/>
          </p:nvPr>
        </p:nvSpPr>
        <p:spPr>
          <a:xfrm>
            <a:off x="4876801" y="6426201"/>
            <a:ext cx="2819399" cy="1269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32"/>
          <p:cNvSpPr txBox="1">
            <a:spLocks noGrp="1"/>
          </p:cNvSpPr>
          <p:nvPr>
            <p:ph type="sldNum" idx="12"/>
          </p:nvPr>
        </p:nvSpPr>
        <p:spPr>
          <a:xfrm>
            <a:off x="7772400" y="6400800"/>
            <a:ext cx="533400" cy="1524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76" name="Google Shape;76;p32"/>
          <p:cNvSpPr txBox="1">
            <a:spLocks noGrp="1"/>
          </p:cNvSpPr>
          <p:nvPr>
            <p:ph type="ftr" idx="11"/>
          </p:nvPr>
        </p:nvSpPr>
        <p:spPr>
          <a:xfrm>
            <a:off x="4875213" y="6296248"/>
            <a:ext cx="2820987" cy="15240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7"/>
        <p:cNvGrpSpPr/>
        <p:nvPr/>
      </p:nvGrpSpPr>
      <p:grpSpPr>
        <a:xfrm>
          <a:off x="0" y="0"/>
          <a:ext cx="0" cy="0"/>
          <a:chOff x="0" y="0"/>
          <a:chExt cx="0" cy="0"/>
        </a:xfrm>
      </p:grpSpPr>
      <p:sp>
        <p:nvSpPr>
          <p:cNvPr id="78" name="Google Shape;78;p33"/>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rmAutofit/>
          </a:bodyPr>
          <a:lstStyle>
            <a:lvl1pPr lvl="0" algn="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33"/>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ctr"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288"/>
              </a:spcBef>
              <a:spcAft>
                <a:spcPts val="0"/>
              </a:spcAft>
              <a:buSzPts val="1800"/>
              <a:buChar char="▪"/>
              <a:defRPr/>
            </a:lvl6pPr>
            <a:lvl7pPr marL="3200400" lvl="6" indent="-342900" algn="l">
              <a:spcBef>
                <a:spcPts val="288"/>
              </a:spcBef>
              <a:spcAft>
                <a:spcPts val="0"/>
              </a:spcAft>
              <a:buSzPts val="1800"/>
              <a:buChar char="▪"/>
              <a:defRPr/>
            </a:lvl7pPr>
            <a:lvl8pPr marL="3657600" lvl="7" indent="-342900" algn="l">
              <a:spcBef>
                <a:spcPts val="288"/>
              </a:spcBef>
              <a:spcAft>
                <a:spcPts val="0"/>
              </a:spcAft>
              <a:buSzPts val="1800"/>
              <a:buChar char="▪"/>
              <a:defRPr/>
            </a:lvl8pPr>
            <a:lvl9pPr marL="4114800" lvl="8" indent="-342900" algn="l">
              <a:spcBef>
                <a:spcPts val="288"/>
              </a:spcBef>
              <a:spcAft>
                <a:spcPts val="0"/>
              </a:spcAft>
              <a:buSzPts val="1800"/>
              <a:buChar char="▪"/>
              <a:defRPr/>
            </a:lvl9pPr>
          </a:lstStyle>
          <a:p>
            <a:endParaRPr/>
          </a:p>
        </p:txBody>
      </p:sp>
      <p:sp>
        <p:nvSpPr>
          <p:cNvPr id="80" name="Google Shape;80;p33"/>
          <p:cNvSpPr txBox="1">
            <a:spLocks noGrp="1"/>
          </p:cNvSpPr>
          <p:nvPr>
            <p:ph type="dt" idx="10"/>
          </p:nvPr>
        </p:nvSpPr>
        <p:spPr>
          <a:xfrm>
            <a:off x="4876801" y="6426201"/>
            <a:ext cx="2819399" cy="1269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33"/>
          <p:cNvSpPr txBox="1">
            <a:spLocks noGrp="1"/>
          </p:cNvSpPr>
          <p:nvPr>
            <p:ph type="sldNum" idx="12"/>
          </p:nvPr>
        </p:nvSpPr>
        <p:spPr>
          <a:xfrm>
            <a:off x="7772400" y="6400800"/>
            <a:ext cx="533400" cy="1524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82" name="Google Shape;82;p33"/>
          <p:cNvSpPr txBox="1">
            <a:spLocks noGrp="1"/>
          </p:cNvSpPr>
          <p:nvPr>
            <p:ph type="ftr" idx="11"/>
          </p:nvPr>
        </p:nvSpPr>
        <p:spPr>
          <a:xfrm>
            <a:off x="4875213" y="6296248"/>
            <a:ext cx="2820987" cy="15240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Shape 5"/>
        <p:cNvGrpSpPr/>
        <p:nvPr/>
      </p:nvGrpSpPr>
      <p:grpSpPr>
        <a:xfrm>
          <a:off x="0" y="0"/>
          <a:ext cx="0" cy="0"/>
          <a:chOff x="0" y="0"/>
          <a:chExt cx="0" cy="0"/>
        </a:xfrm>
      </p:grpSpPr>
      <p:pic>
        <p:nvPicPr>
          <p:cNvPr id="6" name="Google Shape;6;p22" descr="sphere2.png"/>
          <p:cNvPicPr preferRelativeResize="0"/>
          <p:nvPr/>
        </p:nvPicPr>
        <p:blipFill rotWithShape="1">
          <a:blip r:embed="rId13">
            <a:alphaModFix/>
          </a:blip>
          <a:srcRect/>
          <a:stretch/>
        </p:blipFill>
        <p:spPr>
          <a:xfrm>
            <a:off x="8823693" y="0"/>
            <a:ext cx="320307" cy="6858000"/>
          </a:xfrm>
          <a:prstGeom prst="rect">
            <a:avLst/>
          </a:prstGeom>
          <a:noFill/>
          <a:ln>
            <a:noFill/>
          </a:ln>
        </p:spPr>
      </p:pic>
      <p:sp>
        <p:nvSpPr>
          <p:cNvPr id="7" name="Google Shape;7;p22"/>
          <p:cNvSpPr txBox="1">
            <a:spLocks noGrp="1"/>
          </p:cNvSpPr>
          <p:nvPr>
            <p:ph type="title"/>
          </p:nvPr>
        </p:nvSpPr>
        <p:spPr>
          <a:xfrm>
            <a:off x="4876800" y="457200"/>
            <a:ext cx="2819400" cy="5715000"/>
          </a:xfrm>
          <a:prstGeom prst="rect">
            <a:avLst/>
          </a:prstGeom>
          <a:noFill/>
          <a:ln>
            <a:noFill/>
          </a:ln>
        </p:spPr>
        <p:txBody>
          <a:bodyPr spcFirstLastPara="1" wrap="square" lIns="91425" tIns="45700" rIns="91425" bIns="45700" anchor="ctr" anchorCtr="0">
            <a:normAutofit/>
          </a:bodyPr>
          <a:lstStyle>
            <a:lvl1pPr marR="0" lvl="0" algn="r" rtl="0">
              <a:spcBef>
                <a:spcPts val="0"/>
              </a:spcBef>
              <a:spcAft>
                <a:spcPts val="0"/>
              </a:spcAft>
              <a:buClr>
                <a:schemeClr val="dk1"/>
              </a:buClr>
              <a:buSzPts val="2800"/>
              <a:buFont typeface="Calibri"/>
              <a:buNone/>
              <a:defRPr sz="28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22"/>
          <p:cNvSpPr txBox="1">
            <a:spLocks noGrp="1"/>
          </p:cNvSpPr>
          <p:nvPr>
            <p:ph type="body" idx="1"/>
          </p:nvPr>
        </p:nvSpPr>
        <p:spPr>
          <a:xfrm>
            <a:off x="457200" y="457200"/>
            <a:ext cx="3657600" cy="5714999"/>
          </a:xfrm>
          <a:prstGeom prst="rect">
            <a:avLst/>
          </a:prstGeom>
          <a:noFill/>
          <a:ln>
            <a:noFill/>
          </a:ln>
        </p:spPr>
        <p:txBody>
          <a:bodyPr spcFirstLastPara="1" wrap="square" lIns="91425" tIns="45700" rIns="91425" bIns="45700" anchor="ctr" anchorCtr="0">
            <a:normAutofit/>
          </a:bodyPr>
          <a:lstStyle>
            <a:lvl1pPr marL="457200" marR="0" lvl="0" indent="-342900" algn="l" rtl="0">
              <a:spcBef>
                <a:spcPts val="360"/>
              </a:spcBef>
              <a:spcAft>
                <a:spcPts val="0"/>
              </a:spcAft>
              <a:buClr>
                <a:srgbClr val="7F7F7F"/>
              </a:buClr>
              <a:buSzPts val="1800"/>
              <a:buFont typeface="Noto Sans Symbols"/>
              <a:buChar char="▪"/>
              <a:defRPr sz="1800" b="0" i="0" u="none" strike="noStrike" cap="none">
                <a:solidFill>
                  <a:schemeClr val="dk1"/>
                </a:solidFill>
                <a:latin typeface="Calibri"/>
                <a:ea typeface="Calibri"/>
                <a:cs typeface="Calibri"/>
                <a:sym typeface="Calibri"/>
              </a:defRPr>
            </a:lvl1pPr>
            <a:lvl2pPr marL="914400" marR="0" lvl="1" indent="-317500" algn="l" rtl="0">
              <a:spcBef>
                <a:spcPts val="280"/>
              </a:spcBef>
              <a:spcAft>
                <a:spcPts val="0"/>
              </a:spcAft>
              <a:buClr>
                <a:srgbClr val="7F7F7F"/>
              </a:buClr>
              <a:buSzPts val="1400"/>
              <a:buFont typeface="Noto Sans Symbols"/>
              <a:buChar char="▪"/>
              <a:defRPr sz="1400" b="0" i="0" u="none" strike="noStrike" cap="none">
                <a:solidFill>
                  <a:schemeClr val="dk1"/>
                </a:solidFill>
                <a:latin typeface="Calibri"/>
                <a:ea typeface="Calibri"/>
                <a:cs typeface="Calibri"/>
                <a:sym typeface="Calibri"/>
              </a:defRPr>
            </a:lvl2pPr>
            <a:lvl3pPr marL="1371600" marR="0" lvl="2" indent="-317500" algn="l" rtl="0">
              <a:spcBef>
                <a:spcPts val="280"/>
              </a:spcBef>
              <a:spcAft>
                <a:spcPts val="0"/>
              </a:spcAft>
              <a:buClr>
                <a:srgbClr val="7F7F7F"/>
              </a:buClr>
              <a:buSzPts val="1400"/>
              <a:buFont typeface="Noto Sans Symbols"/>
              <a:buChar char="▪"/>
              <a:defRPr sz="1400" b="0" i="0" u="none" strike="noStrike" cap="none">
                <a:solidFill>
                  <a:schemeClr val="dk1"/>
                </a:solidFill>
                <a:latin typeface="Calibri"/>
                <a:ea typeface="Calibri"/>
                <a:cs typeface="Calibri"/>
                <a:sym typeface="Calibri"/>
              </a:defRPr>
            </a:lvl3pPr>
            <a:lvl4pPr marL="1828800" marR="0" lvl="3" indent="-317500" algn="l" rtl="0">
              <a:spcBef>
                <a:spcPts val="280"/>
              </a:spcBef>
              <a:spcAft>
                <a:spcPts val="0"/>
              </a:spcAft>
              <a:buClr>
                <a:srgbClr val="7F7F7F"/>
              </a:buClr>
              <a:buSzPts val="1400"/>
              <a:buFont typeface="Noto Sans Symbols"/>
              <a:buChar char="▪"/>
              <a:defRPr sz="1400" b="0" i="0" u="none" strike="noStrike" cap="none">
                <a:solidFill>
                  <a:schemeClr val="dk1"/>
                </a:solidFill>
                <a:latin typeface="Calibri"/>
                <a:ea typeface="Calibri"/>
                <a:cs typeface="Calibri"/>
                <a:sym typeface="Calibri"/>
              </a:defRPr>
            </a:lvl4pPr>
            <a:lvl5pPr marL="2286000" marR="0" lvl="4" indent="-317500" algn="l" rtl="0">
              <a:spcBef>
                <a:spcPts val="280"/>
              </a:spcBef>
              <a:spcAft>
                <a:spcPts val="0"/>
              </a:spcAft>
              <a:buClr>
                <a:srgbClr val="7F7F7F"/>
              </a:buClr>
              <a:buSzPts val="1400"/>
              <a:buFont typeface="Noto Sans Symbols"/>
              <a:buChar char="▪"/>
              <a:defRPr sz="1400" b="0" i="0" u="none" strike="noStrike" cap="none">
                <a:solidFill>
                  <a:schemeClr val="dk1"/>
                </a:solidFill>
                <a:latin typeface="Calibri"/>
                <a:ea typeface="Calibri"/>
                <a:cs typeface="Calibri"/>
                <a:sym typeface="Calibri"/>
              </a:defRPr>
            </a:lvl5pPr>
            <a:lvl6pPr marL="2743200" marR="0" lvl="5" indent="-317500" algn="l" rtl="0">
              <a:spcBef>
                <a:spcPts val="288"/>
              </a:spcBef>
              <a:spcAft>
                <a:spcPts val="0"/>
              </a:spcAft>
              <a:buClr>
                <a:srgbClr val="7F7F7F"/>
              </a:buClr>
              <a:buSzPts val="1400"/>
              <a:buFont typeface="Noto Sans Symbols"/>
              <a:buChar char="▪"/>
              <a:defRPr sz="1400" b="0" i="0" u="none" strike="noStrike" cap="none">
                <a:solidFill>
                  <a:schemeClr val="dk1"/>
                </a:solidFill>
                <a:latin typeface="Calibri"/>
                <a:ea typeface="Calibri"/>
                <a:cs typeface="Calibri"/>
                <a:sym typeface="Calibri"/>
              </a:defRPr>
            </a:lvl6pPr>
            <a:lvl7pPr marL="3200400" marR="0" lvl="6" indent="-317500" algn="l" rtl="0">
              <a:spcBef>
                <a:spcPts val="288"/>
              </a:spcBef>
              <a:spcAft>
                <a:spcPts val="0"/>
              </a:spcAft>
              <a:buClr>
                <a:srgbClr val="7F7F7F"/>
              </a:buClr>
              <a:buSzPts val="1400"/>
              <a:buFont typeface="Noto Sans Symbols"/>
              <a:buChar char="▪"/>
              <a:defRPr sz="1400" b="0" i="0" u="none" strike="noStrike" cap="none">
                <a:solidFill>
                  <a:schemeClr val="dk1"/>
                </a:solidFill>
                <a:latin typeface="Calibri"/>
                <a:ea typeface="Calibri"/>
                <a:cs typeface="Calibri"/>
                <a:sym typeface="Calibri"/>
              </a:defRPr>
            </a:lvl7pPr>
            <a:lvl8pPr marL="3657600" marR="0" lvl="7" indent="-317500" algn="l" rtl="0">
              <a:spcBef>
                <a:spcPts val="288"/>
              </a:spcBef>
              <a:spcAft>
                <a:spcPts val="0"/>
              </a:spcAft>
              <a:buClr>
                <a:srgbClr val="7F7F7F"/>
              </a:buClr>
              <a:buSzPts val="1400"/>
              <a:buFont typeface="Noto Sans Symbols"/>
              <a:buChar char="▪"/>
              <a:defRPr sz="1400" b="0" i="0" u="none" strike="noStrike" cap="none">
                <a:solidFill>
                  <a:schemeClr val="dk1"/>
                </a:solidFill>
                <a:latin typeface="Calibri"/>
                <a:ea typeface="Calibri"/>
                <a:cs typeface="Calibri"/>
                <a:sym typeface="Calibri"/>
              </a:defRPr>
            </a:lvl8pPr>
            <a:lvl9pPr marL="4114800" marR="0" lvl="8" indent="-317500" algn="l" rtl="0">
              <a:spcBef>
                <a:spcPts val="288"/>
              </a:spcBef>
              <a:spcAft>
                <a:spcPts val="0"/>
              </a:spcAft>
              <a:buClr>
                <a:srgbClr val="7F7F7F"/>
              </a:buClr>
              <a:buSzPts val="1400"/>
              <a:buFont typeface="Noto Sans Symbols"/>
              <a:buChar char="▪"/>
              <a:defRPr sz="14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sldNum" idx="12"/>
          </p:nvPr>
        </p:nvSpPr>
        <p:spPr>
          <a:xfrm>
            <a:off x="7772400" y="6400800"/>
            <a:ext cx="533400" cy="1524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050" b="0" i="0" u="none" strike="noStrike" cap="none">
                <a:solidFill>
                  <a:srgbClr val="7F7F7F"/>
                </a:solidFill>
                <a:latin typeface="Calibri"/>
                <a:ea typeface="Calibri"/>
                <a:cs typeface="Calibri"/>
                <a:sym typeface="Calibri"/>
              </a:defRPr>
            </a:lvl1pPr>
            <a:lvl2pPr marL="0" marR="0" lvl="1" indent="0" algn="ctr" rtl="0">
              <a:spcBef>
                <a:spcPts val="0"/>
              </a:spcBef>
              <a:buNone/>
              <a:defRPr sz="1050" b="0" i="0" u="none" strike="noStrike" cap="none">
                <a:solidFill>
                  <a:srgbClr val="7F7F7F"/>
                </a:solidFill>
                <a:latin typeface="Calibri"/>
                <a:ea typeface="Calibri"/>
                <a:cs typeface="Calibri"/>
                <a:sym typeface="Calibri"/>
              </a:defRPr>
            </a:lvl2pPr>
            <a:lvl3pPr marL="0" marR="0" lvl="2" indent="0" algn="ctr" rtl="0">
              <a:spcBef>
                <a:spcPts val="0"/>
              </a:spcBef>
              <a:buNone/>
              <a:defRPr sz="1050" b="0" i="0" u="none" strike="noStrike" cap="none">
                <a:solidFill>
                  <a:srgbClr val="7F7F7F"/>
                </a:solidFill>
                <a:latin typeface="Calibri"/>
                <a:ea typeface="Calibri"/>
                <a:cs typeface="Calibri"/>
                <a:sym typeface="Calibri"/>
              </a:defRPr>
            </a:lvl3pPr>
            <a:lvl4pPr marL="0" marR="0" lvl="3" indent="0" algn="ctr" rtl="0">
              <a:spcBef>
                <a:spcPts val="0"/>
              </a:spcBef>
              <a:buNone/>
              <a:defRPr sz="1050" b="0" i="0" u="none" strike="noStrike" cap="none">
                <a:solidFill>
                  <a:srgbClr val="7F7F7F"/>
                </a:solidFill>
                <a:latin typeface="Calibri"/>
                <a:ea typeface="Calibri"/>
                <a:cs typeface="Calibri"/>
                <a:sym typeface="Calibri"/>
              </a:defRPr>
            </a:lvl4pPr>
            <a:lvl5pPr marL="0" marR="0" lvl="4" indent="0" algn="ctr" rtl="0">
              <a:spcBef>
                <a:spcPts val="0"/>
              </a:spcBef>
              <a:buNone/>
              <a:defRPr sz="1050" b="0" i="0" u="none" strike="noStrike" cap="none">
                <a:solidFill>
                  <a:srgbClr val="7F7F7F"/>
                </a:solidFill>
                <a:latin typeface="Calibri"/>
                <a:ea typeface="Calibri"/>
                <a:cs typeface="Calibri"/>
                <a:sym typeface="Calibri"/>
              </a:defRPr>
            </a:lvl5pPr>
            <a:lvl6pPr marL="0" marR="0" lvl="5" indent="0" algn="ctr" rtl="0">
              <a:spcBef>
                <a:spcPts val="0"/>
              </a:spcBef>
              <a:buNone/>
              <a:defRPr sz="1050" b="0" i="0" u="none" strike="noStrike" cap="none">
                <a:solidFill>
                  <a:srgbClr val="7F7F7F"/>
                </a:solidFill>
                <a:latin typeface="Calibri"/>
                <a:ea typeface="Calibri"/>
                <a:cs typeface="Calibri"/>
                <a:sym typeface="Calibri"/>
              </a:defRPr>
            </a:lvl6pPr>
            <a:lvl7pPr marL="0" marR="0" lvl="6" indent="0" algn="ctr" rtl="0">
              <a:spcBef>
                <a:spcPts val="0"/>
              </a:spcBef>
              <a:buNone/>
              <a:defRPr sz="1050" b="0" i="0" u="none" strike="noStrike" cap="none">
                <a:solidFill>
                  <a:srgbClr val="7F7F7F"/>
                </a:solidFill>
                <a:latin typeface="Calibri"/>
                <a:ea typeface="Calibri"/>
                <a:cs typeface="Calibri"/>
                <a:sym typeface="Calibri"/>
              </a:defRPr>
            </a:lvl7pPr>
            <a:lvl8pPr marL="0" marR="0" lvl="7" indent="0" algn="ctr" rtl="0">
              <a:spcBef>
                <a:spcPts val="0"/>
              </a:spcBef>
              <a:buNone/>
              <a:defRPr sz="1050" b="0" i="0" u="none" strike="noStrike" cap="none">
                <a:solidFill>
                  <a:srgbClr val="7F7F7F"/>
                </a:solidFill>
                <a:latin typeface="Calibri"/>
                <a:ea typeface="Calibri"/>
                <a:cs typeface="Calibri"/>
                <a:sym typeface="Calibri"/>
              </a:defRPr>
            </a:lvl8pPr>
            <a:lvl9pPr marL="0" marR="0" lvl="8" indent="0" algn="ctr" rtl="0">
              <a:spcBef>
                <a:spcPts val="0"/>
              </a:spcBef>
              <a:buNone/>
              <a:defRPr sz="1050" b="0" i="0" u="none" strike="noStrike" cap="none">
                <a:solidFill>
                  <a:srgbClr val="7F7F7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10" name="Google Shape;10;p22"/>
          <p:cNvSpPr txBox="1">
            <a:spLocks noGrp="1"/>
          </p:cNvSpPr>
          <p:nvPr>
            <p:ph type="dt" idx="10"/>
          </p:nvPr>
        </p:nvSpPr>
        <p:spPr>
          <a:xfrm>
            <a:off x="4876801" y="6426201"/>
            <a:ext cx="2819399" cy="126999"/>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50" b="0" i="0" u="none" strike="noStrike" cap="none">
                <a:solidFill>
                  <a:srgbClr val="7F7F7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22"/>
          <p:cNvSpPr txBox="1">
            <a:spLocks noGrp="1"/>
          </p:cNvSpPr>
          <p:nvPr>
            <p:ph type="ftr" idx="11"/>
          </p:nvPr>
        </p:nvSpPr>
        <p:spPr>
          <a:xfrm>
            <a:off x="4875213" y="6296248"/>
            <a:ext cx="2820987" cy="152400"/>
          </a:xfrm>
          <a:prstGeom prst="rect">
            <a:avLst/>
          </a:prstGeom>
          <a:noFill/>
          <a:ln>
            <a:noFill/>
          </a:ln>
        </p:spPr>
        <p:txBody>
          <a:bodyPr spcFirstLastPara="1" wrap="square" lIns="91425" tIns="45700" rIns="91425" bIns="45700" anchor="b" anchorCtr="0">
            <a:noAutofit/>
          </a:bodyPr>
          <a:lstStyle>
            <a:lvl1pPr marR="0" lvl="0" algn="r" rtl="0">
              <a:spcBef>
                <a:spcPts val="0"/>
              </a:spcBef>
              <a:spcAft>
                <a:spcPts val="0"/>
              </a:spcAft>
              <a:buSzPts val="1400"/>
              <a:buNone/>
              <a:defRPr sz="105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youtube.com/watch?v=WFXqsuMg3vA"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hyperlink" Target="http://www.youtube.com/watch?v=QWgBkn_mk9I"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v=3DXA11-duxU"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hyperlink" Target="http://www.youtube.com/watch?v=bIjQ4tAi49M"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hyperlink" Target="https://www.biblegateway.com/passage/?search=Genesis+7&amp;version=ERV#fen-ERV-172a"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www.biblestudytools.com/esv/psalms/46-1.html"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8.jpg"/></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jpg"/></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jpg"/></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26.jpg"/><Relationship Id="rId5" Type="http://schemas.openxmlformats.org/officeDocument/2006/relationships/image" Target="../media/image25.png"/><Relationship Id="rId4" Type="http://schemas.openxmlformats.org/officeDocument/2006/relationships/image" Target="../media/image24.jpg"/></Relationships>
</file>

<file path=ppt/slides/_rels/slide2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28.jpg"/></Relationships>
</file>

<file path=ppt/slides/_rels/slide2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30.jpg"/></Relationships>
</file>

<file path=ppt/slides/_rels/slide2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
          <p:cNvSpPr txBox="1">
            <a:spLocks noGrp="1"/>
          </p:cNvSpPr>
          <p:nvPr>
            <p:ph type="subTitle" idx="1"/>
          </p:nvPr>
        </p:nvSpPr>
        <p:spPr>
          <a:xfrm rot="-2460000">
            <a:off x="2121425" y="1357059"/>
            <a:ext cx="3241001" cy="710050"/>
          </a:xfrm>
          <a:prstGeom prst="rect">
            <a:avLst/>
          </a:prstGeom>
          <a:noFill/>
          <a:ln>
            <a:noFill/>
          </a:ln>
        </p:spPr>
        <p:txBody>
          <a:bodyPr spcFirstLastPara="1" wrap="square" lIns="91425" tIns="45700" rIns="91425" bIns="45700" anchor="t" anchorCtr="0">
            <a:normAutofit/>
          </a:bodyPr>
          <a:lstStyle/>
          <a:p>
            <a:pPr marL="0" lvl="0" indent="0" algn="r" rtl="0">
              <a:spcBef>
                <a:spcPts val="0"/>
              </a:spcBef>
              <a:spcAft>
                <a:spcPts val="0"/>
              </a:spcAft>
              <a:buSzPts val="1400"/>
              <a:buNone/>
            </a:pPr>
            <a:r>
              <a:rPr lang="en-US"/>
              <a:t>Part 3  In the Ark</a:t>
            </a:r>
            <a:endParaRPr/>
          </a:p>
          <a:p>
            <a:pPr marL="0" lvl="0" indent="0" algn="r" rtl="0">
              <a:spcBef>
                <a:spcPts val="280"/>
              </a:spcBef>
              <a:spcAft>
                <a:spcPts val="0"/>
              </a:spcAft>
              <a:buSzPts val="1400"/>
              <a:buNone/>
            </a:pPr>
            <a:r>
              <a:rPr lang="en-US"/>
              <a:t>Genesis 7:11 to 8:14</a:t>
            </a:r>
            <a:endParaRPr/>
          </a:p>
        </p:txBody>
      </p:sp>
      <p:sp>
        <p:nvSpPr>
          <p:cNvPr id="88" name="Google Shape;88;p1"/>
          <p:cNvSpPr txBox="1">
            <a:spLocks noGrp="1"/>
          </p:cNvSpPr>
          <p:nvPr>
            <p:ph type="title"/>
          </p:nvPr>
        </p:nvSpPr>
        <p:spPr>
          <a:xfrm rot="-2460000">
            <a:off x="-372940" y="1352333"/>
            <a:ext cx="5648623" cy="975022"/>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dk1"/>
              </a:buClr>
              <a:buSzPts val="6000"/>
              <a:buFont typeface="Calibri"/>
              <a:buNone/>
            </a:pPr>
            <a:r>
              <a:rPr lang="en-US" sz="6000"/>
              <a:t>Noah’s Ark	</a:t>
            </a:r>
            <a:endParaRPr sz="6000"/>
          </a:p>
        </p:txBody>
      </p:sp>
      <p:pic>
        <p:nvPicPr>
          <p:cNvPr id="89" name="Google Shape;89;p1" descr="Inside Noah's Ark 4 Kids"/>
          <p:cNvPicPr preferRelativeResize="0"/>
          <p:nvPr/>
        </p:nvPicPr>
        <p:blipFill rotWithShape="1">
          <a:blip r:embed="rId3">
            <a:alphaModFix/>
          </a:blip>
          <a:srcRect/>
          <a:stretch/>
        </p:blipFill>
        <p:spPr>
          <a:xfrm>
            <a:off x="1447800" y="3352800"/>
            <a:ext cx="4724400" cy="2952750"/>
          </a:xfrm>
          <a:prstGeom prst="rect">
            <a:avLst/>
          </a:prstGeom>
          <a:noFill/>
          <a:ln>
            <a:noFill/>
          </a:ln>
        </p:spPr>
      </p:pic>
      <p:sp>
        <p:nvSpPr>
          <p:cNvPr id="90" name="Google Shape;90;p1"/>
          <p:cNvSpPr/>
          <p:nvPr/>
        </p:nvSpPr>
        <p:spPr>
          <a:xfrm rot="-912125">
            <a:off x="6863665" y="992997"/>
            <a:ext cx="2889944" cy="5078313"/>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5400" b="1" i="0" u="none" strike="noStrike" cap="none">
                <a:solidFill>
                  <a:srgbClr val="7FE6F3"/>
                </a:solidFill>
                <a:latin typeface="Calibri"/>
                <a:ea typeface="Calibri"/>
                <a:cs typeface="Calibri"/>
                <a:sym typeface="Calibri"/>
              </a:rPr>
              <a:t>Patiently</a:t>
            </a:r>
            <a:endParaRPr/>
          </a:p>
          <a:p>
            <a:pPr marL="0" marR="0" lvl="0" indent="0" algn="l" rtl="0">
              <a:spcBef>
                <a:spcPts val="0"/>
              </a:spcBef>
              <a:spcAft>
                <a:spcPts val="0"/>
              </a:spcAft>
              <a:buNone/>
            </a:pPr>
            <a:r>
              <a:rPr lang="en-US" sz="5400" b="1">
                <a:solidFill>
                  <a:srgbClr val="7FE6F3"/>
                </a:solidFill>
                <a:latin typeface="Calibri"/>
                <a:ea typeface="Calibri"/>
                <a:cs typeface="Calibri"/>
                <a:sym typeface="Calibri"/>
              </a:rPr>
              <a:t>    riding</a:t>
            </a:r>
            <a:endParaRPr/>
          </a:p>
          <a:p>
            <a:pPr marL="0" marR="0" lvl="0" indent="0" algn="l" rtl="0">
              <a:spcBef>
                <a:spcPts val="0"/>
              </a:spcBef>
              <a:spcAft>
                <a:spcPts val="0"/>
              </a:spcAft>
              <a:buNone/>
            </a:pPr>
            <a:r>
              <a:rPr lang="en-US" sz="5400" b="1" cap="none">
                <a:solidFill>
                  <a:srgbClr val="7FE6F3"/>
                </a:solidFill>
                <a:latin typeface="Calibri"/>
                <a:ea typeface="Calibri"/>
                <a:cs typeface="Calibri"/>
                <a:sym typeface="Calibri"/>
              </a:rPr>
              <a:t>   out</a:t>
            </a:r>
            <a:endParaRPr/>
          </a:p>
          <a:p>
            <a:pPr marL="0" marR="0" lvl="0" indent="0" algn="l" rtl="0">
              <a:spcBef>
                <a:spcPts val="0"/>
              </a:spcBef>
              <a:spcAft>
                <a:spcPts val="0"/>
              </a:spcAft>
              <a:buNone/>
            </a:pPr>
            <a:r>
              <a:rPr lang="en-US" sz="5400" b="1">
                <a:solidFill>
                  <a:srgbClr val="7FE6F3"/>
                </a:solidFill>
                <a:latin typeface="Calibri"/>
                <a:ea typeface="Calibri"/>
                <a:cs typeface="Calibri"/>
                <a:sym typeface="Calibri"/>
              </a:rPr>
              <a:t> the </a:t>
            </a:r>
            <a:endParaRPr/>
          </a:p>
          <a:p>
            <a:pPr marL="0" marR="0" lvl="0" indent="0" algn="l" rtl="0">
              <a:spcBef>
                <a:spcPts val="0"/>
              </a:spcBef>
              <a:spcAft>
                <a:spcPts val="0"/>
              </a:spcAft>
              <a:buNone/>
            </a:pPr>
            <a:r>
              <a:rPr lang="en-US" sz="5400" b="1" cap="none">
                <a:solidFill>
                  <a:srgbClr val="7FE6F3"/>
                </a:solidFill>
                <a:latin typeface="Calibri"/>
                <a:ea typeface="Calibri"/>
                <a:cs typeface="Calibri"/>
                <a:sym typeface="Calibri"/>
              </a:rPr>
              <a:t>storm</a:t>
            </a:r>
            <a:endParaRPr sz="5400" b="1" cap="none">
              <a:solidFill>
                <a:srgbClr val="7FE6F3"/>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g98e7b3b45e_0_15" descr="Robbie and Mae sing about God and Noah. Spoiler: there's a rainbow at the end!&#10;&#10;Check out more videos (and other cool stuff) at CrossroadsKidsClub.net&#10;&#10;There's all kinds of cool stuff on the Kids' Club channel for you to explore and we’re always updating with brand new content. Subscribe and stick around so you never miss out on new and exciting videos that the whole family can enjoy. And be sure to like and comment as well! We’d love to hear from you." title="Noah, God's Friend (with Lyrics)">
            <a:hlinkClick r:id="rId3"/>
          </p:cNvPr>
          <p:cNvPicPr preferRelativeResize="0"/>
          <p:nvPr/>
        </p:nvPicPr>
        <p:blipFill>
          <a:blip r:embed="rId4">
            <a:alphaModFix/>
          </a:blip>
          <a:stretch>
            <a:fillRect/>
          </a:stretch>
        </p:blipFill>
        <p:spPr>
          <a:xfrm>
            <a:off x="685775" y="1183350"/>
            <a:ext cx="7382450" cy="5536825"/>
          </a:xfrm>
          <a:prstGeom prst="rect">
            <a:avLst/>
          </a:prstGeom>
          <a:noFill/>
          <a:ln>
            <a:noFill/>
          </a:ln>
        </p:spPr>
      </p:pic>
      <p:sp>
        <p:nvSpPr>
          <p:cNvPr id="96" name="Google Shape;96;g98e7b3b45e_0_15"/>
          <p:cNvSpPr txBox="1"/>
          <p:nvPr/>
        </p:nvSpPr>
        <p:spPr>
          <a:xfrm>
            <a:off x="457200" y="242050"/>
            <a:ext cx="8175900" cy="7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300">
                <a:latin typeface="Calibri"/>
                <a:ea typeface="Calibri"/>
                <a:cs typeface="Calibri"/>
                <a:sym typeface="Calibri"/>
              </a:rPr>
              <a:t>No One Knew God  EXCET  Noah knew God</a:t>
            </a:r>
            <a:endParaRPr sz="2300">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Google Shape;101;g98e7b3b45e_0_8" title="Who Built The Ark - Karaoke">
            <a:hlinkClick r:id="rId3"/>
          </p:cNvPr>
          <p:cNvPicPr preferRelativeResize="0"/>
          <p:nvPr/>
        </p:nvPicPr>
        <p:blipFill>
          <a:blip r:embed="rId4">
            <a:alphaModFix/>
          </a:blip>
          <a:stretch>
            <a:fillRect/>
          </a:stretch>
        </p:blipFill>
        <p:spPr>
          <a:xfrm>
            <a:off x="233100" y="502025"/>
            <a:ext cx="8187775" cy="6140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g98e7b3b45e_0_5" descr="I'm starting a Noah's Ark series in Kids Church this Sunday. I love this song and it will go well with the series. I created the text to go along with the awesome song 'Two by Two' with Ed Kee and David Hunt." title="Two By Two by Ed Kee and David Hunt from Crazy Praise Vol. 3">
            <a:hlinkClick r:id="rId3"/>
          </p:cNvPr>
          <p:cNvPicPr preferRelativeResize="0"/>
          <p:nvPr/>
        </p:nvPicPr>
        <p:blipFill>
          <a:blip r:embed="rId4">
            <a:alphaModFix/>
          </a:blip>
          <a:stretch>
            <a:fillRect/>
          </a:stretch>
        </p:blipFill>
        <p:spPr>
          <a:xfrm>
            <a:off x="259975" y="555800"/>
            <a:ext cx="8080200" cy="60601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g98e7b3b45e_0_12"/>
          <p:cNvSpPr txBox="1"/>
          <p:nvPr/>
        </p:nvSpPr>
        <p:spPr>
          <a:xfrm>
            <a:off x="779925" y="188250"/>
            <a:ext cx="7362900" cy="457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800">
                <a:latin typeface="Calibri"/>
                <a:ea typeface="Calibri"/>
                <a:cs typeface="Calibri"/>
                <a:sym typeface="Calibri"/>
              </a:rPr>
              <a:t>A Day in the Life of a Zookeeper</a:t>
            </a:r>
            <a:endParaRPr sz="1800">
              <a:latin typeface="Calibri"/>
              <a:ea typeface="Calibri"/>
              <a:cs typeface="Calibri"/>
              <a:sym typeface="Calibri"/>
            </a:endParaRPr>
          </a:p>
        </p:txBody>
      </p:sp>
      <p:pic>
        <p:nvPicPr>
          <p:cNvPr id="112" name="Google Shape;112;g98e7b3b45e_0_12" descr="A day in the life of a (bird) keeper! Do you have any questions or suggestions for Tom? Leave them in the comments below!&#10;&#10;Subscribe to Paradise Wildlife Park's channel: https://www.youtube.com/PWParkFilm&#10;&#10;For more fun, head over to our socials:&#10;&#10;Follow us on Facebook: https://www.facebook.com/pwlpk/&#10;&#10;Like us on Instagram: https://www.instagram.com/paradisewil...&#10;&#10;Give us a shout on Twitter: https://twitter.com/ParadiseWLPark&#10;&#10;Visit our park directly: https://www.pwpark.com/&#10;&#10;And if you haven't already, TURN ON POST NOTIFICATIONS SO YOU NEVER MISS A VIDEO!&#10;&#10;Thank you so much for watching!&#10;&#10;#paradisewildlifepark #zookeeper" title="A Day In The Life Of A Zookeeper">
            <a:hlinkClick r:id="rId3"/>
          </p:cNvPr>
          <p:cNvPicPr preferRelativeResize="0"/>
          <p:nvPr/>
        </p:nvPicPr>
        <p:blipFill>
          <a:blip r:embed="rId4">
            <a:alphaModFix/>
          </a:blip>
          <a:stretch>
            <a:fillRect/>
          </a:stretch>
        </p:blipFill>
        <p:spPr>
          <a:xfrm>
            <a:off x="762000" y="824750"/>
            <a:ext cx="7620000" cy="5715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
          <p:cNvSpPr txBox="1">
            <a:spLocks noGrp="1"/>
          </p:cNvSpPr>
          <p:nvPr>
            <p:ph type="title"/>
          </p:nvPr>
        </p:nvSpPr>
        <p:spPr>
          <a:xfrm>
            <a:off x="457200" y="304800"/>
            <a:ext cx="6248400" cy="3276600"/>
          </a:xfrm>
          <a:prstGeom prst="rect">
            <a:avLst/>
          </a:prstGeom>
          <a:noFill/>
          <a:ln>
            <a:noFill/>
          </a:ln>
        </p:spPr>
        <p:txBody>
          <a:bodyPr spcFirstLastPara="1" wrap="square" lIns="91425" tIns="45700" rIns="91425" bIns="45700" anchor="b" anchorCtr="0">
            <a:normAutofit/>
          </a:bodyPr>
          <a:lstStyle/>
          <a:p>
            <a:pPr marL="0" lvl="0" indent="0" algn="r" rtl="0">
              <a:spcBef>
                <a:spcPts val="0"/>
              </a:spcBef>
              <a:spcAft>
                <a:spcPts val="0"/>
              </a:spcAft>
              <a:buClr>
                <a:schemeClr val="dk1"/>
              </a:buClr>
              <a:buSzPts val="2800"/>
              <a:buFont typeface="Calibri"/>
              <a:buNone/>
            </a:pPr>
            <a:r>
              <a:rPr lang="en-US" b="1"/>
              <a:t>Galatians 6:9 (ERV)</a:t>
            </a:r>
            <a:br>
              <a:rPr lang="en-US" b="1"/>
            </a:br>
            <a:br>
              <a:rPr lang="en-US" b="1"/>
            </a:br>
            <a:r>
              <a:rPr lang="en-US" baseline="30000"/>
              <a:t> </a:t>
            </a:r>
            <a:r>
              <a:rPr lang="en-US"/>
              <a:t>We must not get tired of doing good. We will receive our harvest of eternal life at the right time. We must not give up. </a:t>
            </a:r>
            <a:br>
              <a:rPr lang="en-US"/>
            </a:br>
            <a:endParaRPr/>
          </a:p>
        </p:txBody>
      </p:sp>
      <p:sp>
        <p:nvSpPr>
          <p:cNvPr id="118" name="Google Shape;118;p2"/>
          <p:cNvSpPr/>
          <p:nvPr/>
        </p:nvSpPr>
        <p:spPr>
          <a:xfrm rot="-5400000">
            <a:off x="5830164" y="1637436"/>
            <a:ext cx="4572001" cy="175432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400" b="1" cap="none">
                <a:solidFill>
                  <a:srgbClr val="7FE6F3"/>
                </a:solidFill>
                <a:latin typeface="Calibri"/>
                <a:ea typeface="Calibri"/>
                <a:cs typeface="Calibri"/>
                <a:sym typeface="Calibri"/>
              </a:rPr>
              <a:t>Memory</a:t>
            </a:r>
            <a:endParaRPr/>
          </a:p>
          <a:p>
            <a:pPr marL="0" marR="0" lvl="0" indent="0" algn="ctr" rtl="0">
              <a:spcBef>
                <a:spcPts val="0"/>
              </a:spcBef>
              <a:spcAft>
                <a:spcPts val="0"/>
              </a:spcAft>
              <a:buNone/>
            </a:pPr>
            <a:r>
              <a:rPr lang="en-US" sz="5400" b="1">
                <a:solidFill>
                  <a:srgbClr val="7FE6F3"/>
                </a:solidFill>
                <a:latin typeface="Calibri"/>
                <a:ea typeface="Calibri"/>
                <a:cs typeface="Calibri"/>
                <a:sym typeface="Calibri"/>
              </a:rPr>
              <a:t>Verse</a:t>
            </a:r>
            <a:endParaRPr sz="5400" b="1" cap="none">
              <a:solidFill>
                <a:srgbClr val="7FE6F3"/>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3"/>
          <p:cNvSpPr txBox="1"/>
          <p:nvPr/>
        </p:nvSpPr>
        <p:spPr>
          <a:xfrm>
            <a:off x="333066" y="457200"/>
            <a:ext cx="8173065" cy="2667000"/>
          </a:xfrm>
          <a:prstGeom prst="rect">
            <a:avLst/>
          </a:prstGeom>
          <a:solidFill>
            <a:schemeClr val="dk1"/>
          </a:solidFill>
          <a:ln w="15875" cap="flat" cmpd="sng">
            <a:solidFill>
              <a:schemeClr val="dk1"/>
            </a:solidFill>
            <a:prstDash val="solid"/>
            <a:round/>
            <a:headEnd type="none" w="sm" len="sm"/>
            <a:tailEnd type="none" w="sm" len="sm"/>
          </a:ln>
        </p:spPr>
        <p:txBody>
          <a:bodyPr spcFirstLastPara="1" wrap="square" lIns="91425" tIns="45700" rIns="91425" bIns="45700" anchor="t" anchorCtr="0">
            <a:normAutofit/>
          </a:bodyPr>
          <a:lstStyle/>
          <a:p>
            <a:pPr marL="182880" marR="0" lvl="0" indent="-182880" algn="l" rtl="0">
              <a:spcBef>
                <a:spcPts val="0"/>
              </a:spcBef>
              <a:spcAft>
                <a:spcPts val="0"/>
              </a:spcAft>
              <a:buClr>
                <a:srgbClr val="7F7F7F"/>
              </a:buClr>
              <a:buSzPts val="2400"/>
              <a:buFont typeface="Noto Sans Symbols"/>
              <a:buChar char="▪"/>
            </a:pPr>
            <a:r>
              <a:rPr lang="en-US" sz="2400" baseline="30000">
                <a:solidFill>
                  <a:schemeClr val="lt1"/>
                </a:solidFill>
                <a:latin typeface="Calibri"/>
                <a:ea typeface="Calibri"/>
                <a:cs typeface="Calibri"/>
                <a:sym typeface="Calibri"/>
              </a:rPr>
              <a:t>11-13 </a:t>
            </a:r>
            <a:r>
              <a:rPr lang="en-US" sz="2400">
                <a:solidFill>
                  <a:schemeClr val="lt1"/>
                </a:solidFill>
                <a:latin typeface="Calibri"/>
                <a:ea typeface="Calibri"/>
                <a:cs typeface="Calibri"/>
                <a:sym typeface="Calibri"/>
              </a:rPr>
              <a:t>On the 17th day of the second month, when Noah was 600 years old, the springs under the earth broke through the ground, and water flowed out everywhere. The sky also opened like windows and rain poured down. The rain fell on the earth for 40 days and 40 nights. That same day Noah went into the boat with his wife, his sons Shem, Ham, and Japheth, and their wives. </a:t>
            </a:r>
            <a:endParaRPr sz="2400">
              <a:solidFill>
                <a:schemeClr val="lt1"/>
              </a:solidFill>
              <a:latin typeface="Calibri"/>
              <a:ea typeface="Calibri"/>
              <a:cs typeface="Calibri"/>
              <a:sym typeface="Calibri"/>
            </a:endParaRPr>
          </a:p>
        </p:txBody>
      </p:sp>
      <p:pic>
        <p:nvPicPr>
          <p:cNvPr id="124" name="Google Shape;124;p3" descr="Evidence of Fountains of the Great Deep? | The Institute for ..."/>
          <p:cNvPicPr preferRelativeResize="0"/>
          <p:nvPr/>
        </p:nvPicPr>
        <p:blipFill rotWithShape="1">
          <a:blip r:embed="rId3">
            <a:alphaModFix/>
          </a:blip>
          <a:srcRect/>
          <a:stretch/>
        </p:blipFill>
        <p:spPr>
          <a:xfrm>
            <a:off x="333067" y="3459480"/>
            <a:ext cx="8173065" cy="2895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29" name="Google Shape;129;p4" descr="2020 Calendar – Calendar Options"/>
          <p:cNvPicPr preferRelativeResize="0"/>
          <p:nvPr/>
        </p:nvPicPr>
        <p:blipFill rotWithShape="1">
          <a:blip r:embed="rId3">
            <a:alphaModFix/>
          </a:blip>
          <a:srcRect/>
          <a:stretch/>
        </p:blipFill>
        <p:spPr>
          <a:xfrm>
            <a:off x="457200" y="609600"/>
            <a:ext cx="7620000" cy="5886450"/>
          </a:xfrm>
          <a:prstGeom prst="rect">
            <a:avLst/>
          </a:prstGeom>
          <a:noFill/>
          <a:ln>
            <a:noFill/>
          </a:ln>
        </p:spPr>
      </p:pic>
      <p:sp>
        <p:nvSpPr>
          <p:cNvPr id="130" name="Google Shape;130;p4"/>
          <p:cNvSpPr/>
          <p:nvPr/>
        </p:nvSpPr>
        <p:spPr>
          <a:xfrm>
            <a:off x="2838450" y="2575559"/>
            <a:ext cx="1371600" cy="76200"/>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1" name="Google Shape;131;p4"/>
          <p:cNvSpPr/>
          <p:nvPr/>
        </p:nvSpPr>
        <p:spPr>
          <a:xfrm>
            <a:off x="2819400" y="2324100"/>
            <a:ext cx="1371600" cy="76200"/>
          </a:xfrm>
          <a:prstGeom prst="roundRect">
            <a:avLst>
              <a:gd name="adj" fmla="val 16667"/>
            </a:avLst>
          </a:prstGeom>
          <a:solidFill>
            <a:schemeClr val="accent1"/>
          </a:solidFill>
          <a:ln w="15875" cap="flat" cmpd="sng">
            <a:solidFill>
              <a:srgbClr val="6E911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2" name="Google Shape;132;p4"/>
          <p:cNvSpPr/>
          <p:nvPr/>
        </p:nvSpPr>
        <p:spPr>
          <a:xfrm>
            <a:off x="2590800" y="2514600"/>
            <a:ext cx="228600" cy="76200"/>
          </a:xfrm>
          <a:prstGeom prst="rect">
            <a:avLst/>
          </a:prstGeom>
          <a:solidFill>
            <a:schemeClr val="accent1"/>
          </a:solidFill>
          <a:ln w="15875" cap="flat" cmpd="sng">
            <a:solidFill>
              <a:srgbClr val="6E911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3" name="Google Shape;133;p4"/>
          <p:cNvSpPr/>
          <p:nvPr/>
        </p:nvSpPr>
        <p:spPr>
          <a:xfrm>
            <a:off x="457200" y="152400"/>
            <a:ext cx="2133600" cy="2286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20000" y="22500"/>
                </a:lnTo>
                <a:lnTo>
                  <a:pt x="-56000" y="135000"/>
                </a:lnTo>
              </a:path>
            </a:pathLst>
          </a:custGeom>
          <a:solidFill>
            <a:schemeClr val="accent1"/>
          </a:solidFill>
          <a:ln w="15875" cap="flat" cmpd="sng">
            <a:solidFill>
              <a:srgbClr val="6E911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7 days – enter ark</a:t>
            </a:r>
            <a:endParaRPr sz="1800">
              <a:solidFill>
                <a:schemeClr val="lt1"/>
              </a:solidFill>
              <a:latin typeface="Calibri"/>
              <a:ea typeface="Calibri"/>
              <a:cs typeface="Calibri"/>
              <a:sym typeface="Calibri"/>
            </a:endParaRPr>
          </a:p>
        </p:txBody>
      </p:sp>
      <p:sp>
        <p:nvSpPr>
          <p:cNvPr id="134" name="Google Shape;134;p4"/>
          <p:cNvSpPr/>
          <p:nvPr/>
        </p:nvSpPr>
        <p:spPr>
          <a:xfrm>
            <a:off x="2705100" y="152400"/>
            <a:ext cx="1790700" cy="2286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20000" y="22500"/>
                </a:lnTo>
                <a:lnTo>
                  <a:pt x="-20000" y="120000"/>
                </a:lnTo>
                <a:lnTo>
                  <a:pt x="-10000" y="135556"/>
                </a:lnTo>
              </a:path>
            </a:pathLst>
          </a:cu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40 days of rain</a:t>
            </a:r>
            <a:endParaRPr sz="1800">
              <a:solidFill>
                <a:schemeClr val="lt1"/>
              </a:solidFill>
              <a:latin typeface="Calibri"/>
              <a:ea typeface="Calibri"/>
              <a:cs typeface="Calibri"/>
              <a:sym typeface="Calibri"/>
            </a:endParaRPr>
          </a:p>
        </p:txBody>
      </p:sp>
      <p:sp>
        <p:nvSpPr>
          <p:cNvPr id="135" name="Google Shape;135;p4"/>
          <p:cNvSpPr/>
          <p:nvPr/>
        </p:nvSpPr>
        <p:spPr>
          <a:xfrm>
            <a:off x="2590800" y="2697480"/>
            <a:ext cx="1600200" cy="45719"/>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6" name="Google Shape;136;p4"/>
          <p:cNvSpPr/>
          <p:nvPr/>
        </p:nvSpPr>
        <p:spPr>
          <a:xfrm>
            <a:off x="4373880" y="1981200"/>
            <a:ext cx="1600200" cy="45719"/>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7" name="Google Shape;137;p4"/>
          <p:cNvSpPr/>
          <p:nvPr/>
        </p:nvSpPr>
        <p:spPr>
          <a:xfrm>
            <a:off x="4373880" y="2179319"/>
            <a:ext cx="1600200" cy="45719"/>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8" name="Google Shape;138;p4"/>
          <p:cNvSpPr/>
          <p:nvPr/>
        </p:nvSpPr>
        <p:spPr>
          <a:xfrm>
            <a:off x="4373880" y="2377440"/>
            <a:ext cx="1600200" cy="45719"/>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9" name="Google Shape;139;p4"/>
          <p:cNvSpPr/>
          <p:nvPr/>
        </p:nvSpPr>
        <p:spPr>
          <a:xfrm>
            <a:off x="4373880" y="2529840"/>
            <a:ext cx="1341120" cy="45719"/>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0" name="Google Shape;140;p4"/>
          <p:cNvSpPr/>
          <p:nvPr/>
        </p:nvSpPr>
        <p:spPr>
          <a:xfrm>
            <a:off x="6217920" y="6096000"/>
            <a:ext cx="2240280" cy="609600"/>
          </a:xfrm>
          <a:prstGeom prst="wedgeEllipseCallout">
            <a:avLst>
              <a:gd name="adj1" fmla="val -20833"/>
              <a:gd name="adj2" fmla="val 62500"/>
            </a:avLst>
          </a:prstGeom>
          <a:gradFill>
            <a:gsLst>
              <a:gs pos="0">
                <a:srgbClr val="FF926A"/>
              </a:gs>
              <a:gs pos="12000">
                <a:srgbClr val="F57944"/>
              </a:gs>
              <a:gs pos="100000">
                <a:srgbClr val="E85D0F"/>
              </a:gs>
            </a:gsLst>
            <a:lin ang="16200000" scaled="0"/>
          </a:gradFill>
          <a:ln w="9525" cap="flat" cmpd="sng">
            <a:solidFill>
              <a:srgbClr val="DD7236"/>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And they were still in the ark!</a:t>
            </a:r>
            <a:endParaRPr sz="1800">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5"/>
          <p:cNvSpPr/>
          <p:nvPr/>
        </p:nvSpPr>
        <p:spPr>
          <a:xfrm>
            <a:off x="182880" y="3885126"/>
            <a:ext cx="8427720" cy="2677656"/>
          </a:xfrm>
          <a:prstGeom prst="rect">
            <a:avLst/>
          </a:prstGeom>
          <a:solidFill>
            <a:schemeClr val="dk1"/>
          </a:solidFill>
          <a:ln w="1587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aseline="30000">
                <a:solidFill>
                  <a:schemeClr val="lt1"/>
                </a:solidFill>
                <a:latin typeface="Calibri"/>
                <a:ea typeface="Calibri"/>
                <a:cs typeface="Calibri"/>
                <a:sym typeface="Calibri"/>
              </a:rPr>
              <a:t>14 </a:t>
            </a:r>
            <a:r>
              <a:rPr lang="en-US" sz="2400">
                <a:solidFill>
                  <a:schemeClr val="lt1"/>
                </a:solidFill>
                <a:latin typeface="Calibri"/>
                <a:ea typeface="Calibri"/>
                <a:cs typeface="Calibri"/>
                <a:sym typeface="Calibri"/>
              </a:rPr>
              <a:t>They and every kind of animal on the earth were in the boat. Every kind of cattle, every kind of animal that crawls on the earth, and every kind of bird were in the boat. </a:t>
            </a:r>
            <a:r>
              <a:rPr lang="en-US" sz="2400" baseline="30000">
                <a:solidFill>
                  <a:schemeClr val="lt1"/>
                </a:solidFill>
                <a:latin typeface="Calibri"/>
                <a:ea typeface="Calibri"/>
                <a:cs typeface="Calibri"/>
                <a:sym typeface="Calibri"/>
              </a:rPr>
              <a:t>15 </a:t>
            </a:r>
            <a:r>
              <a:rPr lang="en-US" sz="2400">
                <a:solidFill>
                  <a:schemeClr val="lt1"/>
                </a:solidFill>
                <a:latin typeface="Calibri"/>
                <a:ea typeface="Calibri"/>
                <a:cs typeface="Calibri"/>
                <a:sym typeface="Calibri"/>
              </a:rPr>
              <a:t>All these animals went into the boat with Noah. They came in groups of two from every kind of animal that had the breath of life. </a:t>
            </a:r>
            <a:r>
              <a:rPr lang="en-US" sz="2400" baseline="30000">
                <a:solidFill>
                  <a:schemeClr val="lt1"/>
                </a:solidFill>
                <a:latin typeface="Calibri"/>
                <a:ea typeface="Calibri"/>
                <a:cs typeface="Calibri"/>
                <a:sym typeface="Calibri"/>
              </a:rPr>
              <a:t>16 </a:t>
            </a:r>
            <a:r>
              <a:rPr lang="en-US" sz="2400">
                <a:solidFill>
                  <a:schemeClr val="lt1"/>
                </a:solidFill>
                <a:latin typeface="Calibri"/>
                <a:ea typeface="Calibri"/>
                <a:cs typeface="Calibri"/>
                <a:sym typeface="Calibri"/>
              </a:rPr>
              <a:t>All these animals went into the boat in groups of two, just as God had commanded Noah. Then the </a:t>
            </a:r>
            <a:r>
              <a:rPr lang="en-US" sz="2400" cap="small">
                <a:solidFill>
                  <a:schemeClr val="lt1"/>
                </a:solidFill>
                <a:latin typeface="Calibri"/>
                <a:ea typeface="Calibri"/>
                <a:cs typeface="Calibri"/>
                <a:sym typeface="Calibri"/>
              </a:rPr>
              <a:t>Lord</a:t>
            </a:r>
            <a:r>
              <a:rPr lang="en-US" sz="2400">
                <a:solidFill>
                  <a:schemeClr val="lt1"/>
                </a:solidFill>
                <a:latin typeface="Calibri"/>
                <a:ea typeface="Calibri"/>
                <a:cs typeface="Calibri"/>
                <a:sym typeface="Calibri"/>
              </a:rPr>
              <a:t> closed the door behind Noah.</a:t>
            </a:r>
            <a:endParaRPr/>
          </a:p>
        </p:txBody>
      </p:sp>
      <p:pic>
        <p:nvPicPr>
          <p:cNvPr id="146" name="Google Shape;146;p5" descr="https://lh3.googleusercontent.com/pw/ACtC-3dxGikQyfZkFi94LgJUMDs35ORUDd6ML_Qx6tTbuIeqh9Tx6ZJ63gFMOjkOeZpdOfRnE0bSd5LyGL_tTMTi9NWn0aoknTfiwh_lvzSHCqncgKAU5neGbC62vfw_lP4w6I3nYNeRH3IxI1JKmTDXG2wVbA=w398-h706-no?authuser=0"/>
          <p:cNvPicPr preferRelativeResize="0"/>
          <p:nvPr/>
        </p:nvPicPr>
        <p:blipFill rotWithShape="1">
          <a:blip r:embed="rId3">
            <a:alphaModFix/>
          </a:blip>
          <a:srcRect/>
          <a:stretch/>
        </p:blipFill>
        <p:spPr>
          <a:xfrm>
            <a:off x="6572308" y="304800"/>
            <a:ext cx="1944407" cy="3449124"/>
          </a:xfrm>
          <a:prstGeom prst="rect">
            <a:avLst/>
          </a:prstGeom>
          <a:noFill/>
          <a:ln>
            <a:noFill/>
          </a:ln>
        </p:spPr>
      </p:pic>
      <p:pic>
        <p:nvPicPr>
          <p:cNvPr id="147" name="Google Shape;147;p5" descr="https://lh3.googleusercontent.com/pw/ACtC-3f3TV4ZtDSZUdvEukc633i1PsruiiHt9-CHSSloiUAdpyOWrmrzqphvdmSPgbquukJzKB21-3ugDUVRa3uaFkao8rGpmi8TPjw0z_elmxjXEUTjIwTWSgVqeedkA4gJP1-96wmOQuJ13QOEVaJ4GyQuAQ=w398-h706-no?authuser=0"/>
          <p:cNvPicPr preferRelativeResize="0"/>
          <p:nvPr/>
        </p:nvPicPr>
        <p:blipFill rotWithShape="1">
          <a:blip r:embed="rId4">
            <a:alphaModFix/>
          </a:blip>
          <a:srcRect t="1" b="2915"/>
          <a:stretch/>
        </p:blipFill>
        <p:spPr>
          <a:xfrm>
            <a:off x="4396740" y="284676"/>
            <a:ext cx="2014475" cy="3469248"/>
          </a:xfrm>
          <a:prstGeom prst="rect">
            <a:avLst/>
          </a:prstGeom>
          <a:noFill/>
          <a:ln>
            <a:noFill/>
          </a:ln>
        </p:spPr>
      </p:pic>
      <p:pic>
        <p:nvPicPr>
          <p:cNvPr id="148" name="Google Shape;148;p5" descr="https://lh3.googleusercontent.com/pw/ACtC-3e-7BkGEjo4Q8ihtv7-Pp0DaQWOc2gXSWHXQRc48_vXshbVsCqqCPIZg0eH8cGzOk82oDPrU8r9U4vGFP657vrEFutCyRt1YalgQPFww4ZQGLUD6wrMsMqbkrCySvBHwQ-nvYRTjzkDXQXmmCnu37y3RA=w702-h395-no?authuser=0"/>
          <p:cNvPicPr preferRelativeResize="0"/>
          <p:nvPr/>
        </p:nvPicPr>
        <p:blipFill rotWithShape="1">
          <a:blip r:embed="rId5">
            <a:alphaModFix/>
          </a:blip>
          <a:srcRect/>
          <a:stretch/>
        </p:blipFill>
        <p:spPr>
          <a:xfrm>
            <a:off x="182880" y="1463040"/>
            <a:ext cx="4044307" cy="2275644"/>
          </a:xfrm>
          <a:prstGeom prst="rect">
            <a:avLst/>
          </a:prstGeom>
          <a:noFill/>
          <a:ln>
            <a:noFill/>
          </a:ln>
        </p:spPr>
      </p:pic>
      <p:pic>
        <p:nvPicPr>
          <p:cNvPr id="149" name="Google Shape;149;p5" descr="representing the inside of Noah's Ark - Picture of Creation Museum ..."/>
          <p:cNvPicPr preferRelativeResize="0"/>
          <p:nvPr/>
        </p:nvPicPr>
        <p:blipFill rotWithShape="1">
          <a:blip r:embed="rId6">
            <a:alphaModFix/>
          </a:blip>
          <a:srcRect l="5223" t="34804" b="15274"/>
          <a:stretch/>
        </p:blipFill>
        <p:spPr>
          <a:xfrm>
            <a:off x="182880" y="156441"/>
            <a:ext cx="4044307" cy="119680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6"/>
          <p:cNvSpPr txBox="1">
            <a:spLocks noGrp="1"/>
          </p:cNvSpPr>
          <p:nvPr>
            <p:ph type="title"/>
          </p:nvPr>
        </p:nvSpPr>
        <p:spPr>
          <a:xfrm>
            <a:off x="457200" y="273050"/>
            <a:ext cx="3008313" cy="412750"/>
          </a:xfrm>
          <a:prstGeom prst="rect">
            <a:avLst/>
          </a:prstGeom>
          <a:noFill/>
          <a:ln>
            <a:noFill/>
          </a:ln>
        </p:spPr>
        <p:txBody>
          <a:bodyPr spcFirstLastPara="1" wrap="square" lIns="91425" tIns="45700" rIns="91425" bIns="45700" anchor="b" anchorCtr="0">
            <a:normAutofit/>
          </a:bodyPr>
          <a:lstStyle/>
          <a:p>
            <a:pPr marL="0" lvl="0" indent="0" algn="r" rtl="0">
              <a:spcBef>
                <a:spcPts val="0"/>
              </a:spcBef>
              <a:spcAft>
                <a:spcPts val="0"/>
              </a:spcAft>
              <a:buClr>
                <a:schemeClr val="dk1"/>
              </a:buClr>
              <a:buSzPts val="2000"/>
              <a:buFont typeface="Calibri"/>
              <a:buNone/>
            </a:pPr>
            <a:r>
              <a:rPr lang="en-US"/>
              <a:t>Genesis 7</a:t>
            </a:r>
            <a:endParaRPr/>
          </a:p>
        </p:txBody>
      </p:sp>
      <p:sp>
        <p:nvSpPr>
          <p:cNvPr id="155" name="Google Shape;155;p6"/>
          <p:cNvSpPr txBox="1">
            <a:spLocks noGrp="1"/>
          </p:cNvSpPr>
          <p:nvPr>
            <p:ph type="body" idx="2"/>
          </p:nvPr>
        </p:nvSpPr>
        <p:spPr>
          <a:xfrm>
            <a:off x="182880" y="228600"/>
            <a:ext cx="8534400" cy="2209800"/>
          </a:xfrm>
          <a:prstGeom prst="rect">
            <a:avLst/>
          </a:prstGeom>
          <a:solidFill>
            <a:schemeClr val="dk1"/>
          </a:solidFill>
          <a:ln w="15875" cap="flat" cmpd="sng">
            <a:solidFill>
              <a:schemeClr val="dk1"/>
            </a:solidFill>
            <a:prstDash val="solid"/>
            <a:round/>
            <a:headEnd type="none" w="sm" len="sm"/>
            <a:tailEnd type="none" w="sm" len="sm"/>
          </a:ln>
        </p:spPr>
        <p:txBody>
          <a:bodyPr spcFirstLastPara="1" wrap="square" lIns="91425" tIns="45700" rIns="91425" bIns="45700" anchor="t" anchorCtr="0">
            <a:normAutofit/>
          </a:bodyPr>
          <a:lstStyle/>
          <a:p>
            <a:pPr marL="0" lvl="0" indent="0" algn="r" rtl="0">
              <a:lnSpc>
                <a:spcPct val="90000"/>
              </a:lnSpc>
              <a:spcBef>
                <a:spcPts val="0"/>
              </a:spcBef>
              <a:spcAft>
                <a:spcPts val="0"/>
              </a:spcAft>
              <a:buSzPts val="2400"/>
              <a:buNone/>
            </a:pPr>
            <a:r>
              <a:rPr lang="en-US" sz="2400" baseline="30000">
                <a:solidFill>
                  <a:schemeClr val="lt1"/>
                </a:solidFill>
                <a:latin typeface="Calibri"/>
                <a:ea typeface="Calibri"/>
                <a:cs typeface="Calibri"/>
                <a:sym typeface="Calibri"/>
              </a:rPr>
              <a:t>17 </a:t>
            </a:r>
            <a:r>
              <a:rPr lang="en-US" sz="2400">
                <a:solidFill>
                  <a:schemeClr val="lt1"/>
                </a:solidFill>
                <a:latin typeface="Calibri"/>
                <a:ea typeface="Calibri"/>
                <a:cs typeface="Calibri"/>
                <a:sym typeface="Calibri"/>
              </a:rPr>
              <a:t>Water flooded the earth for 40 days. The water began rising and lifted the boat off the ground. </a:t>
            </a:r>
            <a:r>
              <a:rPr lang="en-US" sz="2400" baseline="30000">
                <a:solidFill>
                  <a:schemeClr val="lt1"/>
                </a:solidFill>
                <a:latin typeface="Calibri"/>
                <a:ea typeface="Calibri"/>
                <a:cs typeface="Calibri"/>
                <a:sym typeface="Calibri"/>
              </a:rPr>
              <a:t>18 </a:t>
            </a:r>
            <a:r>
              <a:rPr lang="en-US" sz="2400">
                <a:solidFill>
                  <a:schemeClr val="lt1"/>
                </a:solidFill>
                <a:latin typeface="Calibri"/>
                <a:ea typeface="Calibri"/>
                <a:cs typeface="Calibri"/>
                <a:sym typeface="Calibri"/>
              </a:rPr>
              <a:t>The water continued to rise, and the boat floated on the water high above the earth. </a:t>
            </a:r>
            <a:r>
              <a:rPr lang="en-US" sz="2400" baseline="30000">
                <a:solidFill>
                  <a:schemeClr val="lt1"/>
                </a:solidFill>
                <a:latin typeface="Calibri"/>
                <a:ea typeface="Calibri"/>
                <a:cs typeface="Calibri"/>
                <a:sym typeface="Calibri"/>
              </a:rPr>
              <a:t>19 </a:t>
            </a:r>
            <a:r>
              <a:rPr lang="en-US" sz="2400">
                <a:solidFill>
                  <a:schemeClr val="lt1"/>
                </a:solidFill>
                <a:latin typeface="Calibri"/>
                <a:ea typeface="Calibri"/>
                <a:cs typeface="Calibri"/>
                <a:sym typeface="Calibri"/>
              </a:rPr>
              <a:t>The water rose so much that even the highest mountains were covered by the water. </a:t>
            </a:r>
            <a:r>
              <a:rPr lang="en-US" sz="2400" baseline="30000">
                <a:solidFill>
                  <a:schemeClr val="lt1"/>
                </a:solidFill>
                <a:latin typeface="Calibri"/>
                <a:ea typeface="Calibri"/>
                <a:cs typeface="Calibri"/>
                <a:sym typeface="Calibri"/>
              </a:rPr>
              <a:t>20 </a:t>
            </a:r>
            <a:r>
              <a:rPr lang="en-US" sz="2400">
                <a:solidFill>
                  <a:schemeClr val="lt1"/>
                </a:solidFill>
                <a:latin typeface="Calibri"/>
                <a:ea typeface="Calibri"/>
                <a:cs typeface="Calibri"/>
                <a:sym typeface="Calibri"/>
              </a:rPr>
              <a:t>The water continued to rise above the mountains. The water was more than 20 feet</a:t>
            </a:r>
            <a:r>
              <a:rPr lang="en-US" sz="2400" baseline="30000">
                <a:solidFill>
                  <a:schemeClr val="lt1"/>
                </a:solidFill>
                <a:latin typeface="Calibri"/>
                <a:ea typeface="Calibri"/>
                <a:cs typeface="Calibri"/>
                <a:sym typeface="Calibri"/>
              </a:rPr>
              <a:t>[</a:t>
            </a:r>
            <a:r>
              <a:rPr lang="en-US" sz="2400" u="sng" baseline="30000">
                <a:solidFill>
                  <a:schemeClr val="lt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a</a:t>
            </a:r>
            <a:r>
              <a:rPr lang="en-US" sz="2400" baseline="30000">
                <a:solidFill>
                  <a:schemeClr val="lt1"/>
                </a:solidFill>
                <a:latin typeface="Calibri"/>
                <a:ea typeface="Calibri"/>
                <a:cs typeface="Calibri"/>
                <a:sym typeface="Calibri"/>
              </a:rPr>
              <a:t>]</a:t>
            </a:r>
            <a:r>
              <a:rPr lang="en-US" sz="2400">
                <a:solidFill>
                  <a:schemeClr val="lt1"/>
                </a:solidFill>
                <a:latin typeface="Calibri"/>
                <a:ea typeface="Calibri"/>
                <a:cs typeface="Calibri"/>
                <a:sym typeface="Calibri"/>
              </a:rPr>
              <a:t> above the highest mountain.</a:t>
            </a:r>
            <a:endParaRPr sz="2400"/>
          </a:p>
        </p:txBody>
      </p:sp>
      <p:pic>
        <p:nvPicPr>
          <p:cNvPr id="156" name="Google Shape;156;p6" descr="Is it God's Will To Save Everyone? | Preparing The Way"/>
          <p:cNvPicPr preferRelativeResize="0"/>
          <p:nvPr/>
        </p:nvPicPr>
        <p:blipFill rotWithShape="1">
          <a:blip r:embed="rId4">
            <a:alphaModFix/>
          </a:blip>
          <a:srcRect/>
          <a:stretch/>
        </p:blipFill>
        <p:spPr>
          <a:xfrm>
            <a:off x="457200" y="2667000"/>
            <a:ext cx="8229600" cy="397013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7"/>
          <p:cNvSpPr txBox="1">
            <a:spLocks noGrp="1"/>
          </p:cNvSpPr>
          <p:nvPr>
            <p:ph type="title"/>
          </p:nvPr>
        </p:nvSpPr>
        <p:spPr>
          <a:xfrm>
            <a:off x="457200" y="273050"/>
            <a:ext cx="3008313" cy="412750"/>
          </a:xfrm>
          <a:prstGeom prst="rect">
            <a:avLst/>
          </a:prstGeom>
          <a:noFill/>
          <a:ln>
            <a:noFill/>
          </a:ln>
        </p:spPr>
        <p:txBody>
          <a:bodyPr spcFirstLastPara="1" wrap="square" lIns="91425" tIns="45700" rIns="91425" bIns="45700" anchor="b" anchorCtr="0">
            <a:normAutofit/>
          </a:bodyPr>
          <a:lstStyle/>
          <a:p>
            <a:pPr marL="0" lvl="0" indent="0" algn="r" rtl="0">
              <a:spcBef>
                <a:spcPts val="0"/>
              </a:spcBef>
              <a:spcAft>
                <a:spcPts val="0"/>
              </a:spcAft>
              <a:buClr>
                <a:schemeClr val="dk1"/>
              </a:buClr>
              <a:buSzPts val="2000"/>
              <a:buFont typeface="Calibri"/>
              <a:buNone/>
            </a:pPr>
            <a:r>
              <a:rPr lang="en-US"/>
              <a:t>Genesis 7</a:t>
            </a:r>
            <a:endParaRPr/>
          </a:p>
        </p:txBody>
      </p:sp>
      <p:sp>
        <p:nvSpPr>
          <p:cNvPr id="162" name="Google Shape;162;p7"/>
          <p:cNvSpPr txBox="1">
            <a:spLocks noGrp="1"/>
          </p:cNvSpPr>
          <p:nvPr>
            <p:ph type="body" idx="2"/>
          </p:nvPr>
        </p:nvSpPr>
        <p:spPr>
          <a:xfrm>
            <a:off x="152400" y="307657"/>
            <a:ext cx="8534400" cy="3197543"/>
          </a:xfrm>
          <a:prstGeom prst="rect">
            <a:avLst/>
          </a:prstGeom>
          <a:solidFill>
            <a:schemeClr val="dk1"/>
          </a:solidFill>
          <a:ln w="15875" cap="flat" cmpd="sng">
            <a:solidFill>
              <a:schemeClr val="dk1"/>
            </a:solidFill>
            <a:prstDash val="solid"/>
            <a:round/>
            <a:headEnd type="none" w="sm" len="sm"/>
            <a:tailEnd type="none" w="sm" len="sm"/>
          </a:ln>
        </p:spPr>
        <p:txBody>
          <a:bodyPr spcFirstLastPara="1" wrap="square" lIns="91425" tIns="45700" rIns="91425" bIns="45700" anchor="t" anchorCtr="0">
            <a:normAutofit/>
          </a:bodyPr>
          <a:lstStyle/>
          <a:p>
            <a:pPr marL="0" lvl="0" indent="0" algn="r" rtl="0">
              <a:spcBef>
                <a:spcPts val="0"/>
              </a:spcBef>
              <a:spcAft>
                <a:spcPts val="0"/>
              </a:spcAft>
              <a:buSzPts val="2400"/>
              <a:buNone/>
            </a:pPr>
            <a:r>
              <a:rPr lang="en-US" sz="2400" baseline="30000">
                <a:solidFill>
                  <a:schemeClr val="lt1"/>
                </a:solidFill>
                <a:latin typeface="Calibri"/>
                <a:ea typeface="Calibri"/>
                <a:cs typeface="Calibri"/>
                <a:sym typeface="Calibri"/>
              </a:rPr>
              <a:t>21-22 </a:t>
            </a:r>
            <a:r>
              <a:rPr lang="en-US" sz="2400">
                <a:solidFill>
                  <a:schemeClr val="lt1"/>
                </a:solidFill>
                <a:latin typeface="Calibri"/>
                <a:ea typeface="Calibri"/>
                <a:cs typeface="Calibri"/>
                <a:sym typeface="Calibri"/>
              </a:rPr>
              <a:t>Every living thing on earth died—every man and woman, every bird, and every kind of animal. All the many kinds of animals and all the things that crawl on the ground died. Every living, breathing thing on dry land died. </a:t>
            </a:r>
            <a:r>
              <a:rPr lang="en-US" sz="2400" baseline="30000">
                <a:solidFill>
                  <a:schemeClr val="lt1"/>
                </a:solidFill>
                <a:latin typeface="Calibri"/>
                <a:ea typeface="Calibri"/>
                <a:cs typeface="Calibri"/>
                <a:sym typeface="Calibri"/>
              </a:rPr>
              <a:t>23 </a:t>
            </a:r>
            <a:r>
              <a:rPr lang="en-US" sz="2400">
                <a:solidFill>
                  <a:schemeClr val="lt1"/>
                </a:solidFill>
                <a:latin typeface="Calibri"/>
                <a:ea typeface="Calibri"/>
                <a:cs typeface="Calibri"/>
                <a:sym typeface="Calibri"/>
              </a:rPr>
              <a:t>In this way God wiped the earth clean—he destroyed every living thing on the earth—every human, every animal, everything that crawls, and every bird. All that was left was Noah and his family and the animals that were with him in the boat. </a:t>
            </a:r>
            <a:r>
              <a:rPr lang="en-US" sz="2400" baseline="30000">
                <a:solidFill>
                  <a:schemeClr val="lt1"/>
                </a:solidFill>
                <a:latin typeface="Calibri"/>
                <a:ea typeface="Calibri"/>
                <a:cs typeface="Calibri"/>
                <a:sym typeface="Calibri"/>
              </a:rPr>
              <a:t>24 </a:t>
            </a:r>
            <a:r>
              <a:rPr lang="en-US" sz="2400">
                <a:solidFill>
                  <a:schemeClr val="lt1"/>
                </a:solidFill>
                <a:latin typeface="Calibri"/>
                <a:ea typeface="Calibri"/>
                <a:cs typeface="Calibri"/>
                <a:sym typeface="Calibri"/>
              </a:rPr>
              <a:t>The water continued to cover the earth for 150 days.</a:t>
            </a:r>
            <a:endParaRPr sz="2400">
              <a:solidFill>
                <a:schemeClr val="lt1"/>
              </a:solidFill>
            </a:endParaRPr>
          </a:p>
        </p:txBody>
      </p:sp>
      <p:pic>
        <p:nvPicPr>
          <p:cNvPr id="163" name="Google Shape;163;p7" descr="Is it God's Will To Save Everyone? | Preparing The Way"/>
          <p:cNvPicPr preferRelativeResize="0"/>
          <p:nvPr/>
        </p:nvPicPr>
        <p:blipFill rotWithShape="1">
          <a:blip r:embed="rId3">
            <a:alphaModFix/>
          </a:blip>
          <a:srcRect/>
          <a:stretch/>
        </p:blipFill>
        <p:spPr>
          <a:xfrm>
            <a:off x="457200" y="3657600"/>
            <a:ext cx="5791200" cy="279380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8"/>
          <p:cNvSpPr txBox="1"/>
          <p:nvPr/>
        </p:nvSpPr>
        <p:spPr>
          <a:xfrm>
            <a:off x="137160" y="322897"/>
            <a:ext cx="8534400" cy="2953703"/>
          </a:xfrm>
          <a:prstGeom prst="rect">
            <a:avLst/>
          </a:prstGeom>
          <a:solidFill>
            <a:schemeClr val="dk1"/>
          </a:solidFill>
          <a:ln w="15875" cap="flat" cmpd="sng">
            <a:solidFill>
              <a:schemeClr val="dk1"/>
            </a:solidFill>
            <a:prstDash val="solid"/>
            <a:round/>
            <a:headEnd type="none" w="sm" len="sm"/>
            <a:tailEnd type="none" w="sm" len="sm"/>
          </a:ln>
        </p:spPr>
        <p:txBody>
          <a:bodyPr spcFirstLastPara="1" wrap="square" lIns="91425" tIns="45700" rIns="91425" bIns="45700" anchor="t" anchorCtr="0">
            <a:normAutofit/>
          </a:bodyPr>
          <a:lstStyle/>
          <a:p>
            <a:pPr marL="0" marR="0" lvl="0" indent="0" algn="l" rtl="0">
              <a:spcBef>
                <a:spcPts val="0"/>
              </a:spcBef>
              <a:spcAft>
                <a:spcPts val="0"/>
              </a:spcAft>
              <a:buClr>
                <a:srgbClr val="7F7F7F"/>
              </a:buClr>
              <a:buSzPts val="3600"/>
              <a:buFont typeface="Noto Sans Symbols"/>
              <a:buNone/>
            </a:pPr>
            <a:r>
              <a:rPr lang="en-US" sz="3600">
                <a:solidFill>
                  <a:schemeClr val="lt1"/>
                </a:solidFill>
                <a:latin typeface="Calibri"/>
                <a:ea typeface="Calibri"/>
                <a:cs typeface="Calibri"/>
                <a:sym typeface="Calibri"/>
              </a:rPr>
              <a:t>8</a:t>
            </a:r>
            <a:r>
              <a:rPr lang="en-US" sz="2400">
                <a:solidFill>
                  <a:schemeClr val="lt1"/>
                </a:solidFill>
                <a:latin typeface="Calibri"/>
                <a:ea typeface="Calibri"/>
                <a:cs typeface="Calibri"/>
                <a:sym typeface="Calibri"/>
              </a:rPr>
              <a:t> But God did not forget about Noah. God remembered him and all the animals that were with him in the boat. God made a wind blow over the earth, and all the water began to disappear.</a:t>
            </a:r>
            <a:endParaRPr/>
          </a:p>
          <a:p>
            <a:pPr marL="0" marR="0" lvl="0" indent="0" algn="l" rtl="0">
              <a:spcBef>
                <a:spcPts val="480"/>
              </a:spcBef>
              <a:spcAft>
                <a:spcPts val="0"/>
              </a:spcAft>
              <a:buClr>
                <a:srgbClr val="7F7F7F"/>
              </a:buClr>
              <a:buSzPts val="2400"/>
              <a:buFont typeface="Noto Sans Symbols"/>
              <a:buNone/>
            </a:pPr>
            <a:r>
              <a:rPr lang="en-US" sz="2400" baseline="30000">
                <a:solidFill>
                  <a:schemeClr val="lt1"/>
                </a:solidFill>
                <a:latin typeface="Calibri"/>
                <a:ea typeface="Calibri"/>
                <a:cs typeface="Calibri"/>
                <a:sym typeface="Calibri"/>
              </a:rPr>
              <a:t>2 </a:t>
            </a:r>
            <a:r>
              <a:rPr lang="en-US" sz="2400">
                <a:solidFill>
                  <a:schemeClr val="lt1"/>
                </a:solidFill>
                <a:latin typeface="Calibri"/>
                <a:ea typeface="Calibri"/>
                <a:cs typeface="Calibri"/>
                <a:sym typeface="Calibri"/>
              </a:rPr>
              <a:t>Rain stopped falling from the sky, and water stopped flowing from under the earth. </a:t>
            </a:r>
            <a:r>
              <a:rPr lang="en-US" sz="2400" baseline="30000">
                <a:solidFill>
                  <a:schemeClr val="lt1"/>
                </a:solidFill>
                <a:latin typeface="Calibri"/>
                <a:ea typeface="Calibri"/>
                <a:cs typeface="Calibri"/>
                <a:sym typeface="Calibri"/>
              </a:rPr>
              <a:t>3-4 </a:t>
            </a:r>
            <a:r>
              <a:rPr lang="en-US" sz="2400">
                <a:solidFill>
                  <a:schemeClr val="lt1"/>
                </a:solidFill>
                <a:latin typeface="Calibri"/>
                <a:ea typeface="Calibri"/>
                <a:cs typeface="Calibri"/>
                <a:sym typeface="Calibri"/>
              </a:rPr>
              <a:t>The water that covered the earth began to go down. </a:t>
            </a:r>
            <a:endParaRPr sz="2400">
              <a:solidFill>
                <a:schemeClr val="lt1"/>
              </a:solidFill>
              <a:latin typeface="Calibri"/>
              <a:ea typeface="Calibri"/>
              <a:cs typeface="Calibri"/>
              <a:sym typeface="Calibri"/>
            </a:endParaRPr>
          </a:p>
        </p:txBody>
      </p:sp>
      <p:pic>
        <p:nvPicPr>
          <p:cNvPr id="169" name="Google Shape;169;p8" descr="How Could Noah's Ark Survive the Storm? | Answers in Genesis"/>
          <p:cNvPicPr preferRelativeResize="0"/>
          <p:nvPr/>
        </p:nvPicPr>
        <p:blipFill rotWithShape="1">
          <a:blip r:embed="rId3">
            <a:alphaModFix/>
          </a:blip>
          <a:srcRect/>
          <a:stretch/>
        </p:blipFill>
        <p:spPr>
          <a:xfrm>
            <a:off x="1391306" y="2804160"/>
            <a:ext cx="7280254" cy="3810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9"/>
          <p:cNvSpPr txBox="1"/>
          <p:nvPr/>
        </p:nvSpPr>
        <p:spPr>
          <a:xfrm>
            <a:off x="182880" y="271463"/>
            <a:ext cx="8534400" cy="2547937"/>
          </a:xfrm>
          <a:prstGeom prst="rect">
            <a:avLst/>
          </a:prstGeom>
          <a:solidFill>
            <a:schemeClr val="dk1"/>
          </a:solidFill>
          <a:ln w="15875" cap="flat" cmpd="sng">
            <a:solidFill>
              <a:schemeClr val="dk1"/>
            </a:solidFill>
            <a:prstDash val="solid"/>
            <a:round/>
            <a:headEnd type="none" w="sm" len="sm"/>
            <a:tailEnd type="none" w="sm" len="sm"/>
          </a:ln>
        </p:spPr>
        <p:txBody>
          <a:bodyPr spcFirstLastPara="1" wrap="square" lIns="91425" tIns="45700" rIns="91425" bIns="45700" anchor="t" anchorCtr="0">
            <a:normAutofit/>
          </a:bodyPr>
          <a:lstStyle/>
          <a:p>
            <a:pPr marL="0" marR="0" lvl="0" indent="0" algn="l" rtl="0">
              <a:spcBef>
                <a:spcPts val="0"/>
              </a:spcBef>
              <a:spcAft>
                <a:spcPts val="0"/>
              </a:spcAft>
              <a:buClr>
                <a:srgbClr val="7F7F7F"/>
              </a:buClr>
              <a:buSzPts val="2400"/>
              <a:buFont typeface="Noto Sans Symbols"/>
              <a:buNone/>
            </a:pPr>
            <a:r>
              <a:rPr lang="en-US" sz="2400">
                <a:solidFill>
                  <a:schemeClr val="lt1"/>
                </a:solidFill>
                <a:latin typeface="Calibri"/>
                <a:ea typeface="Calibri"/>
                <a:cs typeface="Calibri"/>
                <a:sym typeface="Calibri"/>
              </a:rPr>
              <a:t>After 150 days the water was low enough that the boat touched land again. The boat stopped on one of the mountains of Ararat. This was the 17th day of the seventh month. </a:t>
            </a:r>
            <a:r>
              <a:rPr lang="en-US" sz="2400" baseline="30000">
                <a:solidFill>
                  <a:schemeClr val="lt1"/>
                </a:solidFill>
                <a:latin typeface="Calibri"/>
                <a:ea typeface="Calibri"/>
                <a:cs typeface="Calibri"/>
                <a:sym typeface="Calibri"/>
              </a:rPr>
              <a:t>5 </a:t>
            </a:r>
            <a:r>
              <a:rPr lang="en-US" sz="2400">
                <a:solidFill>
                  <a:schemeClr val="lt1"/>
                </a:solidFill>
                <a:latin typeface="Calibri"/>
                <a:ea typeface="Calibri"/>
                <a:cs typeface="Calibri"/>
                <a:sym typeface="Calibri"/>
              </a:rPr>
              <a:t>The water continued to go down, and by the first day of the tenth month, the tops of the mountains were above the water.</a:t>
            </a:r>
            <a:endParaRPr/>
          </a:p>
        </p:txBody>
      </p:sp>
      <p:pic>
        <p:nvPicPr>
          <p:cNvPr id="175" name="Google Shape;175;p9" descr="The UnMuseum - Noah's Ark"/>
          <p:cNvPicPr preferRelativeResize="0"/>
          <p:nvPr/>
        </p:nvPicPr>
        <p:blipFill rotWithShape="1">
          <a:blip r:embed="rId3">
            <a:alphaModFix/>
          </a:blip>
          <a:srcRect/>
          <a:stretch/>
        </p:blipFill>
        <p:spPr>
          <a:xfrm>
            <a:off x="1219200" y="2362200"/>
            <a:ext cx="5410200" cy="40576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p10" descr="2020 Calendar – Calendar Options"/>
          <p:cNvPicPr preferRelativeResize="0"/>
          <p:nvPr/>
        </p:nvPicPr>
        <p:blipFill rotWithShape="1">
          <a:blip r:embed="rId3">
            <a:alphaModFix/>
          </a:blip>
          <a:srcRect/>
          <a:stretch/>
        </p:blipFill>
        <p:spPr>
          <a:xfrm>
            <a:off x="457200" y="609600"/>
            <a:ext cx="7620000" cy="5886450"/>
          </a:xfrm>
          <a:prstGeom prst="rect">
            <a:avLst/>
          </a:prstGeom>
          <a:noFill/>
          <a:ln>
            <a:noFill/>
          </a:ln>
        </p:spPr>
      </p:pic>
      <p:sp>
        <p:nvSpPr>
          <p:cNvPr id="181" name="Google Shape;181;p10"/>
          <p:cNvSpPr/>
          <p:nvPr/>
        </p:nvSpPr>
        <p:spPr>
          <a:xfrm>
            <a:off x="2838450" y="2575559"/>
            <a:ext cx="1371600" cy="76200"/>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2" name="Google Shape;182;p10"/>
          <p:cNvSpPr/>
          <p:nvPr/>
        </p:nvSpPr>
        <p:spPr>
          <a:xfrm>
            <a:off x="2819400" y="2324100"/>
            <a:ext cx="1371600" cy="76200"/>
          </a:xfrm>
          <a:prstGeom prst="roundRect">
            <a:avLst>
              <a:gd name="adj" fmla="val 16667"/>
            </a:avLst>
          </a:prstGeom>
          <a:solidFill>
            <a:schemeClr val="accent1"/>
          </a:solidFill>
          <a:ln w="15875" cap="flat" cmpd="sng">
            <a:solidFill>
              <a:srgbClr val="6E911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3" name="Google Shape;183;p10"/>
          <p:cNvSpPr/>
          <p:nvPr/>
        </p:nvSpPr>
        <p:spPr>
          <a:xfrm>
            <a:off x="2590800" y="2514600"/>
            <a:ext cx="228600" cy="76200"/>
          </a:xfrm>
          <a:prstGeom prst="rect">
            <a:avLst/>
          </a:prstGeom>
          <a:solidFill>
            <a:schemeClr val="accent1"/>
          </a:solidFill>
          <a:ln w="15875" cap="flat" cmpd="sng">
            <a:solidFill>
              <a:srgbClr val="6E911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4" name="Google Shape;184;p10"/>
          <p:cNvSpPr/>
          <p:nvPr/>
        </p:nvSpPr>
        <p:spPr>
          <a:xfrm>
            <a:off x="457200" y="152400"/>
            <a:ext cx="2133600" cy="2286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20000" y="22500"/>
                </a:lnTo>
                <a:lnTo>
                  <a:pt x="-56000" y="135000"/>
                </a:lnTo>
              </a:path>
            </a:pathLst>
          </a:custGeom>
          <a:solidFill>
            <a:schemeClr val="accent1"/>
          </a:solidFill>
          <a:ln w="15875" cap="flat" cmpd="sng">
            <a:solidFill>
              <a:srgbClr val="6E911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7 days – enter ark</a:t>
            </a:r>
            <a:endParaRPr sz="1800">
              <a:solidFill>
                <a:schemeClr val="lt1"/>
              </a:solidFill>
              <a:latin typeface="Calibri"/>
              <a:ea typeface="Calibri"/>
              <a:cs typeface="Calibri"/>
              <a:sym typeface="Calibri"/>
            </a:endParaRPr>
          </a:p>
        </p:txBody>
      </p:sp>
      <p:sp>
        <p:nvSpPr>
          <p:cNvPr id="185" name="Google Shape;185;p10"/>
          <p:cNvSpPr/>
          <p:nvPr/>
        </p:nvSpPr>
        <p:spPr>
          <a:xfrm>
            <a:off x="2705100" y="152400"/>
            <a:ext cx="1790700" cy="2286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20000" y="22500"/>
                </a:lnTo>
                <a:lnTo>
                  <a:pt x="-20000" y="120000"/>
                </a:lnTo>
                <a:lnTo>
                  <a:pt x="-10000" y="135556"/>
                </a:lnTo>
              </a:path>
            </a:pathLst>
          </a:cu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40 days of rain</a:t>
            </a:r>
            <a:endParaRPr sz="1800">
              <a:solidFill>
                <a:schemeClr val="lt1"/>
              </a:solidFill>
              <a:latin typeface="Calibri"/>
              <a:ea typeface="Calibri"/>
              <a:cs typeface="Calibri"/>
              <a:sym typeface="Calibri"/>
            </a:endParaRPr>
          </a:p>
        </p:txBody>
      </p:sp>
      <p:sp>
        <p:nvSpPr>
          <p:cNvPr id="186" name="Google Shape;186;p10"/>
          <p:cNvSpPr/>
          <p:nvPr/>
        </p:nvSpPr>
        <p:spPr>
          <a:xfrm>
            <a:off x="2590800" y="2697480"/>
            <a:ext cx="1600200" cy="45719"/>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7" name="Google Shape;187;p10"/>
          <p:cNvSpPr/>
          <p:nvPr/>
        </p:nvSpPr>
        <p:spPr>
          <a:xfrm>
            <a:off x="4373880" y="1981200"/>
            <a:ext cx="1600200" cy="45719"/>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8" name="Google Shape;188;p10"/>
          <p:cNvSpPr/>
          <p:nvPr/>
        </p:nvSpPr>
        <p:spPr>
          <a:xfrm>
            <a:off x="4373880" y="2179319"/>
            <a:ext cx="1600200" cy="45719"/>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9" name="Google Shape;189;p10"/>
          <p:cNvSpPr/>
          <p:nvPr/>
        </p:nvSpPr>
        <p:spPr>
          <a:xfrm>
            <a:off x="4373880" y="2377440"/>
            <a:ext cx="1600200" cy="45719"/>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0" name="Google Shape;190;p10"/>
          <p:cNvSpPr/>
          <p:nvPr/>
        </p:nvSpPr>
        <p:spPr>
          <a:xfrm>
            <a:off x="4373880" y="2529840"/>
            <a:ext cx="1341120" cy="45719"/>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1" name="Google Shape;191;p10"/>
          <p:cNvSpPr/>
          <p:nvPr/>
        </p:nvSpPr>
        <p:spPr>
          <a:xfrm>
            <a:off x="6202680" y="2194557"/>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92" name="Google Shape;192;p10"/>
          <p:cNvSpPr/>
          <p:nvPr/>
        </p:nvSpPr>
        <p:spPr>
          <a:xfrm>
            <a:off x="4373880" y="2674620"/>
            <a:ext cx="670560" cy="6857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93" name="Google Shape;193;p10"/>
          <p:cNvSpPr/>
          <p:nvPr/>
        </p:nvSpPr>
        <p:spPr>
          <a:xfrm flipH="1">
            <a:off x="5715000" y="2438400"/>
            <a:ext cx="213360" cy="76200"/>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94" name="Google Shape;194;p10"/>
          <p:cNvSpPr/>
          <p:nvPr/>
        </p:nvSpPr>
        <p:spPr>
          <a:xfrm>
            <a:off x="6987540" y="2026919"/>
            <a:ext cx="8001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95" name="Google Shape;195;p10"/>
          <p:cNvSpPr/>
          <p:nvPr/>
        </p:nvSpPr>
        <p:spPr>
          <a:xfrm>
            <a:off x="5562600" y="3733800"/>
            <a:ext cx="152400" cy="228600"/>
          </a:xfrm>
          <a:prstGeom prst="triangle">
            <a:avLst>
              <a:gd name="adj" fmla="val 50000"/>
            </a:avLst>
          </a:prstGeom>
          <a:gradFill>
            <a:gsLst>
              <a:gs pos="0">
                <a:srgbClr val="CBAE8B"/>
              </a:gs>
              <a:gs pos="12000">
                <a:srgbClr val="B7966B"/>
              </a:gs>
              <a:gs pos="100000">
                <a:srgbClr val="A37E46"/>
              </a:gs>
            </a:gsLst>
            <a:lin ang="16200000" scaled="0"/>
          </a:gradFill>
          <a:ln w="9525" cap="flat" cmpd="sng">
            <a:solidFill>
              <a:srgbClr val="A6895E"/>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6" name="Google Shape;196;p10"/>
          <p:cNvSpPr/>
          <p:nvPr/>
        </p:nvSpPr>
        <p:spPr>
          <a:xfrm>
            <a:off x="6126480" y="2362200"/>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97" name="Google Shape;197;p10"/>
          <p:cNvSpPr/>
          <p:nvPr/>
        </p:nvSpPr>
        <p:spPr>
          <a:xfrm>
            <a:off x="6126480" y="2529840"/>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98" name="Google Shape;198;p10"/>
          <p:cNvSpPr/>
          <p:nvPr/>
        </p:nvSpPr>
        <p:spPr>
          <a:xfrm>
            <a:off x="6217920" y="2697480"/>
            <a:ext cx="102108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99" name="Google Shape;199;p10"/>
          <p:cNvSpPr/>
          <p:nvPr/>
        </p:nvSpPr>
        <p:spPr>
          <a:xfrm>
            <a:off x="1981200" y="3499485"/>
            <a:ext cx="3429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00" name="Google Shape;200;p10"/>
          <p:cNvSpPr/>
          <p:nvPr/>
        </p:nvSpPr>
        <p:spPr>
          <a:xfrm>
            <a:off x="777240" y="3688081"/>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01" name="Google Shape;201;p10"/>
          <p:cNvSpPr/>
          <p:nvPr/>
        </p:nvSpPr>
        <p:spPr>
          <a:xfrm>
            <a:off x="723900" y="3802381"/>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02" name="Google Shape;202;p10"/>
          <p:cNvSpPr/>
          <p:nvPr/>
        </p:nvSpPr>
        <p:spPr>
          <a:xfrm>
            <a:off x="2590800" y="4008119"/>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03" name="Google Shape;203;p10"/>
          <p:cNvSpPr/>
          <p:nvPr/>
        </p:nvSpPr>
        <p:spPr>
          <a:xfrm>
            <a:off x="2590800" y="3863340"/>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04" name="Google Shape;204;p10"/>
          <p:cNvSpPr/>
          <p:nvPr/>
        </p:nvSpPr>
        <p:spPr>
          <a:xfrm>
            <a:off x="2590800" y="3665220"/>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05" name="Google Shape;205;p10"/>
          <p:cNvSpPr/>
          <p:nvPr/>
        </p:nvSpPr>
        <p:spPr>
          <a:xfrm>
            <a:off x="2590800" y="3476624"/>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06" name="Google Shape;206;p10"/>
          <p:cNvSpPr/>
          <p:nvPr/>
        </p:nvSpPr>
        <p:spPr>
          <a:xfrm>
            <a:off x="777240" y="4191000"/>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07" name="Google Shape;207;p10"/>
          <p:cNvSpPr/>
          <p:nvPr/>
        </p:nvSpPr>
        <p:spPr>
          <a:xfrm>
            <a:off x="777240" y="3962400"/>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08" name="Google Shape;208;p10"/>
          <p:cNvSpPr/>
          <p:nvPr/>
        </p:nvSpPr>
        <p:spPr>
          <a:xfrm>
            <a:off x="4267200" y="3619501"/>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09" name="Google Shape;209;p10"/>
          <p:cNvSpPr/>
          <p:nvPr/>
        </p:nvSpPr>
        <p:spPr>
          <a:xfrm>
            <a:off x="2590800" y="4183378"/>
            <a:ext cx="6096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10" name="Google Shape;210;p10"/>
          <p:cNvSpPr/>
          <p:nvPr/>
        </p:nvSpPr>
        <p:spPr>
          <a:xfrm>
            <a:off x="777240" y="4343400"/>
            <a:ext cx="21336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11" name="Google Shape;211;p10"/>
          <p:cNvSpPr/>
          <p:nvPr/>
        </p:nvSpPr>
        <p:spPr>
          <a:xfrm>
            <a:off x="5143500" y="3476625"/>
            <a:ext cx="800100" cy="68576"/>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12" name="Google Shape;212;p10"/>
          <p:cNvSpPr/>
          <p:nvPr/>
        </p:nvSpPr>
        <p:spPr>
          <a:xfrm>
            <a:off x="4709160" y="152400"/>
            <a:ext cx="3017520" cy="2286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20000" y="22500"/>
                </a:lnTo>
                <a:lnTo>
                  <a:pt x="-20000" y="120000"/>
                </a:lnTo>
                <a:lnTo>
                  <a:pt x="-10000" y="135556"/>
                </a:lnTo>
              </a:path>
            </a:pathLst>
          </a:custGeom>
          <a:gradFill>
            <a:gsLst>
              <a:gs pos="0">
                <a:srgbClr val="81D0DB"/>
              </a:gs>
              <a:gs pos="12000">
                <a:srgbClr val="60BFC8"/>
              </a:gs>
              <a:gs pos="100000">
                <a:srgbClr val="39ABB7"/>
              </a:gs>
            </a:gsLst>
            <a:lin ang="16200000" scaled="0"/>
          </a:gradFill>
          <a:ln w="9525" cap="flat" cmpd="sng">
            <a:solidFill>
              <a:srgbClr val="53ACB6"/>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150 days water covered earth</a:t>
            </a:r>
            <a:endParaRPr sz="1800">
              <a:solidFill>
                <a:schemeClr val="lt1"/>
              </a:solidFill>
              <a:latin typeface="Calibri"/>
              <a:ea typeface="Calibri"/>
              <a:cs typeface="Calibri"/>
              <a:sym typeface="Calibri"/>
            </a:endParaRPr>
          </a:p>
        </p:txBody>
      </p:sp>
      <p:sp>
        <p:nvSpPr>
          <p:cNvPr id="213" name="Google Shape;213;p10"/>
          <p:cNvSpPr/>
          <p:nvPr/>
        </p:nvSpPr>
        <p:spPr>
          <a:xfrm>
            <a:off x="4372708" y="2010506"/>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14" name="Google Shape;214;p10"/>
          <p:cNvSpPr/>
          <p:nvPr/>
        </p:nvSpPr>
        <p:spPr>
          <a:xfrm>
            <a:off x="4343400" y="3855719"/>
            <a:ext cx="1630680" cy="99060"/>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15" name="Google Shape;215;p10"/>
          <p:cNvSpPr/>
          <p:nvPr/>
        </p:nvSpPr>
        <p:spPr>
          <a:xfrm>
            <a:off x="4373880" y="2140634"/>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16" name="Google Shape;216;p10"/>
          <p:cNvSpPr/>
          <p:nvPr/>
        </p:nvSpPr>
        <p:spPr>
          <a:xfrm>
            <a:off x="4372708" y="2301240"/>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17" name="Google Shape;217;p10"/>
          <p:cNvSpPr/>
          <p:nvPr/>
        </p:nvSpPr>
        <p:spPr>
          <a:xfrm>
            <a:off x="4373880" y="4030978"/>
            <a:ext cx="156972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18" name="Google Shape;218;p10"/>
          <p:cNvSpPr/>
          <p:nvPr/>
        </p:nvSpPr>
        <p:spPr>
          <a:xfrm>
            <a:off x="6217920" y="6096000"/>
            <a:ext cx="2240280" cy="609600"/>
          </a:xfrm>
          <a:prstGeom prst="wedgeEllipseCallout">
            <a:avLst>
              <a:gd name="adj1" fmla="val -20833"/>
              <a:gd name="adj2" fmla="val 62500"/>
            </a:avLst>
          </a:prstGeom>
          <a:gradFill>
            <a:gsLst>
              <a:gs pos="0">
                <a:srgbClr val="FF926A"/>
              </a:gs>
              <a:gs pos="12000">
                <a:srgbClr val="F57944"/>
              </a:gs>
              <a:gs pos="100000">
                <a:srgbClr val="E85D0F"/>
              </a:gs>
            </a:gsLst>
            <a:lin ang="16200000" scaled="0"/>
          </a:gradFill>
          <a:ln w="9525" cap="flat" cmpd="sng">
            <a:solidFill>
              <a:srgbClr val="DD7236"/>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And they were still in the ark!</a:t>
            </a:r>
            <a:endParaRPr sz="1800">
              <a:solidFill>
                <a:schemeClr val="lt1"/>
              </a:solidFill>
              <a:latin typeface="Calibri"/>
              <a:ea typeface="Calibri"/>
              <a:cs typeface="Calibri"/>
              <a:sym typeface="Calibri"/>
            </a:endParaRPr>
          </a:p>
        </p:txBody>
      </p:sp>
      <p:sp>
        <p:nvSpPr>
          <p:cNvPr id="219" name="Google Shape;219;p10"/>
          <p:cNvSpPr/>
          <p:nvPr/>
        </p:nvSpPr>
        <p:spPr>
          <a:xfrm>
            <a:off x="4343400" y="4183378"/>
            <a:ext cx="1371600" cy="53341"/>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20" name="Google Shape;220;p10"/>
          <p:cNvSpPr/>
          <p:nvPr/>
        </p:nvSpPr>
        <p:spPr>
          <a:xfrm>
            <a:off x="7620000" y="3499483"/>
            <a:ext cx="194310" cy="76201"/>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21" name="Google Shape;221;p10"/>
          <p:cNvSpPr/>
          <p:nvPr/>
        </p:nvSpPr>
        <p:spPr>
          <a:xfrm>
            <a:off x="8001000" y="2697480"/>
            <a:ext cx="838200" cy="126492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335972" y="101621"/>
                </a:lnTo>
              </a:path>
            </a:pathLst>
          </a:custGeom>
          <a:gradFill>
            <a:gsLst>
              <a:gs pos="0">
                <a:srgbClr val="CBAE8B"/>
              </a:gs>
              <a:gs pos="12000">
                <a:srgbClr val="B7966B"/>
              </a:gs>
              <a:gs pos="100000">
                <a:srgbClr val="A37E46"/>
              </a:gs>
            </a:gsLst>
            <a:lin ang="16200000" scaled="0"/>
          </a:gradFill>
          <a:ln w="9525" cap="flat" cmpd="sng">
            <a:solidFill>
              <a:srgbClr val="A6895E"/>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Ark on Mt. Ararat</a:t>
            </a:r>
            <a:endParaRPr sz="1800">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1"/>
          <p:cNvSpPr txBox="1">
            <a:spLocks noGrp="1"/>
          </p:cNvSpPr>
          <p:nvPr>
            <p:ph type="title"/>
          </p:nvPr>
        </p:nvSpPr>
        <p:spPr>
          <a:xfrm>
            <a:off x="457200" y="304800"/>
            <a:ext cx="5791200" cy="3276600"/>
          </a:xfrm>
          <a:prstGeom prst="rect">
            <a:avLst/>
          </a:prstGeom>
          <a:noFill/>
          <a:ln>
            <a:noFill/>
          </a:ln>
        </p:spPr>
        <p:txBody>
          <a:bodyPr spcFirstLastPara="1" wrap="square" lIns="91425" tIns="45700" rIns="91425" bIns="45700" anchor="b" anchorCtr="0">
            <a:normAutofit/>
          </a:bodyPr>
          <a:lstStyle/>
          <a:p>
            <a:pPr marL="0" lvl="0" indent="0" algn="r" rtl="0">
              <a:spcBef>
                <a:spcPts val="0"/>
              </a:spcBef>
              <a:spcAft>
                <a:spcPts val="0"/>
              </a:spcAft>
              <a:buClr>
                <a:schemeClr val="dk1"/>
              </a:buClr>
              <a:buSzPts val="2800"/>
              <a:buFont typeface="Calibri"/>
              <a:buNone/>
            </a:pPr>
            <a:r>
              <a:rPr lang="en-US" b="1"/>
              <a:t>Psalms 46:1  (NLT)</a:t>
            </a:r>
            <a:br>
              <a:rPr lang="en-US" b="1"/>
            </a:br>
            <a:r>
              <a:rPr lang="en-US" baseline="30000"/>
              <a:t> </a:t>
            </a:r>
            <a:r>
              <a:rPr lang="en-US" b="1" u="sng">
                <a:solidFill>
                  <a:schemeClr val="hlink"/>
                </a:solidFill>
                <a:hlinkClick r:id="rId3"/>
              </a:rPr>
              <a:t>ESV</a:t>
            </a:r>
            <a:br>
              <a:rPr lang="en-US" b="1"/>
            </a:br>
            <a:r>
              <a:rPr lang="en-US"/>
              <a:t>God is our refuge and strength, </a:t>
            </a:r>
            <a:br>
              <a:rPr lang="en-US"/>
            </a:br>
            <a:r>
              <a:rPr lang="en-US"/>
              <a:t>a very present help in trouble. </a:t>
            </a:r>
            <a:br>
              <a:rPr lang="en-US"/>
            </a:br>
            <a:br>
              <a:rPr lang="en-US"/>
            </a:br>
            <a:endParaRPr/>
          </a:p>
        </p:txBody>
      </p:sp>
      <p:sp>
        <p:nvSpPr>
          <p:cNvPr id="227" name="Google Shape;227;p11"/>
          <p:cNvSpPr/>
          <p:nvPr/>
        </p:nvSpPr>
        <p:spPr>
          <a:xfrm rot="-5400000">
            <a:off x="5948066" y="2433935"/>
            <a:ext cx="4572001"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400" b="1">
                <a:solidFill>
                  <a:srgbClr val="7FE6F3"/>
                </a:solidFill>
                <a:latin typeface="Calibri"/>
                <a:ea typeface="Calibri"/>
                <a:cs typeface="Calibri"/>
                <a:sym typeface="Calibri"/>
              </a:rPr>
              <a:t>A    PROMISE</a:t>
            </a:r>
            <a:endParaRPr sz="5400" b="1" cap="none">
              <a:solidFill>
                <a:srgbClr val="7FE6F3"/>
              </a:solidFill>
              <a:latin typeface="Calibri"/>
              <a:ea typeface="Calibri"/>
              <a:cs typeface="Calibri"/>
              <a:sym typeface="Calibri"/>
            </a:endParaRPr>
          </a:p>
        </p:txBody>
      </p:sp>
      <p:sp>
        <p:nvSpPr>
          <p:cNvPr id="228" name="Google Shape;228;p11"/>
          <p:cNvSpPr txBox="1"/>
          <p:nvPr/>
        </p:nvSpPr>
        <p:spPr>
          <a:xfrm>
            <a:off x="152400" y="3238500"/>
            <a:ext cx="6400800" cy="3276600"/>
          </a:xfrm>
          <a:prstGeom prst="rect">
            <a:avLst/>
          </a:prstGeom>
          <a:noFill/>
          <a:ln>
            <a:noFill/>
          </a:ln>
        </p:spPr>
        <p:txBody>
          <a:bodyPr spcFirstLastPara="1" wrap="square" lIns="91425" tIns="45700" rIns="91425" bIns="45700" anchor="b" anchorCtr="0">
            <a:normAutofit/>
          </a:bodyPr>
          <a:lstStyle/>
          <a:p>
            <a:pPr marL="0" marR="0" lvl="0" indent="0" algn="r" rtl="0">
              <a:spcBef>
                <a:spcPts val="0"/>
              </a:spcBef>
              <a:spcAft>
                <a:spcPts val="0"/>
              </a:spcAft>
              <a:buClr>
                <a:schemeClr val="dk1"/>
              </a:buClr>
              <a:buSzPts val="2520"/>
              <a:buFont typeface="Calibri"/>
              <a:buNone/>
            </a:pPr>
            <a:r>
              <a:rPr lang="en-US" sz="2520" b="1">
                <a:solidFill>
                  <a:schemeClr val="dk1"/>
                </a:solidFill>
                <a:latin typeface="Calibri"/>
                <a:ea typeface="Calibri"/>
                <a:cs typeface="Calibri"/>
                <a:sym typeface="Calibri"/>
              </a:rPr>
              <a:t>Isaiah 41:10  (NLT)</a:t>
            </a:r>
            <a:br>
              <a:rPr lang="en-US" sz="2520" b="1">
                <a:solidFill>
                  <a:schemeClr val="dk1"/>
                </a:solidFill>
                <a:latin typeface="Calibri"/>
                <a:ea typeface="Calibri"/>
                <a:cs typeface="Calibri"/>
                <a:sym typeface="Calibri"/>
              </a:rPr>
            </a:br>
            <a:r>
              <a:rPr lang="en-US" sz="2520" baseline="30000">
                <a:solidFill>
                  <a:schemeClr val="dk1"/>
                </a:solidFill>
                <a:latin typeface="Calibri"/>
                <a:ea typeface="Calibri"/>
                <a:cs typeface="Calibri"/>
                <a:sym typeface="Calibri"/>
              </a:rPr>
              <a:t> </a:t>
            </a:r>
            <a:r>
              <a:rPr lang="en-US" sz="2520" b="1"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ESV</a:t>
            </a:r>
            <a:br>
              <a:rPr lang="en-US" sz="2520" b="1">
                <a:solidFill>
                  <a:schemeClr val="dk1"/>
                </a:solidFill>
                <a:latin typeface="Calibri"/>
                <a:ea typeface="Calibri"/>
                <a:cs typeface="Calibri"/>
                <a:sym typeface="Calibri"/>
              </a:rPr>
            </a:br>
            <a:r>
              <a:rPr lang="en-US" sz="2520">
                <a:solidFill>
                  <a:schemeClr val="dk1"/>
                </a:solidFill>
                <a:latin typeface="Calibri"/>
                <a:ea typeface="Calibri"/>
                <a:cs typeface="Calibri"/>
                <a:sym typeface="Calibri"/>
              </a:rPr>
              <a:t>Don’t be afraid, for I am with you. </a:t>
            </a:r>
            <a:br>
              <a:rPr lang="en-US" sz="2520">
                <a:solidFill>
                  <a:schemeClr val="dk1"/>
                </a:solidFill>
                <a:latin typeface="Calibri"/>
                <a:ea typeface="Calibri"/>
                <a:cs typeface="Calibri"/>
                <a:sym typeface="Calibri"/>
              </a:rPr>
            </a:br>
            <a:r>
              <a:rPr lang="en-US" sz="2520">
                <a:solidFill>
                  <a:schemeClr val="dk1"/>
                </a:solidFill>
                <a:latin typeface="Calibri"/>
                <a:ea typeface="Calibri"/>
                <a:cs typeface="Calibri"/>
                <a:sym typeface="Calibri"/>
              </a:rPr>
              <a:t>Don’t be discouraged, for I am your God. </a:t>
            </a:r>
            <a:br>
              <a:rPr lang="en-US" sz="2520">
                <a:solidFill>
                  <a:schemeClr val="dk1"/>
                </a:solidFill>
                <a:latin typeface="Calibri"/>
                <a:ea typeface="Calibri"/>
                <a:cs typeface="Calibri"/>
                <a:sym typeface="Calibri"/>
              </a:rPr>
            </a:br>
            <a:r>
              <a:rPr lang="en-US" sz="2520">
                <a:solidFill>
                  <a:schemeClr val="dk1"/>
                </a:solidFill>
                <a:latin typeface="Calibri"/>
                <a:ea typeface="Calibri"/>
                <a:cs typeface="Calibri"/>
                <a:sym typeface="Calibri"/>
              </a:rPr>
              <a:t>I will strengthen you and help you.</a:t>
            </a:r>
            <a:br>
              <a:rPr lang="en-US" sz="2520">
                <a:solidFill>
                  <a:schemeClr val="dk1"/>
                </a:solidFill>
                <a:latin typeface="Calibri"/>
                <a:ea typeface="Calibri"/>
                <a:cs typeface="Calibri"/>
                <a:sym typeface="Calibri"/>
              </a:rPr>
            </a:br>
            <a:r>
              <a:rPr lang="en-US" sz="2520">
                <a:solidFill>
                  <a:schemeClr val="dk1"/>
                </a:solidFill>
                <a:latin typeface="Calibri"/>
                <a:ea typeface="Calibri"/>
                <a:cs typeface="Calibri"/>
                <a:sym typeface="Calibri"/>
              </a:rPr>
              <a:t> I will hold you up with my victorious right hand.</a:t>
            </a:r>
            <a:br>
              <a:rPr lang="en-US" sz="2520">
                <a:solidFill>
                  <a:schemeClr val="dk1"/>
                </a:solidFill>
                <a:latin typeface="Calibri"/>
                <a:ea typeface="Calibri"/>
                <a:cs typeface="Calibri"/>
                <a:sym typeface="Calibri"/>
              </a:rPr>
            </a:br>
            <a:br>
              <a:rPr lang="en-US" sz="2520">
                <a:solidFill>
                  <a:schemeClr val="dk1"/>
                </a:solidFill>
                <a:latin typeface="Calibri"/>
                <a:ea typeface="Calibri"/>
                <a:cs typeface="Calibri"/>
                <a:sym typeface="Calibri"/>
              </a:rPr>
            </a:br>
            <a:endParaRPr sz="252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2"/>
          <p:cNvSpPr txBox="1"/>
          <p:nvPr/>
        </p:nvSpPr>
        <p:spPr>
          <a:xfrm>
            <a:off x="152400" y="307658"/>
            <a:ext cx="3886200" cy="3275172"/>
          </a:xfrm>
          <a:prstGeom prst="rect">
            <a:avLst/>
          </a:prstGeom>
          <a:solidFill>
            <a:schemeClr val="dk1"/>
          </a:solidFill>
          <a:ln w="15875" cap="flat" cmpd="sng">
            <a:solidFill>
              <a:schemeClr val="dk1"/>
            </a:solidFill>
            <a:prstDash val="solid"/>
            <a:round/>
            <a:headEnd type="none" w="sm" len="sm"/>
            <a:tailEnd type="none" w="sm" len="sm"/>
          </a:ln>
        </p:spPr>
        <p:txBody>
          <a:bodyPr spcFirstLastPara="1" wrap="square" lIns="91425" tIns="45700" rIns="91425" bIns="45700" anchor="t" anchorCtr="0">
            <a:normAutofit/>
          </a:bodyPr>
          <a:lstStyle/>
          <a:p>
            <a:pPr marL="0" marR="0" lvl="0" indent="0" algn="l" rtl="0">
              <a:spcBef>
                <a:spcPts val="0"/>
              </a:spcBef>
              <a:spcAft>
                <a:spcPts val="0"/>
              </a:spcAft>
              <a:buClr>
                <a:srgbClr val="7F7F7F"/>
              </a:buClr>
              <a:buSzPts val="2400"/>
              <a:buFont typeface="Noto Sans Symbols"/>
              <a:buNone/>
            </a:pPr>
            <a:r>
              <a:rPr lang="en-US" sz="2400" baseline="30000">
                <a:solidFill>
                  <a:schemeClr val="lt1"/>
                </a:solidFill>
                <a:latin typeface="Calibri"/>
                <a:ea typeface="Calibri"/>
                <a:cs typeface="Calibri"/>
                <a:sym typeface="Calibri"/>
              </a:rPr>
              <a:t>6 </a:t>
            </a:r>
            <a:r>
              <a:rPr lang="en-US" sz="2400">
                <a:solidFill>
                  <a:schemeClr val="lt1"/>
                </a:solidFill>
                <a:latin typeface="Calibri"/>
                <a:ea typeface="Calibri"/>
                <a:cs typeface="Calibri"/>
                <a:sym typeface="Calibri"/>
              </a:rPr>
              <a:t>Forty days later Noah opened the window he had made in the boat. </a:t>
            </a:r>
            <a:r>
              <a:rPr lang="en-US" sz="2400" baseline="30000">
                <a:solidFill>
                  <a:schemeClr val="lt1"/>
                </a:solidFill>
                <a:latin typeface="Calibri"/>
                <a:ea typeface="Calibri"/>
                <a:cs typeface="Calibri"/>
                <a:sym typeface="Calibri"/>
              </a:rPr>
              <a:t>7 </a:t>
            </a:r>
            <a:r>
              <a:rPr lang="en-US" sz="2400">
                <a:solidFill>
                  <a:schemeClr val="lt1"/>
                </a:solidFill>
                <a:latin typeface="Calibri"/>
                <a:ea typeface="Calibri"/>
                <a:cs typeface="Calibri"/>
                <a:sym typeface="Calibri"/>
              </a:rPr>
              <a:t>Then he sent out a raven. The raven flew from place to place until the ground was dry and the water was gone. </a:t>
            </a:r>
            <a:endParaRPr sz="2400">
              <a:solidFill>
                <a:schemeClr val="lt1"/>
              </a:solidFill>
              <a:latin typeface="Calibri"/>
              <a:ea typeface="Calibri"/>
              <a:cs typeface="Calibri"/>
              <a:sym typeface="Calibri"/>
            </a:endParaRPr>
          </a:p>
        </p:txBody>
      </p:sp>
      <p:pic>
        <p:nvPicPr>
          <p:cNvPr id="234" name="Google Shape;234;p12" descr="After 40 days Noah sent out a raven but it found nowhere to land ..."/>
          <p:cNvPicPr preferRelativeResize="0"/>
          <p:nvPr/>
        </p:nvPicPr>
        <p:blipFill rotWithShape="1">
          <a:blip r:embed="rId3">
            <a:alphaModFix/>
          </a:blip>
          <a:srcRect/>
          <a:stretch/>
        </p:blipFill>
        <p:spPr>
          <a:xfrm>
            <a:off x="4289424" y="307657"/>
            <a:ext cx="4366896" cy="3275172"/>
          </a:xfrm>
          <a:prstGeom prst="rect">
            <a:avLst/>
          </a:prstGeom>
          <a:noFill/>
          <a:ln>
            <a:noFill/>
          </a:ln>
        </p:spPr>
      </p:pic>
      <p:pic>
        <p:nvPicPr>
          <p:cNvPr id="235" name="Google Shape;235;p12" descr="The Great Flood | Bible Answer Girl"/>
          <p:cNvPicPr preferRelativeResize="0"/>
          <p:nvPr/>
        </p:nvPicPr>
        <p:blipFill rotWithShape="1">
          <a:blip r:embed="rId4">
            <a:alphaModFix/>
          </a:blip>
          <a:srcRect/>
          <a:stretch/>
        </p:blipFill>
        <p:spPr>
          <a:xfrm>
            <a:off x="2267587" y="3810000"/>
            <a:ext cx="3777614" cy="283321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3"/>
          <p:cNvSpPr txBox="1"/>
          <p:nvPr/>
        </p:nvSpPr>
        <p:spPr>
          <a:xfrm>
            <a:off x="152400" y="152400"/>
            <a:ext cx="5257800" cy="6368891"/>
          </a:xfrm>
          <a:prstGeom prst="rect">
            <a:avLst/>
          </a:prstGeom>
          <a:solidFill>
            <a:schemeClr val="dk1"/>
          </a:solidFill>
          <a:ln w="15875" cap="flat" cmpd="sng">
            <a:solidFill>
              <a:schemeClr val="dk1"/>
            </a:solidFill>
            <a:prstDash val="solid"/>
            <a:round/>
            <a:headEnd type="none" w="sm" len="sm"/>
            <a:tailEnd type="none" w="sm" len="sm"/>
          </a:ln>
        </p:spPr>
        <p:txBody>
          <a:bodyPr spcFirstLastPara="1" wrap="square" lIns="91425" tIns="45700" rIns="91425" bIns="45700" anchor="t" anchorCtr="0">
            <a:normAutofit/>
          </a:bodyPr>
          <a:lstStyle/>
          <a:p>
            <a:pPr marL="0" marR="0" lvl="0" indent="0" algn="l" rtl="0">
              <a:spcBef>
                <a:spcPts val="0"/>
              </a:spcBef>
              <a:spcAft>
                <a:spcPts val="0"/>
              </a:spcAft>
              <a:buClr>
                <a:srgbClr val="7F7F7F"/>
              </a:buClr>
              <a:buSzPts val="2400"/>
              <a:buFont typeface="Noto Sans Symbols"/>
              <a:buNone/>
            </a:pPr>
            <a:r>
              <a:rPr lang="en-US" sz="2400" baseline="30000">
                <a:solidFill>
                  <a:schemeClr val="lt1"/>
                </a:solidFill>
                <a:latin typeface="Calibri"/>
                <a:ea typeface="Calibri"/>
                <a:cs typeface="Calibri"/>
                <a:sym typeface="Calibri"/>
              </a:rPr>
              <a:t>8 </a:t>
            </a:r>
            <a:r>
              <a:rPr lang="en-US" sz="2400">
                <a:solidFill>
                  <a:schemeClr val="lt1"/>
                </a:solidFill>
                <a:latin typeface="Calibri"/>
                <a:ea typeface="Calibri"/>
                <a:cs typeface="Calibri"/>
                <a:sym typeface="Calibri"/>
              </a:rPr>
              <a:t>Noah also sent out a dove. He wanted it to find dry ground. He wanted to know if water still covered the earth.</a:t>
            </a:r>
            <a:endParaRPr/>
          </a:p>
          <a:p>
            <a:pPr marL="0" marR="0" lvl="0" indent="0" algn="l" rtl="0">
              <a:spcBef>
                <a:spcPts val="480"/>
              </a:spcBef>
              <a:spcAft>
                <a:spcPts val="0"/>
              </a:spcAft>
              <a:buClr>
                <a:srgbClr val="7F7F7F"/>
              </a:buClr>
              <a:buSzPts val="2400"/>
              <a:buFont typeface="Noto Sans Symbols"/>
              <a:buNone/>
            </a:pPr>
            <a:r>
              <a:rPr lang="en-US" sz="2400" baseline="30000">
                <a:solidFill>
                  <a:schemeClr val="lt1"/>
                </a:solidFill>
                <a:latin typeface="Calibri"/>
                <a:ea typeface="Calibri"/>
                <a:cs typeface="Calibri"/>
                <a:sym typeface="Calibri"/>
              </a:rPr>
              <a:t>9 </a:t>
            </a:r>
            <a:r>
              <a:rPr lang="en-US" sz="2400">
                <a:solidFill>
                  <a:schemeClr val="lt1"/>
                </a:solidFill>
                <a:latin typeface="Calibri"/>
                <a:ea typeface="Calibri"/>
                <a:cs typeface="Calibri"/>
                <a:sym typeface="Calibri"/>
              </a:rPr>
              <a:t>The dove could not find a place to rest because water still covered the earth, so the dove came back to the boat. Noah reached out his hand and caught the dove and brought it back into the boat.</a:t>
            </a:r>
            <a:endParaRPr/>
          </a:p>
          <a:p>
            <a:pPr marL="0" marR="0" lvl="0" indent="0" algn="l" rtl="0">
              <a:spcBef>
                <a:spcPts val="480"/>
              </a:spcBef>
              <a:spcAft>
                <a:spcPts val="0"/>
              </a:spcAft>
              <a:buClr>
                <a:srgbClr val="7F7F7F"/>
              </a:buClr>
              <a:buSzPts val="2400"/>
              <a:buFont typeface="Noto Sans Symbols"/>
              <a:buNone/>
            </a:pPr>
            <a:r>
              <a:rPr lang="en-US" sz="2400" baseline="30000">
                <a:solidFill>
                  <a:schemeClr val="lt1"/>
                </a:solidFill>
                <a:latin typeface="Calibri"/>
                <a:ea typeface="Calibri"/>
                <a:cs typeface="Calibri"/>
                <a:sym typeface="Calibri"/>
              </a:rPr>
              <a:t>10 </a:t>
            </a:r>
            <a:r>
              <a:rPr lang="en-US" sz="2400">
                <a:solidFill>
                  <a:schemeClr val="lt1"/>
                </a:solidFill>
                <a:latin typeface="Calibri"/>
                <a:ea typeface="Calibri"/>
                <a:cs typeface="Calibri"/>
                <a:sym typeface="Calibri"/>
              </a:rPr>
              <a:t>After seven days Noah again sent out the dove. </a:t>
            </a:r>
            <a:r>
              <a:rPr lang="en-US" sz="2400" baseline="30000">
                <a:solidFill>
                  <a:schemeClr val="lt1"/>
                </a:solidFill>
                <a:latin typeface="Calibri"/>
                <a:ea typeface="Calibri"/>
                <a:cs typeface="Calibri"/>
                <a:sym typeface="Calibri"/>
              </a:rPr>
              <a:t>11 </a:t>
            </a:r>
            <a:r>
              <a:rPr lang="en-US" sz="2400">
                <a:solidFill>
                  <a:schemeClr val="lt1"/>
                </a:solidFill>
                <a:latin typeface="Calibri"/>
                <a:ea typeface="Calibri"/>
                <a:cs typeface="Calibri"/>
                <a:sym typeface="Calibri"/>
              </a:rPr>
              <a:t>And that afternoon the dove came back to Noah. The dove had a fresh olive leaf in its mouth. This was a sign to show Noah that there was dry ground on the earth. </a:t>
            </a:r>
            <a:r>
              <a:rPr lang="en-US" sz="2400" baseline="30000">
                <a:solidFill>
                  <a:schemeClr val="lt1"/>
                </a:solidFill>
                <a:latin typeface="Calibri"/>
                <a:ea typeface="Calibri"/>
                <a:cs typeface="Calibri"/>
                <a:sym typeface="Calibri"/>
              </a:rPr>
              <a:t>12 </a:t>
            </a:r>
            <a:r>
              <a:rPr lang="en-US" sz="2400">
                <a:solidFill>
                  <a:schemeClr val="lt1"/>
                </a:solidFill>
                <a:latin typeface="Calibri"/>
                <a:ea typeface="Calibri"/>
                <a:cs typeface="Calibri"/>
                <a:sym typeface="Calibri"/>
              </a:rPr>
              <a:t>Seven days later Noah sent the dove out again. But this time the dove didn’t come back.</a:t>
            </a:r>
            <a:endParaRPr/>
          </a:p>
        </p:txBody>
      </p:sp>
      <p:pic>
        <p:nvPicPr>
          <p:cNvPr id="241" name="Google Shape;241;p13" descr="Genesis 8:8-9. “Also [Noah] sent forth a dove from him, to see if ..."/>
          <p:cNvPicPr preferRelativeResize="0"/>
          <p:nvPr/>
        </p:nvPicPr>
        <p:blipFill rotWithShape="1">
          <a:blip r:embed="rId3">
            <a:alphaModFix/>
          </a:blip>
          <a:srcRect/>
          <a:stretch/>
        </p:blipFill>
        <p:spPr>
          <a:xfrm>
            <a:off x="5577840" y="1828800"/>
            <a:ext cx="3124200" cy="330774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46" name="Google Shape;246;p14" descr="2020 Calendar – Calendar Options"/>
          <p:cNvPicPr preferRelativeResize="0"/>
          <p:nvPr/>
        </p:nvPicPr>
        <p:blipFill rotWithShape="1">
          <a:blip r:embed="rId3">
            <a:alphaModFix/>
          </a:blip>
          <a:srcRect/>
          <a:stretch/>
        </p:blipFill>
        <p:spPr>
          <a:xfrm>
            <a:off x="457200" y="609600"/>
            <a:ext cx="7620000" cy="5886450"/>
          </a:xfrm>
          <a:prstGeom prst="rect">
            <a:avLst/>
          </a:prstGeom>
          <a:noFill/>
          <a:ln>
            <a:noFill/>
          </a:ln>
        </p:spPr>
      </p:pic>
      <p:sp>
        <p:nvSpPr>
          <p:cNvPr id="247" name="Google Shape;247;p14"/>
          <p:cNvSpPr/>
          <p:nvPr/>
        </p:nvSpPr>
        <p:spPr>
          <a:xfrm>
            <a:off x="2838450" y="2575559"/>
            <a:ext cx="1371600" cy="76200"/>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8" name="Google Shape;248;p14"/>
          <p:cNvSpPr/>
          <p:nvPr/>
        </p:nvSpPr>
        <p:spPr>
          <a:xfrm>
            <a:off x="2819400" y="2324100"/>
            <a:ext cx="1371600" cy="76200"/>
          </a:xfrm>
          <a:prstGeom prst="roundRect">
            <a:avLst>
              <a:gd name="adj" fmla="val 16667"/>
            </a:avLst>
          </a:prstGeom>
          <a:solidFill>
            <a:schemeClr val="accent1"/>
          </a:solidFill>
          <a:ln w="15875" cap="flat" cmpd="sng">
            <a:solidFill>
              <a:srgbClr val="6E911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9" name="Google Shape;249;p14"/>
          <p:cNvSpPr/>
          <p:nvPr/>
        </p:nvSpPr>
        <p:spPr>
          <a:xfrm>
            <a:off x="2590800" y="2514600"/>
            <a:ext cx="228600" cy="76200"/>
          </a:xfrm>
          <a:prstGeom prst="rect">
            <a:avLst/>
          </a:prstGeom>
          <a:solidFill>
            <a:schemeClr val="accent1"/>
          </a:solidFill>
          <a:ln w="15875" cap="flat" cmpd="sng">
            <a:solidFill>
              <a:srgbClr val="6E911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0" name="Google Shape;250;p14"/>
          <p:cNvSpPr/>
          <p:nvPr/>
        </p:nvSpPr>
        <p:spPr>
          <a:xfrm>
            <a:off x="457200" y="152400"/>
            <a:ext cx="2133600" cy="2286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20000" y="22500"/>
                </a:lnTo>
                <a:lnTo>
                  <a:pt x="-56000" y="135000"/>
                </a:lnTo>
              </a:path>
            </a:pathLst>
          </a:custGeom>
          <a:solidFill>
            <a:schemeClr val="accent1"/>
          </a:solidFill>
          <a:ln w="15875" cap="flat" cmpd="sng">
            <a:solidFill>
              <a:srgbClr val="6E911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7 days – enter ark</a:t>
            </a:r>
            <a:endParaRPr sz="1800">
              <a:solidFill>
                <a:schemeClr val="lt1"/>
              </a:solidFill>
              <a:latin typeface="Calibri"/>
              <a:ea typeface="Calibri"/>
              <a:cs typeface="Calibri"/>
              <a:sym typeface="Calibri"/>
            </a:endParaRPr>
          </a:p>
        </p:txBody>
      </p:sp>
      <p:sp>
        <p:nvSpPr>
          <p:cNvPr id="251" name="Google Shape;251;p14"/>
          <p:cNvSpPr/>
          <p:nvPr/>
        </p:nvSpPr>
        <p:spPr>
          <a:xfrm>
            <a:off x="2705100" y="152400"/>
            <a:ext cx="1790700" cy="2286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20000" y="22500"/>
                </a:lnTo>
                <a:lnTo>
                  <a:pt x="-20000" y="120000"/>
                </a:lnTo>
                <a:lnTo>
                  <a:pt x="-10000" y="135556"/>
                </a:lnTo>
              </a:path>
            </a:pathLst>
          </a:cu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40 days of rain</a:t>
            </a:r>
            <a:endParaRPr sz="1800">
              <a:solidFill>
                <a:schemeClr val="lt1"/>
              </a:solidFill>
              <a:latin typeface="Calibri"/>
              <a:ea typeface="Calibri"/>
              <a:cs typeface="Calibri"/>
              <a:sym typeface="Calibri"/>
            </a:endParaRPr>
          </a:p>
        </p:txBody>
      </p:sp>
      <p:sp>
        <p:nvSpPr>
          <p:cNvPr id="252" name="Google Shape;252;p14"/>
          <p:cNvSpPr/>
          <p:nvPr/>
        </p:nvSpPr>
        <p:spPr>
          <a:xfrm>
            <a:off x="2590800" y="2697480"/>
            <a:ext cx="1600200" cy="45719"/>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3" name="Google Shape;253;p14"/>
          <p:cNvSpPr/>
          <p:nvPr/>
        </p:nvSpPr>
        <p:spPr>
          <a:xfrm>
            <a:off x="4373880" y="1981200"/>
            <a:ext cx="1600200" cy="45719"/>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4" name="Google Shape;254;p14"/>
          <p:cNvSpPr/>
          <p:nvPr/>
        </p:nvSpPr>
        <p:spPr>
          <a:xfrm>
            <a:off x="4373880" y="2179319"/>
            <a:ext cx="1600200" cy="45719"/>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5" name="Google Shape;255;p14"/>
          <p:cNvSpPr/>
          <p:nvPr/>
        </p:nvSpPr>
        <p:spPr>
          <a:xfrm>
            <a:off x="4373880" y="2377440"/>
            <a:ext cx="1600200" cy="45719"/>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6" name="Google Shape;256;p14"/>
          <p:cNvSpPr/>
          <p:nvPr/>
        </p:nvSpPr>
        <p:spPr>
          <a:xfrm>
            <a:off x="4373880" y="2529840"/>
            <a:ext cx="1341120" cy="45719"/>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7" name="Google Shape;257;p14"/>
          <p:cNvSpPr/>
          <p:nvPr/>
        </p:nvSpPr>
        <p:spPr>
          <a:xfrm>
            <a:off x="6202680" y="2194557"/>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58" name="Google Shape;258;p14"/>
          <p:cNvSpPr/>
          <p:nvPr/>
        </p:nvSpPr>
        <p:spPr>
          <a:xfrm>
            <a:off x="4373880" y="2674620"/>
            <a:ext cx="670560" cy="6857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59" name="Google Shape;259;p14"/>
          <p:cNvSpPr/>
          <p:nvPr/>
        </p:nvSpPr>
        <p:spPr>
          <a:xfrm flipH="1">
            <a:off x="5715000" y="2438400"/>
            <a:ext cx="213360" cy="76200"/>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60" name="Google Shape;260;p14"/>
          <p:cNvSpPr/>
          <p:nvPr/>
        </p:nvSpPr>
        <p:spPr>
          <a:xfrm>
            <a:off x="6987540" y="2026919"/>
            <a:ext cx="8001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61" name="Google Shape;261;p14"/>
          <p:cNvSpPr/>
          <p:nvPr/>
        </p:nvSpPr>
        <p:spPr>
          <a:xfrm>
            <a:off x="5562600" y="3733800"/>
            <a:ext cx="152400" cy="228600"/>
          </a:xfrm>
          <a:prstGeom prst="triangle">
            <a:avLst>
              <a:gd name="adj" fmla="val 50000"/>
            </a:avLst>
          </a:prstGeom>
          <a:gradFill>
            <a:gsLst>
              <a:gs pos="0">
                <a:srgbClr val="CBAE8B"/>
              </a:gs>
              <a:gs pos="12000">
                <a:srgbClr val="B7966B"/>
              </a:gs>
              <a:gs pos="100000">
                <a:srgbClr val="A37E46"/>
              </a:gs>
            </a:gsLst>
            <a:lin ang="16200000" scaled="0"/>
          </a:gradFill>
          <a:ln w="9525" cap="flat" cmpd="sng">
            <a:solidFill>
              <a:srgbClr val="A6895E"/>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2" name="Google Shape;262;p14"/>
          <p:cNvSpPr/>
          <p:nvPr/>
        </p:nvSpPr>
        <p:spPr>
          <a:xfrm>
            <a:off x="6126480" y="2362200"/>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63" name="Google Shape;263;p14"/>
          <p:cNvSpPr/>
          <p:nvPr/>
        </p:nvSpPr>
        <p:spPr>
          <a:xfrm>
            <a:off x="6126480" y="2529840"/>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64" name="Google Shape;264;p14"/>
          <p:cNvSpPr/>
          <p:nvPr/>
        </p:nvSpPr>
        <p:spPr>
          <a:xfrm>
            <a:off x="6217920" y="2697480"/>
            <a:ext cx="102108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65" name="Google Shape;265;p14"/>
          <p:cNvSpPr/>
          <p:nvPr/>
        </p:nvSpPr>
        <p:spPr>
          <a:xfrm>
            <a:off x="1981200" y="3499485"/>
            <a:ext cx="3429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66" name="Google Shape;266;p14"/>
          <p:cNvSpPr/>
          <p:nvPr/>
        </p:nvSpPr>
        <p:spPr>
          <a:xfrm>
            <a:off x="777240" y="3688081"/>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67" name="Google Shape;267;p14"/>
          <p:cNvSpPr/>
          <p:nvPr/>
        </p:nvSpPr>
        <p:spPr>
          <a:xfrm>
            <a:off x="723900" y="3802381"/>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68" name="Google Shape;268;p14"/>
          <p:cNvSpPr/>
          <p:nvPr/>
        </p:nvSpPr>
        <p:spPr>
          <a:xfrm>
            <a:off x="2590800" y="4008119"/>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69" name="Google Shape;269;p14"/>
          <p:cNvSpPr/>
          <p:nvPr/>
        </p:nvSpPr>
        <p:spPr>
          <a:xfrm>
            <a:off x="2590800" y="3863340"/>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70" name="Google Shape;270;p14"/>
          <p:cNvSpPr/>
          <p:nvPr/>
        </p:nvSpPr>
        <p:spPr>
          <a:xfrm>
            <a:off x="2590800" y="3665220"/>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71" name="Google Shape;271;p14"/>
          <p:cNvSpPr/>
          <p:nvPr/>
        </p:nvSpPr>
        <p:spPr>
          <a:xfrm>
            <a:off x="2590800" y="3476624"/>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72" name="Google Shape;272;p14"/>
          <p:cNvSpPr/>
          <p:nvPr/>
        </p:nvSpPr>
        <p:spPr>
          <a:xfrm>
            <a:off x="777240" y="4191000"/>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73" name="Google Shape;273;p14"/>
          <p:cNvSpPr/>
          <p:nvPr/>
        </p:nvSpPr>
        <p:spPr>
          <a:xfrm>
            <a:off x="777240" y="3962400"/>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74" name="Google Shape;274;p14"/>
          <p:cNvSpPr/>
          <p:nvPr/>
        </p:nvSpPr>
        <p:spPr>
          <a:xfrm>
            <a:off x="4267200" y="3619501"/>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75" name="Google Shape;275;p14"/>
          <p:cNvSpPr/>
          <p:nvPr/>
        </p:nvSpPr>
        <p:spPr>
          <a:xfrm>
            <a:off x="2590800" y="4183378"/>
            <a:ext cx="6096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76" name="Google Shape;276;p14"/>
          <p:cNvSpPr/>
          <p:nvPr/>
        </p:nvSpPr>
        <p:spPr>
          <a:xfrm>
            <a:off x="777240" y="4343400"/>
            <a:ext cx="21336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77" name="Google Shape;277;p14"/>
          <p:cNvSpPr/>
          <p:nvPr/>
        </p:nvSpPr>
        <p:spPr>
          <a:xfrm>
            <a:off x="5143500" y="3476625"/>
            <a:ext cx="800100" cy="68576"/>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78" name="Google Shape;278;p14"/>
          <p:cNvSpPr/>
          <p:nvPr/>
        </p:nvSpPr>
        <p:spPr>
          <a:xfrm>
            <a:off x="4709160" y="152400"/>
            <a:ext cx="3017520" cy="2286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20000" y="22500"/>
                </a:lnTo>
                <a:lnTo>
                  <a:pt x="-20000" y="120000"/>
                </a:lnTo>
                <a:lnTo>
                  <a:pt x="-10000" y="135556"/>
                </a:lnTo>
              </a:path>
            </a:pathLst>
          </a:custGeom>
          <a:gradFill>
            <a:gsLst>
              <a:gs pos="0">
                <a:srgbClr val="81D0DB"/>
              </a:gs>
              <a:gs pos="12000">
                <a:srgbClr val="60BFC8"/>
              </a:gs>
              <a:gs pos="100000">
                <a:srgbClr val="39ABB7"/>
              </a:gs>
            </a:gsLst>
            <a:lin ang="16200000" scaled="0"/>
          </a:gradFill>
          <a:ln w="9525" cap="flat" cmpd="sng">
            <a:solidFill>
              <a:srgbClr val="53ACB6"/>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150 days water covered earth</a:t>
            </a:r>
            <a:endParaRPr sz="1800">
              <a:solidFill>
                <a:schemeClr val="lt1"/>
              </a:solidFill>
              <a:latin typeface="Calibri"/>
              <a:ea typeface="Calibri"/>
              <a:cs typeface="Calibri"/>
              <a:sym typeface="Calibri"/>
            </a:endParaRPr>
          </a:p>
        </p:txBody>
      </p:sp>
      <p:sp>
        <p:nvSpPr>
          <p:cNvPr id="279" name="Google Shape;279;p14"/>
          <p:cNvSpPr/>
          <p:nvPr/>
        </p:nvSpPr>
        <p:spPr>
          <a:xfrm>
            <a:off x="6238875" y="3994783"/>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80" name="Google Shape;280;p14"/>
          <p:cNvSpPr/>
          <p:nvPr/>
        </p:nvSpPr>
        <p:spPr>
          <a:xfrm>
            <a:off x="4343400" y="3855719"/>
            <a:ext cx="1630680" cy="99060"/>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81" name="Google Shape;281;p14"/>
          <p:cNvSpPr/>
          <p:nvPr/>
        </p:nvSpPr>
        <p:spPr>
          <a:xfrm>
            <a:off x="6179820" y="3840480"/>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82" name="Google Shape;282;p14"/>
          <p:cNvSpPr/>
          <p:nvPr/>
        </p:nvSpPr>
        <p:spPr>
          <a:xfrm>
            <a:off x="6126480" y="3665222"/>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83" name="Google Shape;283;p14"/>
          <p:cNvSpPr/>
          <p:nvPr/>
        </p:nvSpPr>
        <p:spPr>
          <a:xfrm>
            <a:off x="4373880" y="4030978"/>
            <a:ext cx="156972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84" name="Google Shape;284;p14"/>
          <p:cNvSpPr/>
          <p:nvPr/>
        </p:nvSpPr>
        <p:spPr>
          <a:xfrm>
            <a:off x="3463290" y="4800600"/>
            <a:ext cx="152400" cy="228600"/>
          </a:xfrm>
          <a:prstGeom prst="triangle">
            <a:avLst>
              <a:gd name="adj" fmla="val 50000"/>
            </a:avLst>
          </a:prstGeom>
          <a:gradFill>
            <a:gsLst>
              <a:gs pos="0">
                <a:srgbClr val="CBAE8B"/>
              </a:gs>
              <a:gs pos="12000">
                <a:srgbClr val="B7966B"/>
              </a:gs>
              <a:gs pos="100000">
                <a:srgbClr val="A37E46"/>
              </a:gs>
            </a:gsLst>
            <a:lin ang="16200000" scaled="0"/>
          </a:gradFill>
          <a:ln w="9525" cap="flat" cmpd="sng">
            <a:solidFill>
              <a:srgbClr val="A6895E"/>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5" name="Google Shape;285;p14"/>
          <p:cNvSpPr/>
          <p:nvPr/>
        </p:nvSpPr>
        <p:spPr>
          <a:xfrm>
            <a:off x="3524250" y="4838700"/>
            <a:ext cx="152400" cy="228600"/>
          </a:xfrm>
          <a:prstGeom prst="triangle">
            <a:avLst>
              <a:gd name="adj" fmla="val 50000"/>
            </a:avLst>
          </a:prstGeom>
          <a:gradFill>
            <a:gsLst>
              <a:gs pos="0">
                <a:srgbClr val="CBAE8B"/>
              </a:gs>
              <a:gs pos="12000">
                <a:srgbClr val="B7966B"/>
              </a:gs>
              <a:gs pos="100000">
                <a:srgbClr val="A37E46"/>
              </a:gs>
            </a:gsLst>
            <a:lin ang="16200000" scaled="0"/>
          </a:gradFill>
          <a:ln w="9525" cap="flat" cmpd="sng">
            <a:solidFill>
              <a:srgbClr val="A6895E"/>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86" name="Google Shape;286;p14" descr="C:\Users\copperdaughter\AppData\Local\Microsoft\Windows\INetCache\IE\F8K5IBGG\bird-1630795_960_720[1].jpg"/>
          <p:cNvPicPr preferRelativeResize="0"/>
          <p:nvPr/>
        </p:nvPicPr>
        <p:blipFill rotWithShape="1">
          <a:blip r:embed="rId4">
            <a:alphaModFix/>
          </a:blip>
          <a:srcRect l="11556" t="11758" r="34896" b="16695"/>
          <a:stretch/>
        </p:blipFill>
        <p:spPr>
          <a:xfrm>
            <a:off x="4628568" y="5067300"/>
            <a:ext cx="215556" cy="192004"/>
          </a:xfrm>
          <a:prstGeom prst="rect">
            <a:avLst/>
          </a:prstGeom>
          <a:noFill/>
          <a:ln>
            <a:noFill/>
          </a:ln>
        </p:spPr>
      </p:pic>
      <p:pic>
        <p:nvPicPr>
          <p:cNvPr id="287" name="Google Shape;287;p14" descr="C:\Users\copperdaughter\AppData\Local\Microsoft\Windows\INetCache\IE\HPJJ5XR6\1229px-Dove_peace.svg[1].png"/>
          <p:cNvPicPr preferRelativeResize="0"/>
          <p:nvPr/>
        </p:nvPicPr>
        <p:blipFill rotWithShape="1">
          <a:blip r:embed="rId5">
            <a:alphaModFix/>
          </a:blip>
          <a:srcRect/>
          <a:stretch/>
        </p:blipFill>
        <p:spPr>
          <a:xfrm>
            <a:off x="4570744" y="5212935"/>
            <a:ext cx="380105" cy="316703"/>
          </a:xfrm>
          <a:prstGeom prst="rect">
            <a:avLst/>
          </a:prstGeom>
          <a:noFill/>
          <a:ln>
            <a:noFill/>
          </a:ln>
        </p:spPr>
      </p:pic>
      <p:sp>
        <p:nvSpPr>
          <p:cNvPr id="288" name="Google Shape;288;p14"/>
          <p:cNvSpPr/>
          <p:nvPr/>
        </p:nvSpPr>
        <p:spPr>
          <a:xfrm>
            <a:off x="6217920" y="6096000"/>
            <a:ext cx="2240280" cy="609600"/>
          </a:xfrm>
          <a:prstGeom prst="wedgeEllipseCallout">
            <a:avLst>
              <a:gd name="adj1" fmla="val -20833"/>
              <a:gd name="adj2" fmla="val 62500"/>
            </a:avLst>
          </a:prstGeom>
          <a:gradFill>
            <a:gsLst>
              <a:gs pos="0">
                <a:srgbClr val="FF926A"/>
              </a:gs>
              <a:gs pos="12000">
                <a:srgbClr val="F57944"/>
              </a:gs>
              <a:gs pos="100000">
                <a:srgbClr val="E85D0F"/>
              </a:gs>
            </a:gsLst>
            <a:lin ang="16200000" scaled="0"/>
          </a:gradFill>
          <a:ln w="9525" cap="flat" cmpd="sng">
            <a:solidFill>
              <a:srgbClr val="DD7236"/>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And they were still in the ark!</a:t>
            </a:r>
            <a:endParaRPr sz="1800">
              <a:solidFill>
                <a:schemeClr val="lt1"/>
              </a:solidFill>
              <a:latin typeface="Calibri"/>
              <a:ea typeface="Calibri"/>
              <a:cs typeface="Calibri"/>
              <a:sym typeface="Calibri"/>
            </a:endParaRPr>
          </a:p>
        </p:txBody>
      </p:sp>
      <p:sp>
        <p:nvSpPr>
          <p:cNvPr id="289" name="Google Shape;289;p14"/>
          <p:cNvSpPr/>
          <p:nvPr/>
        </p:nvSpPr>
        <p:spPr>
          <a:xfrm>
            <a:off x="4343400" y="4183378"/>
            <a:ext cx="1371600" cy="53341"/>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90" name="Google Shape;290;p14"/>
          <p:cNvSpPr/>
          <p:nvPr/>
        </p:nvSpPr>
        <p:spPr>
          <a:xfrm>
            <a:off x="7620000" y="3499483"/>
            <a:ext cx="194310" cy="76201"/>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91" name="Google Shape;291;p14"/>
          <p:cNvSpPr/>
          <p:nvPr/>
        </p:nvSpPr>
        <p:spPr>
          <a:xfrm>
            <a:off x="8001000" y="2697480"/>
            <a:ext cx="838200" cy="126492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335972" y="101621"/>
                </a:lnTo>
              </a:path>
            </a:pathLst>
          </a:custGeom>
          <a:gradFill>
            <a:gsLst>
              <a:gs pos="0">
                <a:srgbClr val="CBAE8B"/>
              </a:gs>
              <a:gs pos="12000">
                <a:srgbClr val="B7966B"/>
              </a:gs>
              <a:gs pos="100000">
                <a:srgbClr val="A37E46"/>
              </a:gs>
            </a:gsLst>
            <a:lin ang="16200000" scaled="0"/>
          </a:gradFill>
          <a:ln w="9525" cap="flat" cmpd="sng">
            <a:solidFill>
              <a:srgbClr val="A6895E"/>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Ark on Mt. Ararat</a:t>
            </a:r>
            <a:endParaRPr sz="1800">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15"/>
          <p:cNvSpPr txBox="1"/>
          <p:nvPr/>
        </p:nvSpPr>
        <p:spPr>
          <a:xfrm>
            <a:off x="182880" y="271463"/>
            <a:ext cx="8534400" cy="2547937"/>
          </a:xfrm>
          <a:prstGeom prst="rect">
            <a:avLst/>
          </a:prstGeom>
          <a:solidFill>
            <a:schemeClr val="dk1"/>
          </a:solidFill>
          <a:ln w="15875" cap="flat" cmpd="sng">
            <a:solidFill>
              <a:schemeClr val="dk1"/>
            </a:solidFill>
            <a:prstDash val="solid"/>
            <a:round/>
            <a:headEnd type="none" w="sm" len="sm"/>
            <a:tailEnd type="none" w="sm" len="sm"/>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7F7F7F"/>
              </a:buClr>
              <a:buSzPts val="2220"/>
              <a:buFont typeface="Noto Sans Symbols"/>
              <a:buNone/>
            </a:pPr>
            <a:r>
              <a:rPr lang="en-US" sz="2220" baseline="30000">
                <a:solidFill>
                  <a:schemeClr val="lt1"/>
                </a:solidFill>
                <a:latin typeface="Calibri"/>
                <a:ea typeface="Calibri"/>
                <a:cs typeface="Calibri"/>
                <a:sym typeface="Calibri"/>
              </a:rPr>
              <a:t>13 </a:t>
            </a:r>
            <a:r>
              <a:rPr lang="en-US" sz="2220">
                <a:solidFill>
                  <a:schemeClr val="lt1"/>
                </a:solidFill>
                <a:latin typeface="Calibri"/>
                <a:ea typeface="Calibri"/>
                <a:cs typeface="Calibri"/>
                <a:sym typeface="Calibri"/>
              </a:rPr>
              <a:t>After that Noah removed the covering of the boat. He looked and saw that the ground was dry. This was the first day of the first month of the year. He was 601 years old. </a:t>
            </a:r>
            <a:r>
              <a:rPr lang="en-US" sz="2220" baseline="30000">
                <a:solidFill>
                  <a:schemeClr val="lt1"/>
                </a:solidFill>
                <a:latin typeface="Calibri"/>
                <a:ea typeface="Calibri"/>
                <a:cs typeface="Calibri"/>
                <a:sym typeface="Calibri"/>
              </a:rPr>
              <a:t>14 </a:t>
            </a:r>
            <a:r>
              <a:rPr lang="en-US" sz="2220">
                <a:solidFill>
                  <a:schemeClr val="lt1"/>
                </a:solidFill>
                <a:latin typeface="Calibri"/>
                <a:ea typeface="Calibri"/>
                <a:cs typeface="Calibri"/>
                <a:sym typeface="Calibri"/>
              </a:rPr>
              <a:t>By the 27th day of the second month, the ground was completely dry. </a:t>
            </a:r>
            <a:r>
              <a:rPr lang="en-US" sz="2220" baseline="30000">
                <a:solidFill>
                  <a:schemeClr val="lt1"/>
                </a:solidFill>
                <a:latin typeface="Calibri"/>
                <a:ea typeface="Calibri"/>
                <a:cs typeface="Calibri"/>
                <a:sym typeface="Calibri"/>
              </a:rPr>
              <a:t>15 </a:t>
            </a:r>
            <a:r>
              <a:rPr lang="en-US" sz="2220">
                <a:solidFill>
                  <a:schemeClr val="lt1"/>
                </a:solidFill>
                <a:latin typeface="Calibri"/>
                <a:ea typeface="Calibri"/>
                <a:cs typeface="Calibri"/>
                <a:sym typeface="Calibri"/>
              </a:rPr>
              <a:t>Then God said to Noah, </a:t>
            </a:r>
            <a:r>
              <a:rPr lang="en-US" sz="2220" baseline="30000">
                <a:solidFill>
                  <a:schemeClr val="lt1"/>
                </a:solidFill>
                <a:latin typeface="Calibri"/>
                <a:ea typeface="Calibri"/>
                <a:cs typeface="Calibri"/>
                <a:sym typeface="Calibri"/>
              </a:rPr>
              <a:t>16 </a:t>
            </a:r>
            <a:r>
              <a:rPr lang="en-US" sz="2220">
                <a:solidFill>
                  <a:schemeClr val="lt1"/>
                </a:solidFill>
                <a:latin typeface="Calibri"/>
                <a:ea typeface="Calibri"/>
                <a:cs typeface="Calibri"/>
                <a:sym typeface="Calibri"/>
              </a:rPr>
              <a:t>“Leave the boat. You, your wife, your sons, and your sons’ wives should go out now. </a:t>
            </a:r>
            <a:r>
              <a:rPr lang="en-US" sz="2220" baseline="30000">
                <a:solidFill>
                  <a:schemeClr val="lt1"/>
                </a:solidFill>
                <a:latin typeface="Calibri"/>
                <a:ea typeface="Calibri"/>
                <a:cs typeface="Calibri"/>
                <a:sym typeface="Calibri"/>
              </a:rPr>
              <a:t>17 </a:t>
            </a:r>
            <a:r>
              <a:rPr lang="en-US" sz="2220">
                <a:solidFill>
                  <a:schemeClr val="lt1"/>
                </a:solidFill>
                <a:latin typeface="Calibri"/>
                <a:ea typeface="Calibri"/>
                <a:cs typeface="Calibri"/>
                <a:sym typeface="Calibri"/>
              </a:rPr>
              <a:t>Bring every living animal out of the boat with you—all the birds, animals, and everything that crawls on the earth. These animals will make many more animals, and they will fill the earth again.”</a:t>
            </a:r>
            <a:endParaRPr/>
          </a:p>
          <a:p>
            <a:pPr marL="0" marR="0" lvl="0" indent="0" algn="l" rtl="0">
              <a:lnSpc>
                <a:spcPct val="90000"/>
              </a:lnSpc>
              <a:spcBef>
                <a:spcPts val="444"/>
              </a:spcBef>
              <a:spcAft>
                <a:spcPts val="0"/>
              </a:spcAft>
              <a:buClr>
                <a:srgbClr val="7F7F7F"/>
              </a:buClr>
              <a:buSzPts val="2220"/>
              <a:buFont typeface="Noto Sans Symbols"/>
              <a:buNone/>
            </a:pPr>
            <a:endParaRPr sz="2220">
              <a:solidFill>
                <a:schemeClr val="lt1"/>
              </a:solidFill>
              <a:latin typeface="Calibri"/>
              <a:ea typeface="Calibri"/>
              <a:cs typeface="Calibri"/>
              <a:sym typeface="Calibri"/>
            </a:endParaRPr>
          </a:p>
        </p:txBody>
      </p:sp>
      <p:pic>
        <p:nvPicPr>
          <p:cNvPr id="297" name="Google Shape;297;p15" descr="Explorers Claim They Have Discovered Parts of Noah's Ark on Mount ..."/>
          <p:cNvPicPr preferRelativeResize="0"/>
          <p:nvPr/>
        </p:nvPicPr>
        <p:blipFill rotWithShape="1">
          <a:blip r:embed="rId3">
            <a:alphaModFix/>
          </a:blip>
          <a:srcRect/>
          <a:stretch/>
        </p:blipFill>
        <p:spPr>
          <a:xfrm>
            <a:off x="304800" y="3124200"/>
            <a:ext cx="8337550" cy="29718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2" name="Google Shape;302;p16" descr="2020 Calendar – Calendar Options"/>
          <p:cNvPicPr preferRelativeResize="0"/>
          <p:nvPr/>
        </p:nvPicPr>
        <p:blipFill rotWithShape="1">
          <a:blip r:embed="rId3">
            <a:alphaModFix/>
          </a:blip>
          <a:srcRect/>
          <a:stretch/>
        </p:blipFill>
        <p:spPr>
          <a:xfrm>
            <a:off x="457200" y="609600"/>
            <a:ext cx="7620000" cy="5886450"/>
          </a:xfrm>
          <a:prstGeom prst="rect">
            <a:avLst/>
          </a:prstGeom>
          <a:noFill/>
          <a:ln>
            <a:noFill/>
          </a:ln>
        </p:spPr>
      </p:pic>
      <p:sp>
        <p:nvSpPr>
          <p:cNvPr id="303" name="Google Shape;303;p16"/>
          <p:cNvSpPr/>
          <p:nvPr/>
        </p:nvSpPr>
        <p:spPr>
          <a:xfrm>
            <a:off x="2838450" y="2575559"/>
            <a:ext cx="1371600" cy="76200"/>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4" name="Google Shape;304;p16"/>
          <p:cNvSpPr/>
          <p:nvPr/>
        </p:nvSpPr>
        <p:spPr>
          <a:xfrm>
            <a:off x="2819400" y="2324100"/>
            <a:ext cx="1371600" cy="76200"/>
          </a:xfrm>
          <a:prstGeom prst="roundRect">
            <a:avLst>
              <a:gd name="adj" fmla="val 16667"/>
            </a:avLst>
          </a:prstGeom>
          <a:solidFill>
            <a:schemeClr val="accent1"/>
          </a:solidFill>
          <a:ln w="15875" cap="flat" cmpd="sng">
            <a:solidFill>
              <a:srgbClr val="6E911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5" name="Google Shape;305;p16"/>
          <p:cNvSpPr/>
          <p:nvPr/>
        </p:nvSpPr>
        <p:spPr>
          <a:xfrm>
            <a:off x="2590800" y="2514600"/>
            <a:ext cx="228600" cy="76200"/>
          </a:xfrm>
          <a:prstGeom prst="rect">
            <a:avLst/>
          </a:prstGeom>
          <a:solidFill>
            <a:schemeClr val="accent1"/>
          </a:solidFill>
          <a:ln w="15875" cap="flat" cmpd="sng">
            <a:solidFill>
              <a:srgbClr val="6E911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6" name="Google Shape;306;p16"/>
          <p:cNvSpPr/>
          <p:nvPr/>
        </p:nvSpPr>
        <p:spPr>
          <a:xfrm>
            <a:off x="457200" y="152400"/>
            <a:ext cx="2133600" cy="2286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20000" y="22500"/>
                </a:lnTo>
                <a:lnTo>
                  <a:pt x="-56000" y="135000"/>
                </a:lnTo>
              </a:path>
            </a:pathLst>
          </a:custGeom>
          <a:solidFill>
            <a:schemeClr val="accent1"/>
          </a:solidFill>
          <a:ln w="15875" cap="flat" cmpd="sng">
            <a:solidFill>
              <a:srgbClr val="6E911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7 days – enter ark</a:t>
            </a:r>
            <a:endParaRPr sz="1800">
              <a:solidFill>
                <a:schemeClr val="lt1"/>
              </a:solidFill>
              <a:latin typeface="Calibri"/>
              <a:ea typeface="Calibri"/>
              <a:cs typeface="Calibri"/>
              <a:sym typeface="Calibri"/>
            </a:endParaRPr>
          </a:p>
        </p:txBody>
      </p:sp>
      <p:sp>
        <p:nvSpPr>
          <p:cNvPr id="307" name="Google Shape;307;p16"/>
          <p:cNvSpPr/>
          <p:nvPr/>
        </p:nvSpPr>
        <p:spPr>
          <a:xfrm>
            <a:off x="2705100" y="152400"/>
            <a:ext cx="1790700" cy="2286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20000" y="22500"/>
                </a:lnTo>
                <a:lnTo>
                  <a:pt x="-20000" y="120000"/>
                </a:lnTo>
                <a:lnTo>
                  <a:pt x="-10000" y="135556"/>
                </a:lnTo>
              </a:path>
            </a:pathLst>
          </a:cu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40 days of rain</a:t>
            </a:r>
            <a:endParaRPr sz="1800">
              <a:solidFill>
                <a:schemeClr val="lt1"/>
              </a:solidFill>
              <a:latin typeface="Calibri"/>
              <a:ea typeface="Calibri"/>
              <a:cs typeface="Calibri"/>
              <a:sym typeface="Calibri"/>
            </a:endParaRPr>
          </a:p>
        </p:txBody>
      </p:sp>
      <p:sp>
        <p:nvSpPr>
          <p:cNvPr id="308" name="Google Shape;308;p16"/>
          <p:cNvSpPr/>
          <p:nvPr/>
        </p:nvSpPr>
        <p:spPr>
          <a:xfrm>
            <a:off x="2590800" y="2697480"/>
            <a:ext cx="1600200" cy="45719"/>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9" name="Google Shape;309;p16"/>
          <p:cNvSpPr/>
          <p:nvPr/>
        </p:nvSpPr>
        <p:spPr>
          <a:xfrm>
            <a:off x="4373880" y="1981200"/>
            <a:ext cx="1600200" cy="45719"/>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0" name="Google Shape;310;p16"/>
          <p:cNvSpPr/>
          <p:nvPr/>
        </p:nvSpPr>
        <p:spPr>
          <a:xfrm>
            <a:off x="4373880" y="2179319"/>
            <a:ext cx="1600200" cy="45719"/>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1" name="Google Shape;311;p16"/>
          <p:cNvSpPr/>
          <p:nvPr/>
        </p:nvSpPr>
        <p:spPr>
          <a:xfrm>
            <a:off x="4373880" y="2377440"/>
            <a:ext cx="1600200" cy="45719"/>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2" name="Google Shape;312;p16"/>
          <p:cNvSpPr/>
          <p:nvPr/>
        </p:nvSpPr>
        <p:spPr>
          <a:xfrm>
            <a:off x="4373880" y="2529840"/>
            <a:ext cx="1341120" cy="45719"/>
          </a:xfrm>
          <a:prstGeom prst="rect">
            <a:avLst/>
          </a:prstGeom>
          <a:gradFill>
            <a:gsLst>
              <a:gs pos="0">
                <a:srgbClr val="848484"/>
              </a:gs>
              <a:gs pos="12000">
                <a:srgbClr val="555555"/>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3" name="Google Shape;313;p16"/>
          <p:cNvSpPr/>
          <p:nvPr/>
        </p:nvSpPr>
        <p:spPr>
          <a:xfrm>
            <a:off x="6202680" y="2194557"/>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14" name="Google Shape;314;p16"/>
          <p:cNvSpPr/>
          <p:nvPr/>
        </p:nvSpPr>
        <p:spPr>
          <a:xfrm>
            <a:off x="4373880" y="2674620"/>
            <a:ext cx="670560" cy="6857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15" name="Google Shape;315;p16"/>
          <p:cNvSpPr/>
          <p:nvPr/>
        </p:nvSpPr>
        <p:spPr>
          <a:xfrm flipH="1">
            <a:off x="5715000" y="2438400"/>
            <a:ext cx="213360" cy="76200"/>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16" name="Google Shape;316;p16"/>
          <p:cNvSpPr/>
          <p:nvPr/>
        </p:nvSpPr>
        <p:spPr>
          <a:xfrm>
            <a:off x="6987540" y="2026919"/>
            <a:ext cx="8001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17" name="Google Shape;317;p16"/>
          <p:cNvSpPr/>
          <p:nvPr/>
        </p:nvSpPr>
        <p:spPr>
          <a:xfrm>
            <a:off x="5562600" y="3733800"/>
            <a:ext cx="152400" cy="228600"/>
          </a:xfrm>
          <a:prstGeom prst="triangle">
            <a:avLst>
              <a:gd name="adj" fmla="val 50000"/>
            </a:avLst>
          </a:prstGeom>
          <a:gradFill>
            <a:gsLst>
              <a:gs pos="0">
                <a:srgbClr val="CBAE8B"/>
              </a:gs>
              <a:gs pos="12000">
                <a:srgbClr val="B7966B"/>
              </a:gs>
              <a:gs pos="100000">
                <a:srgbClr val="A37E46"/>
              </a:gs>
            </a:gsLst>
            <a:lin ang="16200000" scaled="0"/>
          </a:gradFill>
          <a:ln w="9525" cap="flat" cmpd="sng">
            <a:solidFill>
              <a:srgbClr val="A6895E"/>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8" name="Google Shape;318;p16"/>
          <p:cNvSpPr/>
          <p:nvPr/>
        </p:nvSpPr>
        <p:spPr>
          <a:xfrm>
            <a:off x="6126480" y="2362200"/>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19" name="Google Shape;319;p16"/>
          <p:cNvSpPr/>
          <p:nvPr/>
        </p:nvSpPr>
        <p:spPr>
          <a:xfrm>
            <a:off x="6126480" y="2529840"/>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20" name="Google Shape;320;p16"/>
          <p:cNvSpPr/>
          <p:nvPr/>
        </p:nvSpPr>
        <p:spPr>
          <a:xfrm>
            <a:off x="6217920" y="2697480"/>
            <a:ext cx="102108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21" name="Google Shape;321;p16"/>
          <p:cNvSpPr/>
          <p:nvPr/>
        </p:nvSpPr>
        <p:spPr>
          <a:xfrm>
            <a:off x="1981200" y="3499485"/>
            <a:ext cx="3429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22" name="Google Shape;322;p16"/>
          <p:cNvSpPr/>
          <p:nvPr/>
        </p:nvSpPr>
        <p:spPr>
          <a:xfrm>
            <a:off x="777240" y="3688081"/>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23" name="Google Shape;323;p16"/>
          <p:cNvSpPr/>
          <p:nvPr/>
        </p:nvSpPr>
        <p:spPr>
          <a:xfrm>
            <a:off x="723900" y="3802381"/>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24" name="Google Shape;324;p16"/>
          <p:cNvSpPr/>
          <p:nvPr/>
        </p:nvSpPr>
        <p:spPr>
          <a:xfrm>
            <a:off x="2590800" y="4008119"/>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25" name="Google Shape;325;p16"/>
          <p:cNvSpPr/>
          <p:nvPr/>
        </p:nvSpPr>
        <p:spPr>
          <a:xfrm>
            <a:off x="2590800" y="3863340"/>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26" name="Google Shape;326;p16"/>
          <p:cNvSpPr/>
          <p:nvPr/>
        </p:nvSpPr>
        <p:spPr>
          <a:xfrm>
            <a:off x="2590800" y="3665220"/>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27" name="Google Shape;327;p16"/>
          <p:cNvSpPr/>
          <p:nvPr/>
        </p:nvSpPr>
        <p:spPr>
          <a:xfrm>
            <a:off x="2590800" y="3476624"/>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28" name="Google Shape;328;p16"/>
          <p:cNvSpPr/>
          <p:nvPr/>
        </p:nvSpPr>
        <p:spPr>
          <a:xfrm>
            <a:off x="777240" y="4191000"/>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29" name="Google Shape;329;p16"/>
          <p:cNvSpPr/>
          <p:nvPr/>
        </p:nvSpPr>
        <p:spPr>
          <a:xfrm>
            <a:off x="777240" y="3962400"/>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30" name="Google Shape;330;p16"/>
          <p:cNvSpPr/>
          <p:nvPr/>
        </p:nvSpPr>
        <p:spPr>
          <a:xfrm>
            <a:off x="4267200" y="3619501"/>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31" name="Google Shape;331;p16"/>
          <p:cNvSpPr/>
          <p:nvPr/>
        </p:nvSpPr>
        <p:spPr>
          <a:xfrm>
            <a:off x="2590800" y="4183378"/>
            <a:ext cx="6096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32" name="Google Shape;332;p16"/>
          <p:cNvSpPr/>
          <p:nvPr/>
        </p:nvSpPr>
        <p:spPr>
          <a:xfrm>
            <a:off x="777240" y="4343400"/>
            <a:ext cx="21336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33" name="Google Shape;333;p16"/>
          <p:cNvSpPr/>
          <p:nvPr/>
        </p:nvSpPr>
        <p:spPr>
          <a:xfrm>
            <a:off x="5143500" y="3476625"/>
            <a:ext cx="800100" cy="68576"/>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34" name="Google Shape;334;p16"/>
          <p:cNvSpPr/>
          <p:nvPr/>
        </p:nvSpPr>
        <p:spPr>
          <a:xfrm>
            <a:off x="4709160" y="152400"/>
            <a:ext cx="3017520" cy="2286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20000" y="22500"/>
                </a:lnTo>
                <a:lnTo>
                  <a:pt x="-20000" y="120000"/>
                </a:lnTo>
                <a:lnTo>
                  <a:pt x="-10000" y="135556"/>
                </a:lnTo>
              </a:path>
            </a:pathLst>
          </a:custGeom>
          <a:gradFill>
            <a:gsLst>
              <a:gs pos="0">
                <a:srgbClr val="81D0DB"/>
              </a:gs>
              <a:gs pos="12000">
                <a:srgbClr val="60BFC8"/>
              </a:gs>
              <a:gs pos="100000">
                <a:srgbClr val="39ABB7"/>
              </a:gs>
            </a:gsLst>
            <a:lin ang="16200000" scaled="0"/>
          </a:gradFill>
          <a:ln w="9525" cap="flat" cmpd="sng">
            <a:solidFill>
              <a:srgbClr val="53ACB6"/>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150 days water covered earth</a:t>
            </a:r>
            <a:endParaRPr sz="1800">
              <a:solidFill>
                <a:schemeClr val="lt1"/>
              </a:solidFill>
              <a:latin typeface="Calibri"/>
              <a:ea typeface="Calibri"/>
              <a:cs typeface="Calibri"/>
              <a:sym typeface="Calibri"/>
            </a:endParaRPr>
          </a:p>
        </p:txBody>
      </p:sp>
      <p:sp>
        <p:nvSpPr>
          <p:cNvPr id="335" name="Google Shape;335;p16"/>
          <p:cNvSpPr/>
          <p:nvPr/>
        </p:nvSpPr>
        <p:spPr>
          <a:xfrm>
            <a:off x="6238875" y="3994783"/>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36" name="Google Shape;336;p16"/>
          <p:cNvSpPr/>
          <p:nvPr/>
        </p:nvSpPr>
        <p:spPr>
          <a:xfrm>
            <a:off x="4343400" y="3855719"/>
            <a:ext cx="1630680" cy="99060"/>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37" name="Google Shape;337;p16"/>
          <p:cNvSpPr/>
          <p:nvPr/>
        </p:nvSpPr>
        <p:spPr>
          <a:xfrm>
            <a:off x="6179820" y="3840480"/>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38" name="Google Shape;338;p16"/>
          <p:cNvSpPr/>
          <p:nvPr/>
        </p:nvSpPr>
        <p:spPr>
          <a:xfrm>
            <a:off x="6126480" y="3665222"/>
            <a:ext cx="160020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39" name="Google Shape;339;p16"/>
          <p:cNvSpPr/>
          <p:nvPr/>
        </p:nvSpPr>
        <p:spPr>
          <a:xfrm>
            <a:off x="4373880" y="4030978"/>
            <a:ext cx="1569720" cy="45719"/>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40" name="Google Shape;340;p16"/>
          <p:cNvSpPr/>
          <p:nvPr/>
        </p:nvSpPr>
        <p:spPr>
          <a:xfrm>
            <a:off x="3463290" y="4800600"/>
            <a:ext cx="152400" cy="228600"/>
          </a:xfrm>
          <a:prstGeom prst="triangle">
            <a:avLst>
              <a:gd name="adj" fmla="val 50000"/>
            </a:avLst>
          </a:prstGeom>
          <a:gradFill>
            <a:gsLst>
              <a:gs pos="0">
                <a:srgbClr val="CBAE8B"/>
              </a:gs>
              <a:gs pos="12000">
                <a:srgbClr val="B7966B"/>
              </a:gs>
              <a:gs pos="100000">
                <a:srgbClr val="A37E46"/>
              </a:gs>
            </a:gsLst>
            <a:lin ang="16200000" scaled="0"/>
          </a:gradFill>
          <a:ln w="9525" cap="flat" cmpd="sng">
            <a:solidFill>
              <a:srgbClr val="A6895E"/>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1" name="Google Shape;341;p16"/>
          <p:cNvSpPr/>
          <p:nvPr/>
        </p:nvSpPr>
        <p:spPr>
          <a:xfrm>
            <a:off x="3524250" y="4838700"/>
            <a:ext cx="152400" cy="228600"/>
          </a:xfrm>
          <a:prstGeom prst="triangle">
            <a:avLst>
              <a:gd name="adj" fmla="val 50000"/>
            </a:avLst>
          </a:prstGeom>
          <a:gradFill>
            <a:gsLst>
              <a:gs pos="0">
                <a:srgbClr val="CBAE8B"/>
              </a:gs>
              <a:gs pos="12000">
                <a:srgbClr val="B7966B"/>
              </a:gs>
              <a:gs pos="100000">
                <a:srgbClr val="A37E46"/>
              </a:gs>
            </a:gsLst>
            <a:lin ang="16200000" scaled="0"/>
          </a:gradFill>
          <a:ln w="9525" cap="flat" cmpd="sng">
            <a:solidFill>
              <a:srgbClr val="A6895E"/>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42" name="Google Shape;342;p16" descr="C:\Users\copperdaughter\AppData\Local\Microsoft\Windows\INetCache\IE\F8K5IBGG\bird-1630795_960_720[1].jpg"/>
          <p:cNvPicPr preferRelativeResize="0"/>
          <p:nvPr/>
        </p:nvPicPr>
        <p:blipFill rotWithShape="1">
          <a:blip r:embed="rId4">
            <a:alphaModFix/>
          </a:blip>
          <a:srcRect l="11556" t="11758" r="34896" b="16695"/>
          <a:stretch/>
        </p:blipFill>
        <p:spPr>
          <a:xfrm>
            <a:off x="4628568" y="5067300"/>
            <a:ext cx="215556" cy="192004"/>
          </a:xfrm>
          <a:prstGeom prst="rect">
            <a:avLst/>
          </a:prstGeom>
          <a:noFill/>
          <a:ln>
            <a:noFill/>
          </a:ln>
        </p:spPr>
      </p:pic>
      <p:pic>
        <p:nvPicPr>
          <p:cNvPr id="343" name="Google Shape;343;p16" descr="C:\Users\copperdaughter\AppData\Local\Microsoft\Windows\INetCache\IE\HPJJ5XR6\1229px-Dove_peace.svg[1].png"/>
          <p:cNvPicPr preferRelativeResize="0"/>
          <p:nvPr/>
        </p:nvPicPr>
        <p:blipFill rotWithShape="1">
          <a:blip r:embed="rId5">
            <a:alphaModFix/>
          </a:blip>
          <a:srcRect/>
          <a:stretch/>
        </p:blipFill>
        <p:spPr>
          <a:xfrm>
            <a:off x="4570744" y="5212935"/>
            <a:ext cx="380105" cy="316703"/>
          </a:xfrm>
          <a:prstGeom prst="rect">
            <a:avLst/>
          </a:prstGeom>
          <a:noFill/>
          <a:ln>
            <a:noFill/>
          </a:ln>
        </p:spPr>
      </p:pic>
      <p:sp>
        <p:nvSpPr>
          <p:cNvPr id="344" name="Google Shape;344;p16"/>
          <p:cNvSpPr/>
          <p:nvPr/>
        </p:nvSpPr>
        <p:spPr>
          <a:xfrm>
            <a:off x="6217920" y="6096000"/>
            <a:ext cx="2240280" cy="609600"/>
          </a:xfrm>
          <a:prstGeom prst="wedgeEllipseCallout">
            <a:avLst>
              <a:gd name="adj1" fmla="val -20833"/>
              <a:gd name="adj2" fmla="val 62500"/>
            </a:avLst>
          </a:prstGeom>
          <a:gradFill>
            <a:gsLst>
              <a:gs pos="0">
                <a:srgbClr val="FF926A"/>
              </a:gs>
              <a:gs pos="12000">
                <a:srgbClr val="F57944"/>
              </a:gs>
              <a:gs pos="100000">
                <a:srgbClr val="E85D0F"/>
              </a:gs>
            </a:gsLst>
            <a:lin ang="16200000" scaled="0"/>
          </a:gradFill>
          <a:ln w="9525" cap="flat" cmpd="sng">
            <a:solidFill>
              <a:srgbClr val="DD7236"/>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And they were still in the ark!</a:t>
            </a:r>
            <a:endParaRPr sz="1800">
              <a:solidFill>
                <a:schemeClr val="lt1"/>
              </a:solidFill>
              <a:latin typeface="Calibri"/>
              <a:ea typeface="Calibri"/>
              <a:cs typeface="Calibri"/>
              <a:sym typeface="Calibri"/>
            </a:endParaRPr>
          </a:p>
        </p:txBody>
      </p:sp>
      <p:sp>
        <p:nvSpPr>
          <p:cNvPr id="345" name="Google Shape;345;p16"/>
          <p:cNvSpPr/>
          <p:nvPr/>
        </p:nvSpPr>
        <p:spPr>
          <a:xfrm>
            <a:off x="4343400" y="4183378"/>
            <a:ext cx="1371600" cy="53341"/>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46" name="Google Shape;346;p16"/>
          <p:cNvSpPr/>
          <p:nvPr/>
        </p:nvSpPr>
        <p:spPr>
          <a:xfrm>
            <a:off x="7620000" y="3499483"/>
            <a:ext cx="194310" cy="76201"/>
          </a:xfrm>
          <a:prstGeom prst="rect">
            <a:avLst/>
          </a:prstGeom>
          <a:gradFill>
            <a:gsLst>
              <a:gs pos="0">
                <a:srgbClr val="A1ECF4"/>
              </a:gs>
              <a:gs pos="12000">
                <a:srgbClr val="A3E1E8"/>
              </a:gs>
              <a:gs pos="100000">
                <a:srgbClr val="64B1BA"/>
              </a:gs>
            </a:gsLst>
            <a:lin ang="16200000" scaled="0"/>
          </a:gradFill>
          <a:ln w="9525" cap="flat" cmpd="sng">
            <a:solidFill>
              <a:srgbClr val="53ACB6"/>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47" name="Google Shape;347;p16"/>
          <p:cNvSpPr/>
          <p:nvPr/>
        </p:nvSpPr>
        <p:spPr>
          <a:xfrm>
            <a:off x="8001000" y="2697480"/>
            <a:ext cx="838200" cy="126492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335972" y="101621"/>
                </a:lnTo>
              </a:path>
            </a:pathLst>
          </a:custGeom>
          <a:gradFill>
            <a:gsLst>
              <a:gs pos="0">
                <a:srgbClr val="CBAE8B"/>
              </a:gs>
              <a:gs pos="12000">
                <a:srgbClr val="B7966B"/>
              </a:gs>
              <a:gs pos="100000">
                <a:srgbClr val="A37E46"/>
              </a:gs>
            </a:gsLst>
            <a:lin ang="16200000" scaled="0"/>
          </a:gradFill>
          <a:ln w="9525" cap="flat" cmpd="sng">
            <a:solidFill>
              <a:srgbClr val="A6895E"/>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Ark on Mt. Ararat</a:t>
            </a:r>
            <a:endParaRPr sz="1800">
              <a:solidFill>
                <a:schemeClr val="lt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pic>
        <p:nvPicPr>
          <p:cNvPr id="352" name="Google Shape;352;p17" descr="Printable Blank Calendar 2021 Yearly and Monthly | Calendar Shelter"/>
          <p:cNvPicPr preferRelativeResize="0"/>
          <p:nvPr/>
        </p:nvPicPr>
        <p:blipFill rotWithShape="1">
          <a:blip r:embed="rId3">
            <a:alphaModFix/>
          </a:blip>
          <a:srcRect b="7033"/>
          <a:stretch/>
        </p:blipFill>
        <p:spPr>
          <a:xfrm>
            <a:off x="381000" y="1066800"/>
            <a:ext cx="7848600" cy="5638800"/>
          </a:xfrm>
          <a:prstGeom prst="rect">
            <a:avLst/>
          </a:prstGeom>
          <a:noFill/>
          <a:ln>
            <a:noFill/>
          </a:ln>
        </p:spPr>
      </p:pic>
      <p:pic>
        <p:nvPicPr>
          <p:cNvPr id="353" name="Google Shape;353;p17" descr="C:\Users\copperdaughter\AppData\Local\Microsoft\Windows\INetCache\IE\F8K5IBGG\Dry_Ground[1].jpg"/>
          <p:cNvPicPr preferRelativeResize="0"/>
          <p:nvPr/>
        </p:nvPicPr>
        <p:blipFill rotWithShape="1">
          <a:blip r:embed="rId4">
            <a:alphaModFix/>
          </a:blip>
          <a:srcRect/>
          <a:stretch/>
        </p:blipFill>
        <p:spPr>
          <a:xfrm>
            <a:off x="1752600" y="2063697"/>
            <a:ext cx="350897" cy="234898"/>
          </a:xfrm>
          <a:prstGeom prst="rect">
            <a:avLst/>
          </a:prstGeom>
          <a:noFill/>
          <a:ln>
            <a:noFill/>
          </a:ln>
        </p:spPr>
      </p:pic>
      <p:pic>
        <p:nvPicPr>
          <p:cNvPr id="354" name="Google Shape;354;p17" descr="C:\Users\copperdaughter\AppData\Local\Microsoft\Windows\INetCache\IE\7SAXLYU0\638px-Hammer_-_Noun_project_1306.svg[1].png"/>
          <p:cNvPicPr preferRelativeResize="0"/>
          <p:nvPr/>
        </p:nvPicPr>
        <p:blipFill rotWithShape="1">
          <a:blip r:embed="rId5">
            <a:alphaModFix/>
          </a:blip>
          <a:srcRect/>
          <a:stretch/>
        </p:blipFill>
        <p:spPr>
          <a:xfrm flipH="1">
            <a:off x="685800" y="2174770"/>
            <a:ext cx="263334" cy="247650"/>
          </a:xfrm>
          <a:prstGeom prst="rect">
            <a:avLst/>
          </a:prstGeom>
          <a:noFill/>
          <a:ln>
            <a:noFill/>
          </a:ln>
        </p:spPr>
      </p:pic>
      <p:sp>
        <p:nvSpPr>
          <p:cNvPr id="355" name="Google Shape;355;p17"/>
          <p:cNvSpPr/>
          <p:nvPr/>
        </p:nvSpPr>
        <p:spPr>
          <a:xfrm>
            <a:off x="4015740" y="2590800"/>
            <a:ext cx="228600" cy="304800"/>
          </a:xfrm>
          <a:prstGeom prst="star5">
            <a:avLst>
              <a:gd name="adj" fmla="val 19098"/>
              <a:gd name="hf" fmla="val 105146"/>
              <a:gd name="vf" fmla="val 110557"/>
            </a:avLst>
          </a:prstGeom>
          <a:solidFill>
            <a:schemeClr val="accent3"/>
          </a:solidFill>
          <a:ln w="15875" cap="flat" cmpd="sng">
            <a:solidFill>
              <a:srgbClr val="A27E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56" name="Google Shape;356;p17" descr="C:\Users\copperdaughter\AppData\Local\Microsoft\Windows\INetCache\IE\7SAXLYU0\ark_b[1].jpg"/>
          <p:cNvPicPr preferRelativeResize="0"/>
          <p:nvPr/>
        </p:nvPicPr>
        <p:blipFill rotWithShape="1">
          <a:blip r:embed="rId6">
            <a:alphaModFix/>
          </a:blip>
          <a:srcRect/>
          <a:stretch/>
        </p:blipFill>
        <p:spPr>
          <a:xfrm>
            <a:off x="3111576" y="2873188"/>
            <a:ext cx="808617" cy="685803"/>
          </a:xfrm>
          <a:prstGeom prst="rect">
            <a:avLst/>
          </a:prstGeom>
          <a:noFill/>
          <a:ln>
            <a:noFill/>
          </a:ln>
        </p:spPr>
      </p:pic>
      <p:sp>
        <p:nvSpPr>
          <p:cNvPr id="357" name="Google Shape;357;p17"/>
          <p:cNvSpPr/>
          <p:nvPr/>
        </p:nvSpPr>
        <p:spPr>
          <a:xfrm>
            <a:off x="4130040" y="304800"/>
            <a:ext cx="3832860" cy="504265"/>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3724" y="718579"/>
                </a:lnTo>
              </a:path>
            </a:pathLst>
          </a:custGeom>
          <a:gradFill>
            <a:gsLst>
              <a:gs pos="0">
                <a:srgbClr val="FFE181"/>
              </a:gs>
              <a:gs pos="12000">
                <a:srgbClr val="FFD98B"/>
              </a:gs>
              <a:gs pos="100000">
                <a:srgbClr val="E1AE43"/>
              </a:gs>
            </a:gsLst>
            <a:lin ang="16200000" scaled="0"/>
          </a:gradFill>
          <a:ln w="9525" cap="flat" cmpd="sng">
            <a:solidFill>
              <a:srgbClr val="DDAC00"/>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God said, now you and the animals can leave the ark!</a:t>
            </a:r>
            <a:endParaRPr sz="18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18"/>
          <p:cNvSpPr txBox="1">
            <a:spLocks noGrp="1"/>
          </p:cNvSpPr>
          <p:nvPr>
            <p:ph type="title"/>
          </p:nvPr>
        </p:nvSpPr>
        <p:spPr>
          <a:xfrm>
            <a:off x="609600" y="533400"/>
            <a:ext cx="2819400" cy="5714999"/>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2800"/>
              <a:buFont typeface="Calibri"/>
              <a:buNone/>
            </a:pPr>
            <a:r>
              <a:rPr lang="en-US"/>
              <a:t>Noah and his family were in the ark for a full year!</a:t>
            </a:r>
            <a:br>
              <a:rPr lang="en-US"/>
            </a:br>
            <a:br>
              <a:rPr lang="en-US"/>
            </a:br>
            <a:br>
              <a:rPr lang="en-US"/>
            </a:br>
            <a:r>
              <a:rPr lang="en-US"/>
              <a:t>Do you think they got ‘cabin fever’?</a:t>
            </a:r>
            <a:br>
              <a:rPr lang="en-US"/>
            </a:br>
            <a:br>
              <a:rPr lang="en-US"/>
            </a:br>
            <a:r>
              <a:rPr lang="en-US"/>
              <a:t>How do you think they felt being so close together for so long?</a:t>
            </a:r>
            <a:endParaRPr/>
          </a:p>
        </p:txBody>
      </p:sp>
      <p:pic>
        <p:nvPicPr>
          <p:cNvPr id="363" name="Google Shape;363;p18" descr="Cabin fever: What it is, how to 'cure' it - CNN"/>
          <p:cNvPicPr preferRelativeResize="0">
            <a:picLocks noGrp="1"/>
          </p:cNvPicPr>
          <p:nvPr>
            <p:ph type="body" idx="2"/>
          </p:nvPr>
        </p:nvPicPr>
        <p:blipFill rotWithShape="1">
          <a:blip r:embed="rId3">
            <a:alphaModFix/>
          </a:blip>
          <a:srcRect/>
          <a:stretch/>
        </p:blipFill>
        <p:spPr>
          <a:xfrm>
            <a:off x="4085165" y="685800"/>
            <a:ext cx="4470399" cy="2514599"/>
          </a:xfrm>
          <a:prstGeom prst="rect">
            <a:avLst/>
          </a:prstGeom>
          <a:noFill/>
          <a:ln>
            <a:noFill/>
          </a:ln>
        </p:spPr>
      </p:pic>
      <p:pic>
        <p:nvPicPr>
          <p:cNvPr id="364" name="Google Shape;364;p18" descr="Free PNG Irritable Clip Art Download - PinClipart"/>
          <p:cNvPicPr preferRelativeResize="0"/>
          <p:nvPr/>
        </p:nvPicPr>
        <p:blipFill rotWithShape="1">
          <a:blip r:embed="rId4">
            <a:alphaModFix/>
          </a:blip>
          <a:srcRect/>
          <a:stretch/>
        </p:blipFill>
        <p:spPr>
          <a:xfrm>
            <a:off x="4648200" y="3501390"/>
            <a:ext cx="1908561" cy="25527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19"/>
          <p:cNvSpPr txBox="1">
            <a:spLocks noGrp="1"/>
          </p:cNvSpPr>
          <p:nvPr>
            <p:ph type="body" idx="1"/>
          </p:nvPr>
        </p:nvSpPr>
        <p:spPr>
          <a:xfrm>
            <a:off x="457200" y="3429000"/>
            <a:ext cx="3124200" cy="2667000"/>
          </a:xfrm>
          <a:prstGeom prst="rect">
            <a:avLst/>
          </a:prstGeom>
          <a:noFill/>
          <a:ln>
            <a:noFill/>
          </a:ln>
        </p:spPr>
        <p:txBody>
          <a:bodyPr spcFirstLastPara="1" wrap="square" lIns="91425" tIns="45700" rIns="91425" bIns="45700" anchor="ctr" anchorCtr="0">
            <a:normAutofit/>
          </a:bodyPr>
          <a:lstStyle/>
          <a:p>
            <a:pPr marL="228600" lvl="0" indent="-93979" algn="l" rtl="0">
              <a:lnSpc>
                <a:spcPct val="90000"/>
              </a:lnSpc>
              <a:spcBef>
                <a:spcPts val="0"/>
              </a:spcBef>
              <a:spcAft>
                <a:spcPts val="0"/>
              </a:spcAft>
              <a:buSzPts val="1400"/>
              <a:buNone/>
            </a:pPr>
            <a:endParaRPr/>
          </a:p>
        </p:txBody>
      </p:sp>
      <p:sp>
        <p:nvSpPr>
          <p:cNvPr id="370" name="Google Shape;370;p19"/>
          <p:cNvSpPr txBox="1">
            <a:spLocks noGrp="1"/>
          </p:cNvSpPr>
          <p:nvPr>
            <p:ph type="body" idx="2"/>
          </p:nvPr>
        </p:nvSpPr>
        <p:spPr>
          <a:xfrm>
            <a:off x="5715000" y="1752601"/>
            <a:ext cx="2574924" cy="4479924"/>
          </a:xfrm>
          <a:prstGeom prst="rect">
            <a:avLst/>
          </a:prstGeom>
          <a:noFill/>
          <a:ln>
            <a:noFill/>
          </a:ln>
        </p:spPr>
        <p:txBody>
          <a:bodyPr spcFirstLastPara="1" wrap="square" lIns="91425" tIns="45700" rIns="91425" bIns="45700" anchor="ctr" anchorCtr="0">
            <a:normAutofit/>
          </a:bodyPr>
          <a:lstStyle/>
          <a:p>
            <a:pPr marL="45720" lvl="0" indent="0" algn="l" rtl="0">
              <a:lnSpc>
                <a:spcPct val="90000"/>
              </a:lnSpc>
              <a:spcBef>
                <a:spcPts val="0"/>
              </a:spcBef>
              <a:spcAft>
                <a:spcPts val="0"/>
              </a:spcAft>
              <a:buSzPts val="2100"/>
              <a:buNone/>
            </a:pPr>
            <a:r>
              <a:rPr lang="en-US" sz="2100" cap="small"/>
              <a:t>Psalms 94</a:t>
            </a:r>
            <a:endParaRPr/>
          </a:p>
          <a:p>
            <a:pPr marL="45720" lvl="0" indent="0" algn="l" rtl="0">
              <a:lnSpc>
                <a:spcPct val="90000"/>
              </a:lnSpc>
              <a:spcBef>
                <a:spcPts val="280"/>
              </a:spcBef>
              <a:spcAft>
                <a:spcPts val="0"/>
              </a:spcAft>
              <a:buSzPts val="1400"/>
              <a:buNone/>
            </a:pPr>
            <a:r>
              <a:rPr lang="en-US" cap="small"/>
              <a:t>Lord</a:t>
            </a:r>
            <a:r>
              <a:rPr lang="en-US"/>
              <a:t>, great blessings belong to those you discipline,</a:t>
            </a:r>
            <a:br>
              <a:rPr lang="en-US"/>
            </a:br>
            <a:r>
              <a:rPr lang="en-US"/>
              <a:t>    to those you teach from your law.</a:t>
            </a:r>
            <a:br>
              <a:rPr lang="en-US"/>
            </a:br>
            <a:r>
              <a:rPr lang="en-US" baseline="30000"/>
              <a:t>13 </a:t>
            </a:r>
            <a:r>
              <a:rPr lang="en-US"/>
              <a:t>You help them stay calm when trouble comes.</a:t>
            </a:r>
            <a:br>
              <a:rPr lang="en-US"/>
            </a:br>
            <a:r>
              <a:rPr lang="en-US"/>
              <a:t>    …</a:t>
            </a:r>
            <a:r>
              <a:rPr lang="en-US" baseline="30000"/>
              <a:t>14 </a:t>
            </a:r>
            <a:r>
              <a:rPr lang="en-US"/>
              <a:t>The </a:t>
            </a:r>
            <a:r>
              <a:rPr lang="en-US" cap="small"/>
              <a:t>Lord</a:t>
            </a:r>
            <a:r>
              <a:rPr lang="en-US"/>
              <a:t> will not leave his people.</a:t>
            </a:r>
            <a:br>
              <a:rPr lang="en-US"/>
            </a:br>
            <a:r>
              <a:rPr lang="en-US"/>
              <a:t>    He will not leave them without help.</a:t>
            </a:r>
            <a:br>
              <a:rPr lang="en-US"/>
            </a:br>
            <a:r>
              <a:rPr lang="en-US" baseline="30000"/>
              <a:t>15 </a:t>
            </a:r>
            <a:r>
              <a:rPr lang="en-US"/>
              <a:t>Justice will return and bring fairness.</a:t>
            </a:r>
            <a:br>
              <a:rPr lang="en-US"/>
            </a:br>
            <a:r>
              <a:rPr lang="en-US"/>
              <a:t>    And those who want to do right will be there to see it….</a:t>
            </a:r>
            <a:endParaRPr/>
          </a:p>
          <a:p>
            <a:pPr marL="45720" lvl="0" indent="0" algn="l" rtl="0">
              <a:lnSpc>
                <a:spcPct val="90000"/>
              </a:lnSpc>
              <a:spcBef>
                <a:spcPts val="280"/>
              </a:spcBef>
              <a:spcAft>
                <a:spcPts val="0"/>
              </a:spcAft>
              <a:buSzPts val="1400"/>
              <a:buNone/>
            </a:pPr>
            <a:r>
              <a:rPr lang="en-US" baseline="30000"/>
              <a:t>18 </a:t>
            </a:r>
            <a:r>
              <a:rPr lang="en-US"/>
              <a:t>I know I was ready to fall,</a:t>
            </a:r>
            <a:br>
              <a:rPr lang="en-US"/>
            </a:br>
            <a:r>
              <a:rPr lang="en-US"/>
              <a:t>    but, </a:t>
            </a:r>
            <a:r>
              <a:rPr lang="en-US" cap="small"/>
              <a:t>Lord</a:t>
            </a:r>
            <a:r>
              <a:rPr lang="en-US"/>
              <a:t>, your faithful love supported me.</a:t>
            </a:r>
            <a:br>
              <a:rPr lang="en-US"/>
            </a:br>
            <a:r>
              <a:rPr lang="en-US" baseline="30000"/>
              <a:t>19 </a:t>
            </a:r>
            <a:r>
              <a:rPr lang="en-US"/>
              <a:t>I was very worried and upset,</a:t>
            </a:r>
            <a:br>
              <a:rPr lang="en-US"/>
            </a:br>
            <a:r>
              <a:rPr lang="en-US"/>
              <a:t>    but you comforted me and made me happy!</a:t>
            </a:r>
            <a:endParaRPr/>
          </a:p>
          <a:p>
            <a:pPr marL="45720" lvl="0" indent="0" algn="l" rtl="0">
              <a:lnSpc>
                <a:spcPct val="90000"/>
              </a:lnSpc>
              <a:spcBef>
                <a:spcPts val="280"/>
              </a:spcBef>
              <a:spcAft>
                <a:spcPts val="0"/>
              </a:spcAft>
              <a:buSzPts val="1400"/>
              <a:buNone/>
            </a:pPr>
            <a:endParaRPr/>
          </a:p>
        </p:txBody>
      </p:sp>
      <p:sp>
        <p:nvSpPr>
          <p:cNvPr id="371" name="Google Shape;371;p19"/>
          <p:cNvSpPr txBox="1">
            <a:spLocks noGrp="1"/>
          </p:cNvSpPr>
          <p:nvPr>
            <p:ph type="title"/>
          </p:nvPr>
        </p:nvSpPr>
        <p:spPr>
          <a:xfrm>
            <a:off x="380999" y="244993"/>
            <a:ext cx="7315200" cy="11430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rgbClr val="C00000"/>
              </a:buClr>
              <a:buSzPts val="2800"/>
              <a:buFont typeface="Calibri"/>
              <a:buNone/>
            </a:pPr>
            <a:r>
              <a:rPr lang="en-US">
                <a:solidFill>
                  <a:srgbClr val="C00000"/>
                </a:solidFill>
              </a:rPr>
              <a:t>When we are anxious or frustrated, how can we calm down so that we can be loving and kind?</a:t>
            </a:r>
            <a:endParaRPr>
              <a:solidFill>
                <a:srgbClr val="C00000"/>
              </a:solidFill>
            </a:endParaRPr>
          </a:p>
        </p:txBody>
      </p:sp>
      <p:pic>
        <p:nvPicPr>
          <p:cNvPr id="372" name="Google Shape;372;p19" descr="More terrific ideas from @pathway2success1 ! I especially love ..."/>
          <p:cNvPicPr preferRelativeResize="0"/>
          <p:nvPr/>
        </p:nvPicPr>
        <p:blipFill rotWithShape="1">
          <a:blip r:embed="rId3">
            <a:alphaModFix/>
          </a:blip>
          <a:srcRect/>
          <a:stretch/>
        </p:blipFill>
        <p:spPr>
          <a:xfrm>
            <a:off x="380999" y="1447800"/>
            <a:ext cx="4784725" cy="4784725"/>
          </a:xfrm>
          <a:prstGeom prst="rect">
            <a:avLst/>
          </a:prstGeom>
          <a:noFill/>
          <a:ln>
            <a:noFill/>
          </a:ln>
        </p:spPr>
      </p:pic>
      <p:pic>
        <p:nvPicPr>
          <p:cNvPr id="373" name="Google Shape;373;p19" descr="C:\Users\copperdaughter\AppData\Local\Microsoft\Windows\INetCache\IE\7SAXLYU0\knox_bible_opened[1].jpg"/>
          <p:cNvPicPr preferRelativeResize="0"/>
          <p:nvPr/>
        </p:nvPicPr>
        <p:blipFill rotWithShape="1">
          <a:blip r:embed="rId4">
            <a:alphaModFix/>
          </a:blip>
          <a:srcRect/>
          <a:stretch/>
        </p:blipFill>
        <p:spPr>
          <a:xfrm>
            <a:off x="7543800" y="1387993"/>
            <a:ext cx="962025" cy="63946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20"/>
          <p:cNvSpPr txBox="1">
            <a:spLocks noGrp="1"/>
          </p:cNvSpPr>
          <p:nvPr>
            <p:ph type="title"/>
          </p:nvPr>
        </p:nvSpPr>
        <p:spPr>
          <a:xfrm>
            <a:off x="5091953" y="1066800"/>
            <a:ext cx="3581400" cy="25908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2520"/>
              <a:buFont typeface="Calibri"/>
              <a:buNone/>
            </a:pPr>
            <a:r>
              <a:rPr lang="en-US" sz="2520"/>
              <a:t>Ephesians 4:2</a:t>
            </a:r>
            <a:br>
              <a:rPr lang="en-US" sz="2520"/>
            </a:br>
            <a:br>
              <a:rPr lang="en-US" sz="2520"/>
            </a:br>
            <a:r>
              <a:rPr lang="en-US" sz="2520" baseline="30000"/>
              <a:t> </a:t>
            </a:r>
            <a:r>
              <a:rPr lang="en-US" sz="2520"/>
              <a:t>Be completely humble and gentle; be patient, bearing with one another in love.</a:t>
            </a:r>
            <a:endParaRPr/>
          </a:p>
        </p:txBody>
      </p:sp>
      <p:pic>
        <p:nvPicPr>
          <p:cNvPr id="379" name="Google Shape;379;p20" descr="Hand lettering love one another as i have loved Vector Image"/>
          <p:cNvPicPr preferRelativeResize="0"/>
          <p:nvPr/>
        </p:nvPicPr>
        <p:blipFill rotWithShape="1">
          <a:blip r:embed="rId3">
            <a:alphaModFix/>
          </a:blip>
          <a:srcRect/>
          <a:stretch/>
        </p:blipFill>
        <p:spPr>
          <a:xfrm>
            <a:off x="182880" y="1387992"/>
            <a:ext cx="4543778" cy="5927207"/>
          </a:xfrm>
          <a:prstGeom prst="rect">
            <a:avLst/>
          </a:prstGeom>
          <a:noFill/>
          <a:ln>
            <a:noFill/>
          </a:ln>
        </p:spPr>
      </p:pic>
      <p:sp>
        <p:nvSpPr>
          <p:cNvPr id="380" name="Google Shape;380;p20"/>
          <p:cNvSpPr txBox="1"/>
          <p:nvPr/>
        </p:nvSpPr>
        <p:spPr>
          <a:xfrm>
            <a:off x="5091953" y="3962400"/>
            <a:ext cx="3581400" cy="2590800"/>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chemeClr val="dk1"/>
              </a:buClr>
              <a:buSzPts val="2590"/>
              <a:buFont typeface="Calibri"/>
              <a:buNone/>
            </a:pPr>
            <a:r>
              <a:rPr lang="en-US" sz="2590">
                <a:solidFill>
                  <a:schemeClr val="dk1"/>
                </a:solidFill>
                <a:latin typeface="Calibri"/>
                <a:ea typeface="Calibri"/>
                <a:cs typeface="Calibri"/>
                <a:sym typeface="Calibri"/>
              </a:rPr>
              <a:t>Leviticus 19:18</a:t>
            </a:r>
            <a:endParaRPr/>
          </a:p>
          <a:p>
            <a:pPr marL="0" marR="0" lvl="0" indent="0" algn="r" rtl="0">
              <a:lnSpc>
                <a:spcPct val="90000"/>
              </a:lnSpc>
              <a:spcBef>
                <a:spcPts val="0"/>
              </a:spcBef>
              <a:spcAft>
                <a:spcPts val="0"/>
              </a:spcAft>
              <a:buClr>
                <a:schemeClr val="dk1"/>
              </a:buClr>
              <a:buSzPts val="2590"/>
              <a:buFont typeface="Calibri"/>
              <a:buNone/>
            </a:pPr>
            <a:endParaRPr sz="2590">
              <a:solidFill>
                <a:schemeClr val="dk1"/>
              </a:solidFill>
              <a:latin typeface="Calibri"/>
              <a:ea typeface="Calibri"/>
              <a:cs typeface="Calibri"/>
              <a:sym typeface="Calibri"/>
            </a:endParaRPr>
          </a:p>
          <a:p>
            <a:pPr marL="0" marR="0" lvl="0" indent="0" algn="r" rtl="0">
              <a:lnSpc>
                <a:spcPct val="90000"/>
              </a:lnSpc>
              <a:spcBef>
                <a:spcPts val="0"/>
              </a:spcBef>
              <a:spcAft>
                <a:spcPts val="0"/>
              </a:spcAft>
              <a:buClr>
                <a:schemeClr val="dk1"/>
              </a:buClr>
              <a:buSzPts val="2590"/>
              <a:buFont typeface="Calibri"/>
              <a:buNone/>
            </a:pPr>
            <a:r>
              <a:rPr lang="en-US" sz="2590" baseline="30000">
                <a:solidFill>
                  <a:schemeClr val="dk1"/>
                </a:solidFill>
                <a:latin typeface="Calibri"/>
                <a:ea typeface="Calibri"/>
                <a:cs typeface="Calibri"/>
                <a:sym typeface="Calibri"/>
              </a:rPr>
              <a:t> </a:t>
            </a:r>
            <a:r>
              <a:rPr lang="en-US" sz="2590">
                <a:solidFill>
                  <a:schemeClr val="dk1"/>
                </a:solidFill>
                <a:latin typeface="Calibri"/>
                <a:ea typeface="Calibri"/>
                <a:cs typeface="Calibri"/>
                <a:sym typeface="Calibri"/>
              </a:rPr>
              <a:t>Forget about the wrong things people do to you. Don’t try to get even. Love your neighbor as yourself. I am the </a:t>
            </a:r>
            <a:r>
              <a:rPr lang="en-US" sz="2590" cap="small">
                <a:solidFill>
                  <a:schemeClr val="dk1"/>
                </a:solidFill>
                <a:latin typeface="Calibri"/>
                <a:ea typeface="Calibri"/>
                <a:cs typeface="Calibri"/>
                <a:sym typeface="Calibri"/>
              </a:rPr>
              <a:t>Lord</a:t>
            </a:r>
            <a:r>
              <a:rPr lang="en-US" sz="2590">
                <a:solidFill>
                  <a:schemeClr val="dk1"/>
                </a:solidFill>
                <a:latin typeface="Calibri"/>
                <a:ea typeface="Calibri"/>
                <a:cs typeface="Calibri"/>
                <a:sym typeface="Calibri"/>
              </a:rPr>
              <a:t>.</a:t>
            </a:r>
            <a:endParaRPr/>
          </a:p>
        </p:txBody>
      </p:sp>
      <p:sp>
        <p:nvSpPr>
          <p:cNvPr id="381" name="Google Shape;381;p20"/>
          <p:cNvSpPr txBox="1"/>
          <p:nvPr/>
        </p:nvSpPr>
        <p:spPr>
          <a:xfrm>
            <a:off x="380999" y="244993"/>
            <a:ext cx="8153401" cy="1143000"/>
          </a:xfrm>
          <a:prstGeom prst="rect">
            <a:avLst/>
          </a:prstGeom>
          <a:noFill/>
          <a:ln>
            <a:noFill/>
          </a:ln>
        </p:spPr>
        <p:txBody>
          <a:bodyPr spcFirstLastPara="1" wrap="square" lIns="91425" tIns="45700" rIns="91425" bIns="45700" anchor="ctr" anchorCtr="0">
            <a:normAutofit/>
          </a:bodyPr>
          <a:lstStyle/>
          <a:p>
            <a:pPr marL="0" marR="0" lvl="0" indent="0" algn="r" rtl="0">
              <a:spcBef>
                <a:spcPts val="0"/>
              </a:spcBef>
              <a:spcAft>
                <a:spcPts val="0"/>
              </a:spcAft>
              <a:buClr>
                <a:srgbClr val="C00000"/>
              </a:buClr>
              <a:buSzPts val="2800"/>
              <a:buFont typeface="Calibri"/>
              <a:buNone/>
            </a:pPr>
            <a:r>
              <a:rPr lang="en-US" sz="2800">
                <a:solidFill>
                  <a:srgbClr val="C00000"/>
                </a:solidFill>
                <a:latin typeface="Calibri"/>
                <a:ea typeface="Calibri"/>
                <a:cs typeface="Calibri"/>
                <a:sym typeface="Calibri"/>
              </a:rPr>
              <a:t>How do we show love to one another?</a:t>
            </a:r>
            <a:endParaRPr sz="2800">
              <a:solidFill>
                <a:srgbClr val="C00000"/>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21"/>
          <p:cNvSpPr txBox="1">
            <a:spLocks noGrp="1"/>
          </p:cNvSpPr>
          <p:nvPr>
            <p:ph type="title"/>
          </p:nvPr>
        </p:nvSpPr>
        <p:spPr>
          <a:xfrm>
            <a:off x="457200" y="304800"/>
            <a:ext cx="6248400" cy="3276600"/>
          </a:xfrm>
          <a:prstGeom prst="rect">
            <a:avLst/>
          </a:prstGeom>
          <a:noFill/>
          <a:ln>
            <a:noFill/>
          </a:ln>
        </p:spPr>
        <p:txBody>
          <a:bodyPr spcFirstLastPara="1" wrap="square" lIns="91425" tIns="45700" rIns="91425" bIns="45700" anchor="b" anchorCtr="0">
            <a:normAutofit/>
          </a:bodyPr>
          <a:lstStyle/>
          <a:p>
            <a:pPr marL="0" lvl="0" indent="0" algn="r" rtl="0">
              <a:spcBef>
                <a:spcPts val="0"/>
              </a:spcBef>
              <a:spcAft>
                <a:spcPts val="0"/>
              </a:spcAft>
              <a:buClr>
                <a:schemeClr val="dk1"/>
              </a:buClr>
              <a:buSzPts val="2800"/>
              <a:buFont typeface="Calibri"/>
              <a:buNone/>
            </a:pPr>
            <a:r>
              <a:rPr lang="en-US" b="1"/>
              <a:t>Galatians 6:9 (ERV)</a:t>
            </a:r>
            <a:br>
              <a:rPr lang="en-US" b="1"/>
            </a:br>
            <a:br>
              <a:rPr lang="en-US" b="1"/>
            </a:br>
            <a:r>
              <a:rPr lang="en-US" baseline="30000"/>
              <a:t> </a:t>
            </a:r>
            <a:r>
              <a:rPr lang="en-US"/>
              <a:t>We must not get tired of doing good. We will receive our harvest of eternal life at the right time. We must not give up. </a:t>
            </a:r>
            <a:br>
              <a:rPr lang="en-US"/>
            </a:br>
            <a:endParaRPr/>
          </a:p>
        </p:txBody>
      </p:sp>
      <p:sp>
        <p:nvSpPr>
          <p:cNvPr id="387" name="Google Shape;387;p21"/>
          <p:cNvSpPr/>
          <p:nvPr/>
        </p:nvSpPr>
        <p:spPr>
          <a:xfrm rot="-5400000">
            <a:off x="5830164" y="1637436"/>
            <a:ext cx="4572001" cy="175432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400" b="1" cap="none">
                <a:solidFill>
                  <a:srgbClr val="7FE6F3"/>
                </a:solidFill>
                <a:latin typeface="Calibri"/>
                <a:ea typeface="Calibri"/>
                <a:cs typeface="Calibri"/>
                <a:sym typeface="Calibri"/>
              </a:rPr>
              <a:t>Memory</a:t>
            </a:r>
            <a:endParaRPr/>
          </a:p>
          <a:p>
            <a:pPr marL="0" marR="0" lvl="0" indent="0" algn="ctr" rtl="0">
              <a:spcBef>
                <a:spcPts val="0"/>
              </a:spcBef>
              <a:spcAft>
                <a:spcPts val="0"/>
              </a:spcAft>
              <a:buNone/>
            </a:pPr>
            <a:r>
              <a:rPr lang="en-US" sz="5400" b="1">
                <a:solidFill>
                  <a:srgbClr val="7FE6F3"/>
                </a:solidFill>
                <a:latin typeface="Calibri"/>
                <a:ea typeface="Calibri"/>
                <a:cs typeface="Calibri"/>
                <a:sym typeface="Calibri"/>
              </a:rPr>
              <a:t>Verse</a:t>
            </a:r>
            <a:endParaRPr sz="5400" b="1" cap="none">
              <a:solidFill>
                <a:srgbClr val="7FE6F3"/>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Composite">
  <a:themeElements>
    <a:clrScheme name="Composite">
      <a:dk1>
        <a:srgbClr val="000000"/>
      </a:dk1>
      <a:lt1>
        <a:srgbClr val="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1391</Words>
  <Application>Microsoft Office PowerPoint</Application>
  <PresentationFormat>On-screen Show (4:3)</PresentationFormat>
  <Paragraphs>62</Paragraphs>
  <Slides>25</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Noto Sans Symbols</vt:lpstr>
      <vt:lpstr>Composite</vt:lpstr>
      <vt:lpstr>Noah’s Ark </vt:lpstr>
      <vt:lpstr>PowerPoint Presentation</vt:lpstr>
      <vt:lpstr>PowerPoint Presentation</vt:lpstr>
      <vt:lpstr>PowerPoint Presentation</vt:lpstr>
      <vt:lpstr>PowerPoint Presentation</vt:lpstr>
      <vt:lpstr>Galatians 6:9 (ERV)   We must not get tired of doing good. We will receive our harvest of eternal life at the right time. We must not give up.  </vt:lpstr>
      <vt:lpstr>PowerPoint Presentation</vt:lpstr>
      <vt:lpstr>PowerPoint Presentation</vt:lpstr>
      <vt:lpstr>PowerPoint Presentation</vt:lpstr>
      <vt:lpstr>Genesis 7</vt:lpstr>
      <vt:lpstr>Genesis 7</vt:lpstr>
      <vt:lpstr>PowerPoint Presentation</vt:lpstr>
      <vt:lpstr>PowerPoint Presentation</vt:lpstr>
      <vt:lpstr>PowerPoint Presentation</vt:lpstr>
      <vt:lpstr>Psalms 46:1  (NLT)  ESV God is our refuge and strength,  a very present help in trouble.   </vt:lpstr>
      <vt:lpstr>PowerPoint Presentation</vt:lpstr>
      <vt:lpstr>PowerPoint Presentation</vt:lpstr>
      <vt:lpstr>PowerPoint Presentation</vt:lpstr>
      <vt:lpstr>PowerPoint Presentation</vt:lpstr>
      <vt:lpstr>PowerPoint Presentation</vt:lpstr>
      <vt:lpstr>PowerPoint Presentation</vt:lpstr>
      <vt:lpstr>Noah and his family were in the ark for a full year!   Do you think they got ‘cabin fever’?  How do you think they felt being so close together for so long?</vt:lpstr>
      <vt:lpstr>When we are anxious or frustrated, how can we calm down so that we can be loving and kind?</vt:lpstr>
      <vt:lpstr>Ephesians 4:2   Be completely humble and gentle; be patient, bearing with one another in love.</vt:lpstr>
      <vt:lpstr>Galatians 6:9 (ERV)   We must not get tired of doing good. We will receive our harvest of eternal life at the right time. We must not give up.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Noah’s Ark </dc:title>
  <dc:creator>Welcome Janelle</dc:creator>
  <cp:lastModifiedBy>Janelle Clendenon</cp:lastModifiedBy>
  <cp:revision>1</cp:revision>
  <dcterms:created xsi:type="dcterms:W3CDTF">2020-05-21T21:08:35Z</dcterms:created>
  <dcterms:modified xsi:type="dcterms:W3CDTF">2021-09-02T22:22:25Z</dcterms:modified>
</cp:coreProperties>
</file>