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61" r:id="rId3"/>
    <p:sldId id="262" r:id="rId4"/>
    <p:sldId id="271" r:id="rId5"/>
    <p:sldId id="270" r:id="rId6"/>
    <p:sldId id="264" r:id="rId7"/>
    <p:sldId id="265" r:id="rId8"/>
    <p:sldId id="272" r:id="rId9"/>
    <p:sldId id="266" r:id="rId10"/>
    <p:sldId id="267" r:id="rId11"/>
    <p:sldId id="268" r:id="rId12"/>
    <p:sldId id="269" r:id="rId13"/>
    <p:sldId id="273" r:id="rId14"/>
    <p:sldId id="275" r:id="rId15"/>
    <p:sldId id="276" r:id="rId16"/>
    <p:sldId id="277" r:id="rId17"/>
    <p:sldId id="274" r:id="rId1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iHYCCuJFmBztlr5yNq9EAb62ae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492A6C-23E5-4BF4-B7E5-C5AD4BE74CFB}" v="716" dt="2024-07-21T22:54:08.3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2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6B492A6C-23E5-4BF4-B7E5-C5AD4BE74CFB}"/>
    <pc:docChg chg="undo custSel addSld delSld modSld sldOrd">
      <pc:chgData name="Janelle Clendenon" userId="da17313139568148" providerId="LiveId" clId="{6B492A6C-23E5-4BF4-B7E5-C5AD4BE74CFB}" dt="2024-07-21T22:54:08.306" v="1981"/>
      <pc:docMkLst>
        <pc:docMk/>
      </pc:docMkLst>
      <pc:sldChg chg="modSp del mod">
        <pc:chgData name="Janelle Clendenon" userId="da17313139568148" providerId="LiveId" clId="{6B492A6C-23E5-4BF4-B7E5-C5AD4BE74CFB}" dt="2024-07-21T22:27:43.879" v="1901" actId="47"/>
        <pc:sldMkLst>
          <pc:docMk/>
          <pc:sldMk cId="0" sldId="257"/>
        </pc:sldMkLst>
        <pc:spChg chg="mod">
          <ac:chgData name="Janelle Clendenon" userId="da17313139568148" providerId="LiveId" clId="{6B492A6C-23E5-4BF4-B7E5-C5AD4BE74CFB}" dt="2024-07-20T22:53:28.493" v="0" actId="207"/>
          <ac:spMkLst>
            <pc:docMk/>
            <pc:sldMk cId="0" sldId="257"/>
            <ac:spMk id="90" creationId="{00000000-0000-0000-0000-000000000000}"/>
          </ac:spMkLst>
        </pc:spChg>
      </pc:sldChg>
      <pc:sldChg chg="del">
        <pc:chgData name="Janelle Clendenon" userId="da17313139568148" providerId="LiveId" clId="{6B492A6C-23E5-4BF4-B7E5-C5AD4BE74CFB}" dt="2024-07-21T22:27:44.791" v="1902" actId="47"/>
        <pc:sldMkLst>
          <pc:docMk/>
          <pc:sldMk cId="0" sldId="258"/>
        </pc:sldMkLst>
      </pc:sldChg>
      <pc:sldChg chg="modSp del mod">
        <pc:chgData name="Janelle Clendenon" userId="da17313139568148" providerId="LiveId" clId="{6B492A6C-23E5-4BF4-B7E5-C5AD4BE74CFB}" dt="2024-07-21T22:27:46.522" v="1903" actId="47"/>
        <pc:sldMkLst>
          <pc:docMk/>
          <pc:sldMk cId="0" sldId="259"/>
        </pc:sldMkLst>
        <pc:spChg chg="mod">
          <ac:chgData name="Janelle Clendenon" userId="da17313139568148" providerId="LiveId" clId="{6B492A6C-23E5-4BF4-B7E5-C5AD4BE74CFB}" dt="2024-07-20T22:53:40.928" v="1" actId="207"/>
          <ac:spMkLst>
            <pc:docMk/>
            <pc:sldMk cId="0" sldId="259"/>
            <ac:spMk id="102" creationId="{00000000-0000-0000-0000-000000000000}"/>
          </ac:spMkLst>
        </pc:spChg>
      </pc:sldChg>
      <pc:sldChg chg="modSp del mod">
        <pc:chgData name="Janelle Clendenon" userId="da17313139568148" providerId="LiveId" clId="{6B492A6C-23E5-4BF4-B7E5-C5AD4BE74CFB}" dt="2024-07-21T22:27:47.921" v="1904" actId="47"/>
        <pc:sldMkLst>
          <pc:docMk/>
          <pc:sldMk cId="0" sldId="260"/>
        </pc:sldMkLst>
        <pc:spChg chg="mod">
          <ac:chgData name="Janelle Clendenon" userId="da17313139568148" providerId="LiveId" clId="{6B492A6C-23E5-4BF4-B7E5-C5AD4BE74CFB}" dt="2024-07-20T22:53:47.745" v="2" actId="207"/>
          <ac:spMkLst>
            <pc:docMk/>
            <pc:sldMk cId="0" sldId="260"/>
            <ac:spMk id="108" creationId="{00000000-0000-0000-0000-000000000000}"/>
          </ac:spMkLst>
        </pc:spChg>
      </pc:sldChg>
      <pc:sldChg chg="modSp mod">
        <pc:chgData name="Janelle Clendenon" userId="da17313139568148" providerId="LiveId" clId="{6B492A6C-23E5-4BF4-B7E5-C5AD4BE74CFB}" dt="2024-07-20T22:53:54.698" v="3" actId="207"/>
        <pc:sldMkLst>
          <pc:docMk/>
          <pc:sldMk cId="0" sldId="261"/>
        </pc:sldMkLst>
        <pc:spChg chg="mod">
          <ac:chgData name="Janelle Clendenon" userId="da17313139568148" providerId="LiveId" clId="{6B492A6C-23E5-4BF4-B7E5-C5AD4BE74CFB}" dt="2024-07-20T22:53:54.698" v="3" actId="207"/>
          <ac:spMkLst>
            <pc:docMk/>
            <pc:sldMk cId="0" sldId="261"/>
            <ac:spMk id="114" creationId="{00000000-0000-0000-0000-000000000000}"/>
          </ac:spMkLst>
        </pc:spChg>
      </pc:sldChg>
      <pc:sldChg chg="del">
        <pc:chgData name="Janelle Clendenon" userId="da17313139568148" providerId="LiveId" clId="{6B492A6C-23E5-4BF4-B7E5-C5AD4BE74CFB}" dt="2024-07-21T22:28:10.986" v="1905" actId="47"/>
        <pc:sldMkLst>
          <pc:docMk/>
          <pc:sldMk cId="0" sldId="263"/>
        </pc:sldMkLst>
      </pc:sldChg>
      <pc:sldChg chg="addSp delSp modSp mod">
        <pc:chgData name="Janelle Clendenon" userId="da17313139568148" providerId="LiveId" clId="{6B492A6C-23E5-4BF4-B7E5-C5AD4BE74CFB}" dt="2024-07-20T23:17:16.687" v="857" actId="1076"/>
        <pc:sldMkLst>
          <pc:docMk/>
          <pc:sldMk cId="0" sldId="264"/>
        </pc:sldMkLst>
        <pc:spChg chg="add del mod">
          <ac:chgData name="Janelle Clendenon" userId="da17313139568148" providerId="LiveId" clId="{6B492A6C-23E5-4BF4-B7E5-C5AD4BE74CFB}" dt="2024-07-20T23:16:47.454" v="852" actId="478"/>
          <ac:spMkLst>
            <pc:docMk/>
            <pc:sldMk cId="0" sldId="264"/>
            <ac:spMk id="3" creationId="{F1748977-4AD9-00DD-6C86-CC5C09923BC5}"/>
          </ac:spMkLst>
        </pc:spChg>
        <pc:spChg chg="add del mod">
          <ac:chgData name="Janelle Clendenon" userId="da17313139568148" providerId="LiveId" clId="{6B492A6C-23E5-4BF4-B7E5-C5AD4BE74CFB}" dt="2024-07-20T23:17:10.640" v="856" actId="478"/>
          <ac:spMkLst>
            <pc:docMk/>
            <pc:sldMk cId="0" sldId="264"/>
            <ac:spMk id="7" creationId="{EAEEF51F-FA4D-A797-233D-4C056A27EE33}"/>
          </ac:spMkLst>
        </pc:spChg>
        <pc:spChg chg="del mod">
          <ac:chgData name="Janelle Clendenon" userId="da17313139568148" providerId="LiveId" clId="{6B492A6C-23E5-4BF4-B7E5-C5AD4BE74CFB}" dt="2024-07-20T23:17:07.804" v="855" actId="478"/>
          <ac:spMkLst>
            <pc:docMk/>
            <pc:sldMk cId="0" sldId="264"/>
            <ac:spMk id="135" creationId="{00000000-0000-0000-0000-000000000000}"/>
          </ac:spMkLst>
        </pc:spChg>
        <pc:spChg chg="mod">
          <ac:chgData name="Janelle Clendenon" userId="da17313139568148" providerId="LiveId" clId="{6B492A6C-23E5-4BF4-B7E5-C5AD4BE74CFB}" dt="2024-07-20T23:17:16.687" v="857" actId="1076"/>
          <ac:spMkLst>
            <pc:docMk/>
            <pc:sldMk cId="0" sldId="264"/>
            <ac:spMk id="136" creationId="{00000000-0000-0000-0000-000000000000}"/>
          </ac:spMkLst>
        </pc:spChg>
        <pc:spChg chg="del">
          <ac:chgData name="Janelle Clendenon" userId="da17313139568148" providerId="LiveId" clId="{6B492A6C-23E5-4BF4-B7E5-C5AD4BE74CFB}" dt="2024-07-20T23:12:55.264" v="835" actId="478"/>
          <ac:spMkLst>
            <pc:docMk/>
            <pc:sldMk cId="0" sldId="264"/>
            <ac:spMk id="138" creationId="{00000000-0000-0000-0000-000000000000}"/>
          </ac:spMkLst>
        </pc:spChg>
        <pc:picChg chg="add mod">
          <ac:chgData name="Janelle Clendenon" userId="da17313139568148" providerId="LiveId" clId="{6B492A6C-23E5-4BF4-B7E5-C5AD4BE74CFB}" dt="2024-07-20T23:16:38.400" v="849" actId="1076"/>
          <ac:picMkLst>
            <pc:docMk/>
            <pc:sldMk cId="0" sldId="264"/>
            <ac:picMk id="5" creationId="{88FF82D5-6176-E04B-0827-B27ECBD152B1}"/>
          </ac:picMkLst>
        </pc:picChg>
        <pc:picChg chg="del">
          <ac:chgData name="Janelle Clendenon" userId="da17313139568148" providerId="LiveId" clId="{6B492A6C-23E5-4BF4-B7E5-C5AD4BE74CFB}" dt="2024-07-20T23:16:30.713" v="845" actId="478"/>
          <ac:picMkLst>
            <pc:docMk/>
            <pc:sldMk cId="0" sldId="264"/>
            <ac:picMk id="137" creationId="{00000000-0000-0000-0000-000000000000}"/>
          </ac:picMkLst>
        </pc:picChg>
      </pc:sldChg>
      <pc:sldChg chg="addSp delSp modSp mod ord">
        <pc:chgData name="Janelle Clendenon" userId="da17313139568148" providerId="LiveId" clId="{6B492A6C-23E5-4BF4-B7E5-C5AD4BE74CFB}" dt="2024-07-20T23:27:30.666" v="1197"/>
        <pc:sldMkLst>
          <pc:docMk/>
          <pc:sldMk cId="0" sldId="265"/>
        </pc:sldMkLst>
        <pc:spChg chg="add del mod">
          <ac:chgData name="Janelle Clendenon" userId="da17313139568148" providerId="LiveId" clId="{6B492A6C-23E5-4BF4-B7E5-C5AD4BE74CFB}" dt="2024-07-20T23:24:06.305" v="912" actId="478"/>
          <ac:spMkLst>
            <pc:docMk/>
            <pc:sldMk cId="0" sldId="265"/>
            <ac:spMk id="5" creationId="{47F98CB5-6427-4EFA-2FBE-DAC4162588C0}"/>
          </ac:spMkLst>
        </pc:spChg>
        <pc:spChg chg="add mod">
          <ac:chgData name="Janelle Clendenon" userId="da17313139568148" providerId="LiveId" clId="{6B492A6C-23E5-4BF4-B7E5-C5AD4BE74CFB}" dt="2024-07-20T23:26:10.887" v="1105" actId="1076"/>
          <ac:spMkLst>
            <pc:docMk/>
            <pc:sldMk cId="0" sldId="265"/>
            <ac:spMk id="6" creationId="{ACDB434A-0B69-F6E6-1068-E042BC467A7B}"/>
          </ac:spMkLst>
        </pc:spChg>
        <pc:spChg chg="add mod">
          <ac:chgData name="Janelle Clendenon" userId="da17313139568148" providerId="LiveId" clId="{6B492A6C-23E5-4BF4-B7E5-C5AD4BE74CFB}" dt="2024-07-20T23:27:17.250" v="1193" actId="20577"/>
          <ac:spMkLst>
            <pc:docMk/>
            <pc:sldMk cId="0" sldId="265"/>
            <ac:spMk id="7" creationId="{A26E92D5-CED0-341F-B504-87CF0AA768B7}"/>
          </ac:spMkLst>
        </pc:spChg>
        <pc:spChg chg="del">
          <ac:chgData name="Janelle Clendenon" userId="da17313139568148" providerId="LiveId" clId="{6B492A6C-23E5-4BF4-B7E5-C5AD4BE74CFB}" dt="2024-07-20T23:24:03.837" v="911" actId="478"/>
          <ac:spMkLst>
            <pc:docMk/>
            <pc:sldMk cId="0" sldId="265"/>
            <ac:spMk id="143" creationId="{00000000-0000-0000-0000-000000000000}"/>
          </ac:spMkLst>
        </pc:spChg>
        <pc:spChg chg="mod">
          <ac:chgData name="Janelle Clendenon" userId="da17313139568148" providerId="LiveId" clId="{6B492A6C-23E5-4BF4-B7E5-C5AD4BE74CFB}" dt="2024-07-20T23:24:24.770" v="923" actId="20577"/>
          <ac:spMkLst>
            <pc:docMk/>
            <pc:sldMk cId="0" sldId="265"/>
            <ac:spMk id="145" creationId="{00000000-0000-0000-0000-000000000000}"/>
          </ac:spMkLst>
        </pc:spChg>
        <pc:picChg chg="add mod modCrop">
          <ac:chgData name="Janelle Clendenon" userId="da17313139568148" providerId="LiveId" clId="{6B492A6C-23E5-4BF4-B7E5-C5AD4BE74CFB}" dt="2024-07-20T23:24:12.651" v="914" actId="14100"/>
          <ac:picMkLst>
            <pc:docMk/>
            <pc:sldMk cId="0" sldId="265"/>
            <ac:picMk id="3" creationId="{B804B25D-5B2C-70A7-D09B-E540E6C01A4B}"/>
          </ac:picMkLst>
        </pc:picChg>
        <pc:picChg chg="del">
          <ac:chgData name="Janelle Clendenon" userId="da17313139568148" providerId="LiveId" clId="{6B492A6C-23E5-4BF4-B7E5-C5AD4BE74CFB}" dt="2024-07-20T23:23:08.448" v="902" actId="478"/>
          <ac:picMkLst>
            <pc:docMk/>
            <pc:sldMk cId="0" sldId="265"/>
            <ac:picMk id="144" creationId="{00000000-0000-0000-0000-000000000000}"/>
          </ac:picMkLst>
        </pc:picChg>
      </pc:sldChg>
      <pc:sldChg chg="addSp delSp modSp mod">
        <pc:chgData name="Janelle Clendenon" userId="da17313139568148" providerId="LiveId" clId="{6B492A6C-23E5-4BF4-B7E5-C5AD4BE74CFB}" dt="2024-07-20T23:32:23.057" v="1361" actId="20577"/>
        <pc:sldMkLst>
          <pc:docMk/>
          <pc:sldMk cId="0" sldId="266"/>
        </pc:sldMkLst>
        <pc:spChg chg="add mod">
          <ac:chgData name="Janelle Clendenon" userId="da17313139568148" providerId="LiveId" clId="{6B492A6C-23E5-4BF4-B7E5-C5AD4BE74CFB}" dt="2024-07-20T23:32:23.057" v="1361" actId="20577"/>
          <ac:spMkLst>
            <pc:docMk/>
            <pc:sldMk cId="0" sldId="266"/>
            <ac:spMk id="6" creationId="{2FB4B71E-A034-3BFE-2544-43944A21F0ED}"/>
          </ac:spMkLst>
        </pc:spChg>
        <pc:spChg chg="mod">
          <ac:chgData name="Janelle Clendenon" userId="da17313139568148" providerId="LiveId" clId="{6B492A6C-23E5-4BF4-B7E5-C5AD4BE74CFB}" dt="2024-07-20T23:31:23.560" v="1277" actId="14100"/>
          <ac:spMkLst>
            <pc:docMk/>
            <pc:sldMk cId="0" sldId="266"/>
            <ac:spMk id="150" creationId="{00000000-0000-0000-0000-000000000000}"/>
          </ac:spMkLst>
        </pc:spChg>
        <pc:spChg chg="del mod">
          <ac:chgData name="Janelle Clendenon" userId="da17313139568148" providerId="LiveId" clId="{6B492A6C-23E5-4BF4-B7E5-C5AD4BE74CFB}" dt="2024-07-20T23:29:35.020" v="1244" actId="478"/>
          <ac:spMkLst>
            <pc:docMk/>
            <pc:sldMk cId="0" sldId="266"/>
            <ac:spMk id="152" creationId="{00000000-0000-0000-0000-000000000000}"/>
          </ac:spMkLst>
        </pc:spChg>
        <pc:picChg chg="add mod">
          <ac:chgData name="Janelle Clendenon" userId="da17313139568148" providerId="LiveId" clId="{6B492A6C-23E5-4BF4-B7E5-C5AD4BE74CFB}" dt="2024-07-20T23:30:51.446" v="1271" actId="1076"/>
          <ac:picMkLst>
            <pc:docMk/>
            <pc:sldMk cId="0" sldId="266"/>
            <ac:picMk id="3" creationId="{1069A4AD-934D-8DC8-B155-752F27842360}"/>
          </ac:picMkLst>
        </pc:picChg>
        <pc:picChg chg="add mod">
          <ac:chgData name="Janelle Clendenon" userId="da17313139568148" providerId="LiveId" clId="{6B492A6C-23E5-4BF4-B7E5-C5AD4BE74CFB}" dt="2024-07-20T23:30:59.720" v="1273" actId="1076"/>
          <ac:picMkLst>
            <pc:docMk/>
            <pc:sldMk cId="0" sldId="266"/>
            <ac:picMk id="5" creationId="{D3B44FAA-4827-442B-CB23-05AFBBBCC3A0}"/>
          </ac:picMkLst>
        </pc:picChg>
        <pc:picChg chg="del">
          <ac:chgData name="Janelle Clendenon" userId="da17313139568148" providerId="LiveId" clId="{6B492A6C-23E5-4BF4-B7E5-C5AD4BE74CFB}" dt="2024-07-20T23:29:44.273" v="1250" actId="478"/>
          <ac:picMkLst>
            <pc:docMk/>
            <pc:sldMk cId="0" sldId="266"/>
            <ac:picMk id="151" creationId="{00000000-0000-0000-0000-000000000000}"/>
          </ac:picMkLst>
        </pc:picChg>
      </pc:sldChg>
      <pc:sldChg chg="addSp delSp modSp mod modAnim">
        <pc:chgData name="Janelle Clendenon" userId="da17313139568148" providerId="LiveId" clId="{6B492A6C-23E5-4BF4-B7E5-C5AD4BE74CFB}" dt="2024-07-20T23:41:02.943" v="1456" actId="1076"/>
        <pc:sldMkLst>
          <pc:docMk/>
          <pc:sldMk cId="0" sldId="267"/>
        </pc:sldMkLst>
        <pc:spChg chg="mod">
          <ac:chgData name="Janelle Clendenon" userId="da17313139568148" providerId="LiveId" clId="{6B492A6C-23E5-4BF4-B7E5-C5AD4BE74CFB}" dt="2024-07-20T23:33:54.434" v="1386" actId="1076"/>
          <ac:spMkLst>
            <pc:docMk/>
            <pc:sldMk cId="0" sldId="267"/>
            <ac:spMk id="158" creationId="{00000000-0000-0000-0000-000000000000}"/>
          </ac:spMkLst>
        </pc:spChg>
        <pc:spChg chg="del">
          <ac:chgData name="Janelle Clendenon" userId="da17313139568148" providerId="LiveId" clId="{6B492A6C-23E5-4BF4-B7E5-C5AD4BE74CFB}" dt="2024-07-20T23:33:29.425" v="1383" actId="478"/>
          <ac:spMkLst>
            <pc:docMk/>
            <pc:sldMk cId="0" sldId="267"/>
            <ac:spMk id="159" creationId="{00000000-0000-0000-0000-000000000000}"/>
          </ac:spMkLst>
        </pc:spChg>
        <pc:picChg chg="add mod ord">
          <ac:chgData name="Janelle Clendenon" userId="da17313139568148" providerId="LiveId" clId="{6B492A6C-23E5-4BF4-B7E5-C5AD4BE74CFB}" dt="2024-07-20T23:36:25.388" v="1404" actId="167"/>
          <ac:picMkLst>
            <pc:docMk/>
            <pc:sldMk cId="0" sldId="267"/>
            <ac:picMk id="3" creationId="{B0E2C3F6-61BB-B831-E57C-AA5150C90882}"/>
          </ac:picMkLst>
        </pc:picChg>
        <pc:picChg chg="add mod ord">
          <ac:chgData name="Janelle Clendenon" userId="da17313139568148" providerId="LiveId" clId="{6B492A6C-23E5-4BF4-B7E5-C5AD4BE74CFB}" dt="2024-07-20T23:36:20.766" v="1403" actId="167"/>
          <ac:picMkLst>
            <pc:docMk/>
            <pc:sldMk cId="0" sldId="267"/>
            <ac:picMk id="5" creationId="{2EEC3975-4567-7EC3-74F2-486EA11BF9B6}"/>
          </ac:picMkLst>
        </pc:picChg>
        <pc:picChg chg="add mod ord">
          <ac:chgData name="Janelle Clendenon" userId="da17313139568148" providerId="LiveId" clId="{6B492A6C-23E5-4BF4-B7E5-C5AD4BE74CFB}" dt="2024-07-20T23:36:20.766" v="1403" actId="167"/>
          <ac:picMkLst>
            <pc:docMk/>
            <pc:sldMk cId="0" sldId="267"/>
            <ac:picMk id="6" creationId="{C9481174-F52A-1B2B-5509-A485D2E1C233}"/>
          </ac:picMkLst>
        </pc:picChg>
        <pc:picChg chg="add mod ord">
          <ac:chgData name="Janelle Clendenon" userId="da17313139568148" providerId="LiveId" clId="{6B492A6C-23E5-4BF4-B7E5-C5AD4BE74CFB}" dt="2024-07-20T23:36:20.766" v="1403" actId="167"/>
          <ac:picMkLst>
            <pc:docMk/>
            <pc:sldMk cId="0" sldId="267"/>
            <ac:picMk id="7" creationId="{51B8D068-87E3-525B-17BA-656B17CD0A5F}"/>
          </ac:picMkLst>
        </pc:picChg>
        <pc:picChg chg="add mod ord">
          <ac:chgData name="Janelle Clendenon" userId="da17313139568148" providerId="LiveId" clId="{6B492A6C-23E5-4BF4-B7E5-C5AD4BE74CFB}" dt="2024-07-20T23:38:04.152" v="1431" actId="171"/>
          <ac:picMkLst>
            <pc:docMk/>
            <pc:sldMk cId="0" sldId="267"/>
            <ac:picMk id="9" creationId="{951A32AB-5A78-CC7B-CBBD-FB758501D0C0}"/>
          </ac:picMkLst>
        </pc:picChg>
        <pc:picChg chg="add mod">
          <ac:chgData name="Janelle Clendenon" userId="da17313139568148" providerId="LiveId" clId="{6B492A6C-23E5-4BF4-B7E5-C5AD4BE74CFB}" dt="2024-07-20T23:39:47.653" v="1442"/>
          <ac:picMkLst>
            <pc:docMk/>
            <pc:sldMk cId="0" sldId="267"/>
            <ac:picMk id="11" creationId="{83E2001A-4A4B-FC62-9711-77E7A89E8788}"/>
          </ac:picMkLst>
        </pc:picChg>
        <pc:picChg chg="add mod">
          <ac:chgData name="Janelle Clendenon" userId="da17313139568148" providerId="LiveId" clId="{6B492A6C-23E5-4BF4-B7E5-C5AD4BE74CFB}" dt="2024-07-20T23:40:56.084" v="1453" actId="1076"/>
          <ac:picMkLst>
            <pc:docMk/>
            <pc:sldMk cId="0" sldId="267"/>
            <ac:picMk id="13" creationId="{50D91FA3-2B69-7367-4C50-5253EC8A1608}"/>
          </ac:picMkLst>
        </pc:picChg>
        <pc:picChg chg="add mod">
          <ac:chgData name="Janelle Clendenon" userId="da17313139568148" providerId="LiveId" clId="{6B492A6C-23E5-4BF4-B7E5-C5AD4BE74CFB}" dt="2024-07-20T23:40:58.181" v="1454" actId="1076"/>
          <ac:picMkLst>
            <pc:docMk/>
            <pc:sldMk cId="0" sldId="267"/>
            <ac:picMk id="14" creationId="{D8DCBD1F-874A-B9FA-B575-F288AC471D95}"/>
          </ac:picMkLst>
        </pc:picChg>
        <pc:picChg chg="add mod">
          <ac:chgData name="Janelle Clendenon" userId="da17313139568148" providerId="LiveId" clId="{6B492A6C-23E5-4BF4-B7E5-C5AD4BE74CFB}" dt="2024-07-20T23:40:59.976" v="1455" actId="1076"/>
          <ac:picMkLst>
            <pc:docMk/>
            <pc:sldMk cId="0" sldId="267"/>
            <ac:picMk id="15" creationId="{0229CFCA-3847-2410-A183-007889FDA37B}"/>
          </ac:picMkLst>
        </pc:picChg>
        <pc:picChg chg="add mod">
          <ac:chgData name="Janelle Clendenon" userId="da17313139568148" providerId="LiveId" clId="{6B492A6C-23E5-4BF4-B7E5-C5AD4BE74CFB}" dt="2024-07-20T23:41:02.943" v="1456" actId="1076"/>
          <ac:picMkLst>
            <pc:docMk/>
            <pc:sldMk cId="0" sldId="267"/>
            <ac:picMk id="16" creationId="{3EE8C265-0C05-9E13-A0E4-EDA3EF93821D}"/>
          </ac:picMkLst>
        </pc:picChg>
      </pc:sldChg>
      <pc:sldChg chg="addSp delSp modSp mod">
        <pc:chgData name="Janelle Clendenon" userId="da17313139568148" providerId="LiveId" clId="{6B492A6C-23E5-4BF4-B7E5-C5AD4BE74CFB}" dt="2024-07-20T23:42:42.697" v="1466" actId="1076"/>
        <pc:sldMkLst>
          <pc:docMk/>
          <pc:sldMk cId="0" sldId="269"/>
        </pc:sldMkLst>
        <pc:spChg chg="mod">
          <ac:chgData name="Janelle Clendenon" userId="da17313139568148" providerId="LiveId" clId="{6B492A6C-23E5-4BF4-B7E5-C5AD4BE74CFB}" dt="2024-07-20T23:41:56.100" v="1458" actId="27636"/>
          <ac:spMkLst>
            <pc:docMk/>
            <pc:sldMk cId="0" sldId="269"/>
            <ac:spMk id="172" creationId="{00000000-0000-0000-0000-000000000000}"/>
          </ac:spMkLst>
        </pc:spChg>
        <pc:picChg chg="add mod">
          <ac:chgData name="Janelle Clendenon" userId="da17313139568148" providerId="LiveId" clId="{6B492A6C-23E5-4BF4-B7E5-C5AD4BE74CFB}" dt="2024-07-20T23:42:42.697" v="1466" actId="1076"/>
          <ac:picMkLst>
            <pc:docMk/>
            <pc:sldMk cId="0" sldId="269"/>
            <ac:picMk id="3" creationId="{B0A082D2-F792-4216-49A7-BD0AD8B0D6F3}"/>
          </ac:picMkLst>
        </pc:picChg>
        <pc:picChg chg="del mod">
          <ac:chgData name="Janelle Clendenon" userId="da17313139568148" providerId="LiveId" clId="{6B492A6C-23E5-4BF4-B7E5-C5AD4BE74CFB}" dt="2024-07-20T23:42:32.551" v="1460" actId="478"/>
          <ac:picMkLst>
            <pc:docMk/>
            <pc:sldMk cId="0" sldId="269"/>
            <ac:picMk id="173" creationId="{00000000-0000-0000-0000-000000000000}"/>
          </ac:picMkLst>
        </pc:picChg>
      </pc:sldChg>
      <pc:sldChg chg="addSp delSp modSp add mod modAnim">
        <pc:chgData name="Janelle Clendenon" userId="da17313139568148" providerId="LiveId" clId="{6B492A6C-23E5-4BF4-B7E5-C5AD4BE74CFB}" dt="2024-07-20T23:11:58.555" v="830" actId="14100"/>
        <pc:sldMkLst>
          <pc:docMk/>
          <pc:sldMk cId="2067653967" sldId="270"/>
        </pc:sldMkLst>
        <pc:spChg chg="add del mod">
          <ac:chgData name="Janelle Clendenon" userId="da17313139568148" providerId="LiveId" clId="{6B492A6C-23E5-4BF4-B7E5-C5AD4BE74CFB}" dt="2024-07-20T23:09:41.858" v="811" actId="478"/>
          <ac:spMkLst>
            <pc:docMk/>
            <pc:sldMk cId="2067653967" sldId="270"/>
            <ac:spMk id="2" creationId="{A45BE744-7314-C33F-7B84-14081E01313D}"/>
          </ac:spMkLst>
        </pc:spChg>
        <pc:spChg chg="add mod">
          <ac:chgData name="Janelle Clendenon" userId="da17313139568148" providerId="LiveId" clId="{6B492A6C-23E5-4BF4-B7E5-C5AD4BE74CFB}" dt="2024-07-20T23:09:45.257" v="812" actId="1076"/>
          <ac:spMkLst>
            <pc:docMk/>
            <pc:sldMk cId="2067653967" sldId="270"/>
            <ac:spMk id="4" creationId="{96B74415-804B-BA4C-3450-ABE99755E037}"/>
          </ac:spMkLst>
        </pc:spChg>
        <pc:spChg chg="add mod">
          <ac:chgData name="Janelle Clendenon" userId="da17313139568148" providerId="LiveId" clId="{6B492A6C-23E5-4BF4-B7E5-C5AD4BE74CFB}" dt="2024-07-20T23:10:06.685" v="814" actId="1076"/>
          <ac:spMkLst>
            <pc:docMk/>
            <pc:sldMk cId="2067653967" sldId="270"/>
            <ac:spMk id="5" creationId="{49597CA4-03F8-9A1E-CD45-7743255F6086}"/>
          </ac:spMkLst>
        </pc:spChg>
        <pc:spChg chg="add mod ord">
          <ac:chgData name="Janelle Clendenon" userId="da17313139568148" providerId="LiveId" clId="{6B492A6C-23E5-4BF4-B7E5-C5AD4BE74CFB}" dt="2024-07-20T23:11:58.555" v="830" actId="14100"/>
          <ac:spMkLst>
            <pc:docMk/>
            <pc:sldMk cId="2067653967" sldId="270"/>
            <ac:spMk id="8" creationId="{0CC7ED1F-0CB2-CF32-8664-78AF988251DE}"/>
          </ac:spMkLst>
        </pc:spChg>
        <pc:spChg chg="mod">
          <ac:chgData name="Janelle Clendenon" userId="da17313139568148" providerId="LiveId" clId="{6B492A6C-23E5-4BF4-B7E5-C5AD4BE74CFB}" dt="2024-07-20T22:55:06.104" v="5" actId="207"/>
          <ac:spMkLst>
            <pc:docMk/>
            <pc:sldMk cId="2067653967" sldId="270"/>
            <ac:spMk id="128" creationId="{00000000-0000-0000-0000-000000000000}"/>
          </ac:spMkLst>
        </pc:spChg>
        <pc:spChg chg="mod">
          <ac:chgData name="Janelle Clendenon" userId="da17313139568148" providerId="LiveId" clId="{6B492A6C-23E5-4BF4-B7E5-C5AD4BE74CFB}" dt="2024-07-20T23:10:12.526" v="815" actId="14100"/>
          <ac:spMkLst>
            <pc:docMk/>
            <pc:sldMk cId="2067653967" sldId="270"/>
            <ac:spMk id="129" creationId="{00000000-0000-0000-0000-000000000000}"/>
          </ac:spMkLst>
        </pc:spChg>
        <pc:picChg chg="add mod">
          <ac:chgData name="Janelle Clendenon" userId="da17313139568148" providerId="LiveId" clId="{6B492A6C-23E5-4BF4-B7E5-C5AD4BE74CFB}" dt="2024-07-20T22:56:45.554" v="14" actId="1076"/>
          <ac:picMkLst>
            <pc:docMk/>
            <pc:sldMk cId="2067653967" sldId="270"/>
            <ac:picMk id="3" creationId="{7E6C070E-9BC8-BA2F-090E-090084228458}"/>
          </ac:picMkLst>
        </pc:picChg>
        <pc:picChg chg="add mod">
          <ac:chgData name="Janelle Clendenon" userId="da17313139568148" providerId="LiveId" clId="{6B492A6C-23E5-4BF4-B7E5-C5AD4BE74CFB}" dt="2024-07-20T23:11:55.163" v="829" actId="1076"/>
          <ac:picMkLst>
            <pc:docMk/>
            <pc:sldMk cId="2067653967" sldId="270"/>
            <ac:picMk id="7" creationId="{0241D298-F4DD-7127-DFB9-2FF26E5BCA1E}"/>
          </ac:picMkLst>
        </pc:picChg>
        <pc:picChg chg="del">
          <ac:chgData name="Janelle Clendenon" userId="da17313139568148" providerId="LiveId" clId="{6B492A6C-23E5-4BF4-B7E5-C5AD4BE74CFB}" dt="2024-07-20T22:56:39.517" v="12" actId="478"/>
          <ac:picMkLst>
            <pc:docMk/>
            <pc:sldMk cId="2067653967" sldId="270"/>
            <ac:picMk id="130" creationId="{00000000-0000-0000-0000-000000000000}"/>
          </ac:picMkLst>
        </pc:picChg>
      </pc:sldChg>
      <pc:sldChg chg="addSp modSp add mod ord">
        <pc:chgData name="Janelle Clendenon" userId="da17313139568148" providerId="LiveId" clId="{6B492A6C-23E5-4BF4-B7E5-C5AD4BE74CFB}" dt="2024-07-20T23:11:07.316" v="817"/>
        <pc:sldMkLst>
          <pc:docMk/>
          <pc:sldMk cId="3721415343" sldId="271"/>
        </pc:sldMkLst>
        <pc:spChg chg="mod">
          <ac:chgData name="Janelle Clendenon" userId="da17313139568148" providerId="LiveId" clId="{6B492A6C-23E5-4BF4-B7E5-C5AD4BE74CFB}" dt="2024-07-20T23:02:14.115" v="498" actId="1076"/>
          <ac:spMkLst>
            <pc:docMk/>
            <pc:sldMk cId="3721415343" sldId="271"/>
            <ac:spMk id="2" creationId="{A45BE744-7314-C33F-7B84-14081E01313D}"/>
          </ac:spMkLst>
        </pc:spChg>
        <pc:spChg chg="mod">
          <ac:chgData name="Janelle Clendenon" userId="da17313139568148" providerId="LiveId" clId="{6B492A6C-23E5-4BF4-B7E5-C5AD4BE74CFB}" dt="2024-07-20T23:02:17.067" v="499" actId="1076"/>
          <ac:spMkLst>
            <pc:docMk/>
            <pc:sldMk cId="3721415343" sldId="271"/>
            <ac:spMk id="4" creationId="{96B74415-804B-BA4C-3450-ABE99755E037}"/>
          </ac:spMkLst>
        </pc:spChg>
        <pc:spChg chg="mod">
          <ac:chgData name="Janelle Clendenon" userId="da17313139568148" providerId="LiveId" clId="{6B492A6C-23E5-4BF4-B7E5-C5AD4BE74CFB}" dt="2024-07-20T23:02:21.727" v="500" actId="1076"/>
          <ac:spMkLst>
            <pc:docMk/>
            <pc:sldMk cId="3721415343" sldId="271"/>
            <ac:spMk id="5" creationId="{49597CA4-03F8-9A1E-CD45-7743255F6086}"/>
          </ac:spMkLst>
        </pc:spChg>
        <pc:spChg chg="add mod ord">
          <ac:chgData name="Janelle Clendenon" userId="da17313139568148" providerId="LiveId" clId="{6B492A6C-23E5-4BF4-B7E5-C5AD4BE74CFB}" dt="2024-07-20T23:05:01.338" v="519" actId="14100"/>
          <ac:spMkLst>
            <pc:docMk/>
            <pc:sldMk cId="3721415343" sldId="271"/>
            <ac:spMk id="8" creationId="{A54B8551-BE79-CC59-BBA3-06FEC7019701}"/>
          </ac:spMkLst>
        </pc:spChg>
        <pc:spChg chg="mod">
          <ac:chgData name="Janelle Clendenon" userId="da17313139568148" providerId="LiveId" clId="{6B492A6C-23E5-4BF4-B7E5-C5AD4BE74CFB}" dt="2024-07-20T23:02:04.286" v="496" actId="14100"/>
          <ac:spMkLst>
            <pc:docMk/>
            <pc:sldMk cId="3721415343" sldId="271"/>
            <ac:spMk id="129" creationId="{00000000-0000-0000-0000-000000000000}"/>
          </ac:spMkLst>
        </pc:spChg>
        <pc:picChg chg="add mod">
          <ac:chgData name="Janelle Clendenon" userId="da17313139568148" providerId="LiveId" clId="{6B492A6C-23E5-4BF4-B7E5-C5AD4BE74CFB}" dt="2024-07-20T23:03:52.507" v="508" actId="1076"/>
          <ac:picMkLst>
            <pc:docMk/>
            <pc:sldMk cId="3721415343" sldId="271"/>
            <ac:picMk id="7" creationId="{01BB12B3-AE7C-76FE-B438-2BA6D3F73947}"/>
          </ac:picMkLst>
        </pc:picChg>
      </pc:sldChg>
      <pc:sldChg chg="addSp delSp modSp add mod">
        <pc:chgData name="Janelle Clendenon" userId="da17313139568148" providerId="LiveId" clId="{6B492A6C-23E5-4BF4-B7E5-C5AD4BE74CFB}" dt="2024-07-20T23:22:47.866" v="901" actId="20577"/>
        <pc:sldMkLst>
          <pc:docMk/>
          <pc:sldMk cId="2302888437" sldId="272"/>
        </pc:sldMkLst>
        <pc:spChg chg="add del mod">
          <ac:chgData name="Janelle Clendenon" userId="da17313139568148" providerId="LiveId" clId="{6B492A6C-23E5-4BF4-B7E5-C5AD4BE74CFB}" dt="2024-07-20T23:12:39.849" v="833" actId="478"/>
          <ac:spMkLst>
            <pc:docMk/>
            <pc:sldMk cId="2302888437" sldId="272"/>
            <ac:spMk id="3" creationId="{710E0F74-69EB-5D96-09DB-8022AEFF5F3A}"/>
          </ac:spMkLst>
        </pc:spChg>
        <pc:spChg chg="add del mod">
          <ac:chgData name="Janelle Clendenon" userId="da17313139568148" providerId="LiveId" clId="{6B492A6C-23E5-4BF4-B7E5-C5AD4BE74CFB}" dt="2024-07-20T23:20:45.178" v="870" actId="478"/>
          <ac:spMkLst>
            <pc:docMk/>
            <pc:sldMk cId="2302888437" sldId="272"/>
            <ac:spMk id="5" creationId="{0862CB3F-E2E6-11D4-02CE-FDD8FC472A99}"/>
          </ac:spMkLst>
        </pc:spChg>
        <pc:spChg chg="add mod">
          <ac:chgData name="Janelle Clendenon" userId="da17313139568148" providerId="LiveId" clId="{6B492A6C-23E5-4BF4-B7E5-C5AD4BE74CFB}" dt="2024-07-20T23:22:47.866" v="901" actId="20577"/>
          <ac:spMkLst>
            <pc:docMk/>
            <pc:sldMk cId="2302888437" sldId="272"/>
            <ac:spMk id="8" creationId="{6C9E39BB-49D4-819B-E5E9-5487EB92D6C3}"/>
          </ac:spMkLst>
        </pc:spChg>
        <pc:spChg chg="mod">
          <ac:chgData name="Janelle Clendenon" userId="da17313139568148" providerId="LiveId" clId="{6B492A6C-23E5-4BF4-B7E5-C5AD4BE74CFB}" dt="2024-07-20T23:12:49.110" v="834" actId="207"/>
          <ac:spMkLst>
            <pc:docMk/>
            <pc:sldMk cId="2302888437" sldId="272"/>
            <ac:spMk id="135" creationId="{00000000-0000-0000-0000-000000000000}"/>
          </ac:spMkLst>
        </pc:spChg>
        <pc:spChg chg="del">
          <ac:chgData name="Janelle Clendenon" userId="da17313139568148" providerId="LiveId" clId="{6B492A6C-23E5-4BF4-B7E5-C5AD4BE74CFB}" dt="2024-07-20T23:12:36.481" v="832" actId="478"/>
          <ac:spMkLst>
            <pc:docMk/>
            <pc:sldMk cId="2302888437" sldId="272"/>
            <ac:spMk id="136" creationId="{00000000-0000-0000-0000-000000000000}"/>
          </ac:spMkLst>
        </pc:spChg>
        <pc:spChg chg="mod">
          <ac:chgData name="Janelle Clendenon" userId="da17313139568148" providerId="LiveId" clId="{6B492A6C-23E5-4BF4-B7E5-C5AD4BE74CFB}" dt="2024-07-20T23:21:35.479" v="873" actId="21"/>
          <ac:spMkLst>
            <pc:docMk/>
            <pc:sldMk cId="2302888437" sldId="272"/>
            <ac:spMk id="138" creationId="{00000000-0000-0000-0000-000000000000}"/>
          </ac:spMkLst>
        </pc:spChg>
        <pc:picChg chg="add mod">
          <ac:chgData name="Janelle Clendenon" userId="da17313139568148" providerId="LiveId" clId="{6B492A6C-23E5-4BF4-B7E5-C5AD4BE74CFB}" dt="2024-07-20T23:20:53.967" v="871" actId="1076"/>
          <ac:picMkLst>
            <pc:docMk/>
            <pc:sldMk cId="2302888437" sldId="272"/>
            <ac:picMk id="7" creationId="{9AD87DE5-47C6-9205-54FD-F70754029FFD}"/>
          </ac:picMkLst>
        </pc:picChg>
        <pc:picChg chg="del">
          <ac:chgData name="Janelle Clendenon" userId="da17313139568148" providerId="LiveId" clId="{6B492A6C-23E5-4BF4-B7E5-C5AD4BE74CFB}" dt="2024-07-20T23:20:26.354" v="863" actId="478"/>
          <ac:picMkLst>
            <pc:docMk/>
            <pc:sldMk cId="2302888437" sldId="272"/>
            <ac:picMk id="137" creationId="{00000000-0000-0000-0000-000000000000}"/>
          </ac:picMkLst>
        </pc:picChg>
      </pc:sldChg>
      <pc:sldChg chg="addSp delSp modSp new mod delAnim modAnim">
        <pc:chgData name="Janelle Clendenon" userId="da17313139568148" providerId="LiveId" clId="{6B492A6C-23E5-4BF4-B7E5-C5AD4BE74CFB}" dt="2024-07-20T23:55:17.339" v="1673" actId="20577"/>
        <pc:sldMkLst>
          <pc:docMk/>
          <pc:sldMk cId="3065067644" sldId="273"/>
        </pc:sldMkLst>
        <pc:spChg chg="mod">
          <ac:chgData name="Janelle Clendenon" userId="da17313139568148" providerId="LiveId" clId="{6B492A6C-23E5-4BF4-B7E5-C5AD4BE74CFB}" dt="2024-07-20T23:55:17.339" v="1673" actId="20577"/>
          <ac:spMkLst>
            <pc:docMk/>
            <pc:sldMk cId="3065067644" sldId="273"/>
            <ac:spMk id="2" creationId="{127F299F-6CFB-E5C8-1B81-0071C905CEFD}"/>
          </ac:spMkLst>
        </pc:spChg>
        <pc:spChg chg="del">
          <ac:chgData name="Janelle Clendenon" userId="da17313139568148" providerId="LiveId" clId="{6B492A6C-23E5-4BF4-B7E5-C5AD4BE74CFB}" dt="2024-07-20T23:44:29.249" v="1546" actId="478"/>
          <ac:spMkLst>
            <pc:docMk/>
            <pc:sldMk cId="3065067644" sldId="273"/>
            <ac:spMk id="3" creationId="{2A116829-70C4-8B4D-3484-54A86E1EAA27}"/>
          </ac:spMkLst>
        </pc:spChg>
        <pc:grpChg chg="add mod">
          <ac:chgData name="Janelle Clendenon" userId="da17313139568148" providerId="LiveId" clId="{6B492A6C-23E5-4BF4-B7E5-C5AD4BE74CFB}" dt="2024-07-20T23:55:12.092" v="1663" actId="1076"/>
          <ac:grpSpMkLst>
            <pc:docMk/>
            <pc:sldMk cId="3065067644" sldId="273"/>
            <ac:grpSpMk id="26" creationId="{6C65D154-6CD5-D060-91E1-452144779647}"/>
          </ac:grpSpMkLst>
        </pc:grpChg>
        <pc:grpChg chg="add del mod">
          <ac:chgData name="Janelle Clendenon" userId="da17313139568148" providerId="LiveId" clId="{6B492A6C-23E5-4BF4-B7E5-C5AD4BE74CFB}" dt="2024-07-20T23:55:06.402" v="1662" actId="478"/>
          <ac:grpSpMkLst>
            <pc:docMk/>
            <pc:sldMk cId="3065067644" sldId="273"/>
            <ac:grpSpMk id="57" creationId="{A83CD58D-7174-601F-49B6-E80476327502}"/>
          </ac:grpSpMkLst>
        </pc:grpChg>
        <pc:grpChg chg="add del mod">
          <ac:chgData name="Janelle Clendenon" userId="da17313139568148" providerId="LiveId" clId="{6B492A6C-23E5-4BF4-B7E5-C5AD4BE74CFB}" dt="2024-07-20T23:55:05.418" v="1661" actId="478"/>
          <ac:grpSpMkLst>
            <pc:docMk/>
            <pc:sldMk cId="3065067644" sldId="273"/>
            <ac:grpSpMk id="58" creationId="{40E80B10-F951-4E5F-25A4-C1BA3FCC3594}"/>
          </ac:grpSpMkLst>
        </pc:grpChg>
        <pc:grpChg chg="add del mod">
          <ac:chgData name="Janelle Clendenon" userId="da17313139568148" providerId="LiveId" clId="{6B492A6C-23E5-4BF4-B7E5-C5AD4BE74CFB}" dt="2024-07-20T23:55:04.362" v="1660" actId="478"/>
          <ac:grpSpMkLst>
            <pc:docMk/>
            <pc:sldMk cId="3065067644" sldId="273"/>
            <ac:grpSpMk id="61" creationId="{C67BEBB2-73F0-840C-C00C-740DEEDCF5DD}"/>
          </ac:grpSpMkLst>
        </pc:grpChg>
        <pc:grpChg chg="add del mod">
          <ac:chgData name="Janelle Clendenon" userId="da17313139568148" providerId="LiveId" clId="{6B492A6C-23E5-4BF4-B7E5-C5AD4BE74CFB}" dt="2024-07-20T23:55:03.715" v="1659" actId="478"/>
          <ac:grpSpMkLst>
            <pc:docMk/>
            <pc:sldMk cId="3065067644" sldId="273"/>
            <ac:grpSpMk id="64" creationId="{57C7B4BD-ABF4-470B-C04A-FC237C2B221E}"/>
          </ac:grpSpMkLst>
        </pc:grpChg>
        <pc:grpChg chg="add del mod">
          <ac:chgData name="Janelle Clendenon" userId="da17313139568148" providerId="LiveId" clId="{6B492A6C-23E5-4BF4-B7E5-C5AD4BE74CFB}" dt="2024-07-20T23:55:03.025" v="1658" actId="478"/>
          <ac:grpSpMkLst>
            <pc:docMk/>
            <pc:sldMk cId="3065067644" sldId="273"/>
            <ac:grpSpMk id="67" creationId="{65DF972D-F71D-5ABA-3212-1F5FA20F11A3}"/>
          </ac:grpSpMkLst>
        </pc:grpChg>
        <pc:grpChg chg="add del mod">
          <ac:chgData name="Janelle Clendenon" userId="da17313139568148" providerId="LiveId" clId="{6B492A6C-23E5-4BF4-B7E5-C5AD4BE74CFB}" dt="2024-07-20T23:55:02.444" v="1657" actId="478"/>
          <ac:grpSpMkLst>
            <pc:docMk/>
            <pc:sldMk cId="3065067644" sldId="273"/>
            <ac:grpSpMk id="70" creationId="{E5031B5C-CD37-7F26-72D1-3D0703CABE98}"/>
          </ac:grpSpMkLst>
        </pc:grpChg>
        <pc:grpChg chg="add del mod">
          <ac:chgData name="Janelle Clendenon" userId="da17313139568148" providerId="LiveId" clId="{6B492A6C-23E5-4BF4-B7E5-C5AD4BE74CFB}" dt="2024-07-20T23:55:01.853" v="1656" actId="478"/>
          <ac:grpSpMkLst>
            <pc:docMk/>
            <pc:sldMk cId="3065067644" sldId="273"/>
            <ac:grpSpMk id="73" creationId="{9694130D-FBC1-5F1A-6DDE-5954D50E7A1D}"/>
          </ac:grpSpMkLst>
        </pc:grpChg>
        <pc:grpChg chg="add del mod">
          <ac:chgData name="Janelle Clendenon" userId="da17313139568148" providerId="LiveId" clId="{6B492A6C-23E5-4BF4-B7E5-C5AD4BE74CFB}" dt="2024-07-20T23:55:01.011" v="1655" actId="478"/>
          <ac:grpSpMkLst>
            <pc:docMk/>
            <pc:sldMk cId="3065067644" sldId="273"/>
            <ac:grpSpMk id="76" creationId="{9093B587-32AF-000B-1E08-D3FDF0D802BD}"/>
          </ac:grpSpMkLst>
        </pc:grpChg>
        <pc:picChg chg="add mod">
          <ac:chgData name="Janelle Clendenon" userId="da17313139568148" providerId="LiveId" clId="{6B492A6C-23E5-4BF4-B7E5-C5AD4BE74CFB}" dt="2024-07-20T23:44:25.769" v="1545" actId="1076"/>
          <ac:picMkLst>
            <pc:docMk/>
            <pc:sldMk cId="3065067644" sldId="273"/>
            <ac:picMk id="5" creationId="{EB80DA2D-7A1A-ABE3-C80C-08EAA7EC3967}"/>
          </ac:picMkLst>
        </pc:picChg>
        <pc:picChg chg="add mod">
          <ac:chgData name="Janelle Clendenon" userId="da17313139568148" providerId="LiveId" clId="{6B492A6C-23E5-4BF4-B7E5-C5AD4BE74CFB}" dt="2024-07-20T23:45:06.944" v="1554" actId="1076"/>
          <ac:picMkLst>
            <pc:docMk/>
            <pc:sldMk cId="3065067644" sldId="273"/>
            <ac:picMk id="7" creationId="{72BB270C-6523-FFB9-D314-D40690ADAA02}"/>
          </ac:picMkLst>
        </pc:picChg>
        <pc:picChg chg="add mod">
          <ac:chgData name="Janelle Clendenon" userId="da17313139568148" providerId="LiveId" clId="{6B492A6C-23E5-4BF4-B7E5-C5AD4BE74CFB}" dt="2024-07-20T23:45:55.232" v="1560" actId="14100"/>
          <ac:picMkLst>
            <pc:docMk/>
            <pc:sldMk cId="3065067644" sldId="273"/>
            <ac:picMk id="9" creationId="{E6C0E433-AFC9-E8A9-8502-8F75144E59C4}"/>
          </ac:picMkLst>
        </pc:picChg>
        <pc:picChg chg="add mod">
          <ac:chgData name="Janelle Clendenon" userId="da17313139568148" providerId="LiveId" clId="{6B492A6C-23E5-4BF4-B7E5-C5AD4BE74CFB}" dt="2024-07-20T23:46:09.512" v="1562" actId="1076"/>
          <ac:picMkLst>
            <pc:docMk/>
            <pc:sldMk cId="3065067644" sldId="273"/>
            <ac:picMk id="10" creationId="{986A69BA-05A4-14CE-DE8A-1CAD93842E1A}"/>
          </ac:picMkLst>
        </pc:picChg>
        <pc:picChg chg="add mod">
          <ac:chgData name="Janelle Clendenon" userId="da17313139568148" providerId="LiveId" clId="{6B492A6C-23E5-4BF4-B7E5-C5AD4BE74CFB}" dt="2024-07-20T23:46:25.581" v="1565" actId="1076"/>
          <ac:picMkLst>
            <pc:docMk/>
            <pc:sldMk cId="3065067644" sldId="273"/>
            <ac:picMk id="11" creationId="{9F451CA6-E22C-8780-26AB-CFBF51DBCB32}"/>
          </ac:picMkLst>
        </pc:picChg>
        <pc:picChg chg="add mod">
          <ac:chgData name="Janelle Clendenon" userId="da17313139568148" providerId="LiveId" clId="{6B492A6C-23E5-4BF4-B7E5-C5AD4BE74CFB}" dt="2024-07-20T23:46:30.658" v="1567" actId="1076"/>
          <ac:picMkLst>
            <pc:docMk/>
            <pc:sldMk cId="3065067644" sldId="273"/>
            <ac:picMk id="12" creationId="{2B88AE64-3046-963B-2F71-417FB52FD8F2}"/>
          </ac:picMkLst>
        </pc:picChg>
        <pc:picChg chg="add mod">
          <ac:chgData name="Janelle Clendenon" userId="da17313139568148" providerId="LiveId" clId="{6B492A6C-23E5-4BF4-B7E5-C5AD4BE74CFB}" dt="2024-07-20T23:46:34.971" v="1569" actId="1076"/>
          <ac:picMkLst>
            <pc:docMk/>
            <pc:sldMk cId="3065067644" sldId="273"/>
            <ac:picMk id="13" creationId="{70B4D707-CC37-D8D2-2FC7-8CD85515DD13}"/>
          </ac:picMkLst>
        </pc:picChg>
        <pc:picChg chg="add mod">
          <ac:chgData name="Janelle Clendenon" userId="da17313139568148" providerId="LiveId" clId="{6B492A6C-23E5-4BF4-B7E5-C5AD4BE74CFB}" dt="2024-07-20T23:46:40.784" v="1571" actId="1076"/>
          <ac:picMkLst>
            <pc:docMk/>
            <pc:sldMk cId="3065067644" sldId="273"/>
            <ac:picMk id="14" creationId="{30D8BA01-6F59-3641-7682-2D8C2BE92EA3}"/>
          </ac:picMkLst>
        </pc:picChg>
        <pc:picChg chg="add mod">
          <ac:chgData name="Janelle Clendenon" userId="da17313139568148" providerId="LiveId" clId="{6B492A6C-23E5-4BF4-B7E5-C5AD4BE74CFB}" dt="2024-07-20T23:46:46.637" v="1573" actId="1076"/>
          <ac:picMkLst>
            <pc:docMk/>
            <pc:sldMk cId="3065067644" sldId="273"/>
            <ac:picMk id="15" creationId="{BB33F87D-214F-9CA3-917C-355238B851A1}"/>
          </ac:picMkLst>
        </pc:picChg>
        <pc:picChg chg="add mod">
          <ac:chgData name="Janelle Clendenon" userId="da17313139568148" providerId="LiveId" clId="{6B492A6C-23E5-4BF4-B7E5-C5AD4BE74CFB}" dt="2024-07-20T23:46:52.196" v="1575" actId="1076"/>
          <ac:picMkLst>
            <pc:docMk/>
            <pc:sldMk cId="3065067644" sldId="273"/>
            <ac:picMk id="16" creationId="{6F865365-330F-8F04-3F11-D41490362589}"/>
          </ac:picMkLst>
        </pc:picChg>
        <pc:picChg chg="add mod">
          <ac:chgData name="Janelle Clendenon" userId="da17313139568148" providerId="LiveId" clId="{6B492A6C-23E5-4BF4-B7E5-C5AD4BE74CFB}" dt="2024-07-20T23:46:57.671" v="1577" actId="1076"/>
          <ac:picMkLst>
            <pc:docMk/>
            <pc:sldMk cId="3065067644" sldId="273"/>
            <ac:picMk id="17" creationId="{79919D6A-DEE3-DEDF-4D90-439EED4BB507}"/>
          </ac:picMkLst>
        </pc:picChg>
        <pc:picChg chg="add mod">
          <ac:chgData name="Janelle Clendenon" userId="da17313139568148" providerId="LiveId" clId="{6B492A6C-23E5-4BF4-B7E5-C5AD4BE74CFB}" dt="2024-07-20T23:47:01.719" v="1579" actId="1076"/>
          <ac:picMkLst>
            <pc:docMk/>
            <pc:sldMk cId="3065067644" sldId="273"/>
            <ac:picMk id="18" creationId="{7874B4E3-4982-7757-6758-9DDCCE750106}"/>
          </ac:picMkLst>
        </pc:picChg>
        <pc:picChg chg="add mod">
          <ac:chgData name="Janelle Clendenon" userId="da17313139568148" providerId="LiveId" clId="{6B492A6C-23E5-4BF4-B7E5-C5AD4BE74CFB}" dt="2024-07-20T23:47:06.691" v="1581" actId="1076"/>
          <ac:picMkLst>
            <pc:docMk/>
            <pc:sldMk cId="3065067644" sldId="273"/>
            <ac:picMk id="19" creationId="{2D6343EF-8B72-EE87-8B02-0655B54023F5}"/>
          </ac:picMkLst>
        </pc:picChg>
        <pc:picChg chg="add mod">
          <ac:chgData name="Janelle Clendenon" userId="da17313139568148" providerId="LiveId" clId="{6B492A6C-23E5-4BF4-B7E5-C5AD4BE74CFB}" dt="2024-07-20T23:47:10.774" v="1583" actId="1076"/>
          <ac:picMkLst>
            <pc:docMk/>
            <pc:sldMk cId="3065067644" sldId="273"/>
            <ac:picMk id="20" creationId="{F5B0A9F5-24EC-1F99-1AF3-231AB365B194}"/>
          </ac:picMkLst>
        </pc:picChg>
        <pc:picChg chg="add mod">
          <ac:chgData name="Janelle Clendenon" userId="da17313139568148" providerId="LiveId" clId="{6B492A6C-23E5-4BF4-B7E5-C5AD4BE74CFB}" dt="2024-07-20T23:47:15.314" v="1585" actId="1076"/>
          <ac:picMkLst>
            <pc:docMk/>
            <pc:sldMk cId="3065067644" sldId="273"/>
            <ac:picMk id="21" creationId="{C4191DFE-4D34-C228-B4F6-EF1BFB4B30B0}"/>
          </ac:picMkLst>
        </pc:picChg>
        <pc:picChg chg="add mod">
          <ac:chgData name="Janelle Clendenon" userId="da17313139568148" providerId="LiveId" clId="{6B492A6C-23E5-4BF4-B7E5-C5AD4BE74CFB}" dt="2024-07-20T23:50:23.951" v="1609" actId="164"/>
          <ac:picMkLst>
            <pc:docMk/>
            <pc:sldMk cId="3065067644" sldId="273"/>
            <ac:picMk id="23" creationId="{571D3D4D-C59F-CBB3-695F-7CC8226D8C0C}"/>
          </ac:picMkLst>
        </pc:picChg>
        <pc:picChg chg="add mod">
          <ac:chgData name="Janelle Clendenon" userId="da17313139568148" providerId="LiveId" clId="{6B492A6C-23E5-4BF4-B7E5-C5AD4BE74CFB}" dt="2024-07-20T23:50:23.951" v="1609" actId="164"/>
          <ac:picMkLst>
            <pc:docMk/>
            <pc:sldMk cId="3065067644" sldId="273"/>
            <ac:picMk id="25" creationId="{6A35816F-0C06-850E-E876-74363BB8E14F}"/>
          </ac:picMkLst>
        </pc:picChg>
        <pc:picChg chg="add mod">
          <ac:chgData name="Janelle Clendenon" userId="da17313139568148" providerId="LiveId" clId="{6B492A6C-23E5-4BF4-B7E5-C5AD4BE74CFB}" dt="2024-07-20T23:55:12.092" v="1663" actId="1076"/>
          <ac:picMkLst>
            <pc:docMk/>
            <pc:sldMk cId="3065067644" sldId="273"/>
            <ac:picMk id="27" creationId="{AF393D0A-D68E-9994-FA86-913DEE4D0108}"/>
          </ac:picMkLst>
        </pc:picChg>
        <pc:picChg chg="add mod">
          <ac:chgData name="Janelle Clendenon" userId="da17313139568148" providerId="LiveId" clId="{6B492A6C-23E5-4BF4-B7E5-C5AD4BE74CFB}" dt="2024-07-20T23:55:12.092" v="1663" actId="1076"/>
          <ac:picMkLst>
            <pc:docMk/>
            <pc:sldMk cId="3065067644" sldId="273"/>
            <ac:picMk id="28" creationId="{6ABEBACA-71F7-C282-F956-194CF620394B}"/>
          </ac:picMkLst>
        </pc:picChg>
        <pc:picChg chg="add mod">
          <ac:chgData name="Janelle Clendenon" userId="da17313139568148" providerId="LiveId" clId="{6B492A6C-23E5-4BF4-B7E5-C5AD4BE74CFB}" dt="2024-07-20T23:55:12.092" v="1663" actId="1076"/>
          <ac:picMkLst>
            <pc:docMk/>
            <pc:sldMk cId="3065067644" sldId="273"/>
            <ac:picMk id="29" creationId="{EE280338-E8C1-E4F0-3930-A63BE2233955}"/>
          </ac:picMkLst>
        </pc:picChg>
        <pc:picChg chg="add mod">
          <ac:chgData name="Janelle Clendenon" userId="da17313139568148" providerId="LiveId" clId="{6B492A6C-23E5-4BF4-B7E5-C5AD4BE74CFB}" dt="2024-07-20T23:55:12.092" v="1663" actId="1076"/>
          <ac:picMkLst>
            <pc:docMk/>
            <pc:sldMk cId="3065067644" sldId="273"/>
            <ac:picMk id="30" creationId="{4EEEFC77-0B97-2879-5D6F-5C54A97E3F1F}"/>
          </ac:picMkLst>
        </pc:picChg>
        <pc:picChg chg="add mod">
          <ac:chgData name="Janelle Clendenon" userId="da17313139568148" providerId="LiveId" clId="{6B492A6C-23E5-4BF4-B7E5-C5AD4BE74CFB}" dt="2024-07-20T23:55:12.092" v="1663" actId="1076"/>
          <ac:picMkLst>
            <pc:docMk/>
            <pc:sldMk cId="3065067644" sldId="273"/>
            <ac:picMk id="31" creationId="{FD77C328-98D2-40B6-6D73-5F86163562E9}"/>
          </ac:picMkLst>
        </pc:picChg>
        <pc:picChg chg="add mod">
          <ac:chgData name="Janelle Clendenon" userId="da17313139568148" providerId="LiveId" clId="{6B492A6C-23E5-4BF4-B7E5-C5AD4BE74CFB}" dt="2024-07-20T23:55:12.092" v="1663" actId="1076"/>
          <ac:picMkLst>
            <pc:docMk/>
            <pc:sldMk cId="3065067644" sldId="273"/>
            <ac:picMk id="32" creationId="{C59F6459-EA48-F51E-2295-7C0D702BCC32}"/>
          </ac:picMkLst>
        </pc:picChg>
        <pc:picChg chg="add mod">
          <ac:chgData name="Janelle Clendenon" userId="da17313139568148" providerId="LiveId" clId="{6B492A6C-23E5-4BF4-B7E5-C5AD4BE74CFB}" dt="2024-07-20T23:55:12.092" v="1663" actId="1076"/>
          <ac:picMkLst>
            <pc:docMk/>
            <pc:sldMk cId="3065067644" sldId="273"/>
            <ac:picMk id="33" creationId="{FD56CEC4-FF2C-94FA-BDB3-2A5EEE265027}"/>
          </ac:picMkLst>
        </pc:picChg>
        <pc:picChg chg="add mod">
          <ac:chgData name="Janelle Clendenon" userId="da17313139568148" providerId="LiveId" clId="{6B492A6C-23E5-4BF4-B7E5-C5AD4BE74CFB}" dt="2024-07-20T23:55:12.092" v="1663" actId="1076"/>
          <ac:picMkLst>
            <pc:docMk/>
            <pc:sldMk cId="3065067644" sldId="273"/>
            <ac:picMk id="34" creationId="{A69E74BB-CD1F-D479-BA94-E04FDDEA5228}"/>
          </ac:picMkLst>
        </pc:picChg>
        <pc:picChg chg="add mod">
          <ac:chgData name="Janelle Clendenon" userId="da17313139568148" providerId="LiveId" clId="{6B492A6C-23E5-4BF4-B7E5-C5AD4BE74CFB}" dt="2024-07-20T23:55:12.092" v="1663" actId="1076"/>
          <ac:picMkLst>
            <pc:docMk/>
            <pc:sldMk cId="3065067644" sldId="273"/>
            <ac:picMk id="35" creationId="{726C6CFA-D6E7-2A66-42F0-ED3035D054E3}"/>
          </ac:picMkLst>
        </pc:picChg>
        <pc:picChg chg="add mod">
          <ac:chgData name="Janelle Clendenon" userId="da17313139568148" providerId="LiveId" clId="{6B492A6C-23E5-4BF4-B7E5-C5AD4BE74CFB}" dt="2024-07-20T23:55:12.092" v="1663" actId="1076"/>
          <ac:picMkLst>
            <pc:docMk/>
            <pc:sldMk cId="3065067644" sldId="273"/>
            <ac:picMk id="36" creationId="{5DAE2F9E-7656-7CFD-C145-A34E5C66643E}"/>
          </ac:picMkLst>
        </pc:picChg>
        <pc:picChg chg="add mod">
          <ac:chgData name="Janelle Clendenon" userId="da17313139568148" providerId="LiveId" clId="{6B492A6C-23E5-4BF4-B7E5-C5AD4BE74CFB}" dt="2024-07-20T23:55:12.092" v="1663" actId="1076"/>
          <ac:picMkLst>
            <pc:docMk/>
            <pc:sldMk cId="3065067644" sldId="273"/>
            <ac:picMk id="37" creationId="{04ED6D19-FCCB-9D88-31DF-6743C9ADDCAD}"/>
          </ac:picMkLst>
        </pc:picChg>
        <pc:picChg chg="add mod">
          <ac:chgData name="Janelle Clendenon" userId="da17313139568148" providerId="LiveId" clId="{6B492A6C-23E5-4BF4-B7E5-C5AD4BE74CFB}" dt="2024-07-20T23:55:12.092" v="1663" actId="1076"/>
          <ac:picMkLst>
            <pc:docMk/>
            <pc:sldMk cId="3065067644" sldId="273"/>
            <ac:picMk id="38" creationId="{98D8E014-AEFE-DFEA-0432-37A3F683A2DD}"/>
          </ac:picMkLst>
        </pc:picChg>
        <pc:picChg chg="add mod">
          <ac:chgData name="Janelle Clendenon" userId="da17313139568148" providerId="LiveId" clId="{6B492A6C-23E5-4BF4-B7E5-C5AD4BE74CFB}" dt="2024-07-20T23:55:12.092" v="1663" actId="1076"/>
          <ac:picMkLst>
            <pc:docMk/>
            <pc:sldMk cId="3065067644" sldId="273"/>
            <ac:picMk id="39" creationId="{89358E00-0319-DD88-44AD-B3FDB7150B39}"/>
          </ac:picMkLst>
        </pc:picChg>
        <pc:picChg chg="add mod">
          <ac:chgData name="Janelle Clendenon" userId="da17313139568148" providerId="LiveId" clId="{6B492A6C-23E5-4BF4-B7E5-C5AD4BE74CFB}" dt="2024-07-20T23:55:12.092" v="1663" actId="1076"/>
          <ac:picMkLst>
            <pc:docMk/>
            <pc:sldMk cId="3065067644" sldId="273"/>
            <ac:picMk id="40" creationId="{178CF407-27FB-D1F0-832E-B087B7DD44CD}"/>
          </ac:picMkLst>
        </pc:picChg>
        <pc:picChg chg="add mod">
          <ac:chgData name="Janelle Clendenon" userId="da17313139568148" providerId="LiveId" clId="{6B492A6C-23E5-4BF4-B7E5-C5AD4BE74CFB}" dt="2024-07-20T23:55:12.092" v="1663" actId="1076"/>
          <ac:picMkLst>
            <pc:docMk/>
            <pc:sldMk cId="3065067644" sldId="273"/>
            <ac:picMk id="41" creationId="{A27789DC-80E3-8AF4-FE34-C9DC5AFAE276}"/>
          </ac:picMkLst>
        </pc:picChg>
        <pc:picChg chg="add mod">
          <ac:chgData name="Janelle Clendenon" userId="da17313139568148" providerId="LiveId" clId="{6B492A6C-23E5-4BF4-B7E5-C5AD4BE74CFB}" dt="2024-07-20T23:55:12.092" v="1663" actId="1076"/>
          <ac:picMkLst>
            <pc:docMk/>
            <pc:sldMk cId="3065067644" sldId="273"/>
            <ac:picMk id="42" creationId="{6B7B2F35-5064-4CBB-162E-ADBEC332CDEE}"/>
          </ac:picMkLst>
        </pc:picChg>
        <pc:picChg chg="add mod">
          <ac:chgData name="Janelle Clendenon" userId="da17313139568148" providerId="LiveId" clId="{6B492A6C-23E5-4BF4-B7E5-C5AD4BE74CFB}" dt="2024-07-20T23:55:12.092" v="1663" actId="1076"/>
          <ac:picMkLst>
            <pc:docMk/>
            <pc:sldMk cId="3065067644" sldId="273"/>
            <ac:picMk id="43" creationId="{852B7652-391B-7DF4-E864-8E90028F2551}"/>
          </ac:picMkLst>
        </pc:picChg>
        <pc:picChg chg="add mod">
          <ac:chgData name="Janelle Clendenon" userId="da17313139568148" providerId="LiveId" clId="{6B492A6C-23E5-4BF4-B7E5-C5AD4BE74CFB}" dt="2024-07-20T23:55:12.092" v="1663" actId="1076"/>
          <ac:picMkLst>
            <pc:docMk/>
            <pc:sldMk cId="3065067644" sldId="273"/>
            <ac:picMk id="44" creationId="{7C92AEC8-F437-88E0-3C88-8768E57984AC}"/>
          </ac:picMkLst>
        </pc:picChg>
        <pc:picChg chg="add mod">
          <ac:chgData name="Janelle Clendenon" userId="da17313139568148" providerId="LiveId" clId="{6B492A6C-23E5-4BF4-B7E5-C5AD4BE74CFB}" dt="2024-07-20T23:55:12.092" v="1663" actId="1076"/>
          <ac:picMkLst>
            <pc:docMk/>
            <pc:sldMk cId="3065067644" sldId="273"/>
            <ac:picMk id="45" creationId="{3AD5DC75-848E-EAB2-7419-12DD5AAB2807}"/>
          </ac:picMkLst>
        </pc:picChg>
        <pc:picChg chg="add mod">
          <ac:chgData name="Janelle Clendenon" userId="da17313139568148" providerId="LiveId" clId="{6B492A6C-23E5-4BF4-B7E5-C5AD4BE74CFB}" dt="2024-07-20T23:55:12.092" v="1663" actId="1076"/>
          <ac:picMkLst>
            <pc:docMk/>
            <pc:sldMk cId="3065067644" sldId="273"/>
            <ac:picMk id="46" creationId="{BC468BBD-ED81-BF13-3D11-BEC42B569AC1}"/>
          </ac:picMkLst>
        </pc:picChg>
        <pc:picChg chg="add mod">
          <ac:chgData name="Janelle Clendenon" userId="da17313139568148" providerId="LiveId" clId="{6B492A6C-23E5-4BF4-B7E5-C5AD4BE74CFB}" dt="2024-07-20T23:55:12.092" v="1663" actId="1076"/>
          <ac:picMkLst>
            <pc:docMk/>
            <pc:sldMk cId="3065067644" sldId="273"/>
            <ac:picMk id="47" creationId="{6D322E13-C62C-D3BD-E69A-D52C1C42CDA9}"/>
          </ac:picMkLst>
        </pc:picChg>
        <pc:picChg chg="add mod">
          <ac:chgData name="Janelle Clendenon" userId="da17313139568148" providerId="LiveId" clId="{6B492A6C-23E5-4BF4-B7E5-C5AD4BE74CFB}" dt="2024-07-20T23:55:12.092" v="1663" actId="1076"/>
          <ac:picMkLst>
            <pc:docMk/>
            <pc:sldMk cId="3065067644" sldId="273"/>
            <ac:picMk id="48" creationId="{9A16E332-DF5D-F202-2B76-2E82A25D456E}"/>
          </ac:picMkLst>
        </pc:picChg>
        <pc:picChg chg="add mod">
          <ac:chgData name="Janelle Clendenon" userId="da17313139568148" providerId="LiveId" clId="{6B492A6C-23E5-4BF4-B7E5-C5AD4BE74CFB}" dt="2024-07-20T23:55:12.092" v="1663" actId="1076"/>
          <ac:picMkLst>
            <pc:docMk/>
            <pc:sldMk cId="3065067644" sldId="273"/>
            <ac:picMk id="49" creationId="{015CC667-DC86-A83A-3D33-759CC5CA2D57}"/>
          </ac:picMkLst>
        </pc:picChg>
        <pc:picChg chg="add mod">
          <ac:chgData name="Janelle Clendenon" userId="da17313139568148" providerId="LiveId" clId="{6B492A6C-23E5-4BF4-B7E5-C5AD4BE74CFB}" dt="2024-07-20T23:55:12.092" v="1663" actId="1076"/>
          <ac:picMkLst>
            <pc:docMk/>
            <pc:sldMk cId="3065067644" sldId="273"/>
            <ac:picMk id="50" creationId="{4AAF7726-CCFA-E792-D4B6-2692237BAC8A}"/>
          </ac:picMkLst>
        </pc:picChg>
        <pc:picChg chg="add mod">
          <ac:chgData name="Janelle Clendenon" userId="da17313139568148" providerId="LiveId" clId="{6B492A6C-23E5-4BF4-B7E5-C5AD4BE74CFB}" dt="2024-07-20T23:55:12.092" v="1663" actId="1076"/>
          <ac:picMkLst>
            <pc:docMk/>
            <pc:sldMk cId="3065067644" sldId="273"/>
            <ac:picMk id="51" creationId="{6F9364A5-48FE-B86B-0650-B3B72BD50FCF}"/>
          </ac:picMkLst>
        </pc:picChg>
        <pc:picChg chg="add mod">
          <ac:chgData name="Janelle Clendenon" userId="da17313139568148" providerId="LiveId" clId="{6B492A6C-23E5-4BF4-B7E5-C5AD4BE74CFB}" dt="2024-07-20T23:55:12.092" v="1663" actId="1076"/>
          <ac:picMkLst>
            <pc:docMk/>
            <pc:sldMk cId="3065067644" sldId="273"/>
            <ac:picMk id="52" creationId="{374FDDAC-4C8C-CE7C-0999-C4E6E5BA95E6}"/>
          </ac:picMkLst>
        </pc:picChg>
        <pc:picChg chg="add mod">
          <ac:chgData name="Janelle Clendenon" userId="da17313139568148" providerId="LiveId" clId="{6B492A6C-23E5-4BF4-B7E5-C5AD4BE74CFB}" dt="2024-07-20T23:55:12.092" v="1663" actId="1076"/>
          <ac:picMkLst>
            <pc:docMk/>
            <pc:sldMk cId="3065067644" sldId="273"/>
            <ac:picMk id="53" creationId="{3307E718-E357-CBFC-E969-5F2FDA21866E}"/>
          </ac:picMkLst>
        </pc:picChg>
        <pc:picChg chg="add del mod">
          <ac:chgData name="Janelle Clendenon" userId="da17313139568148" providerId="LiveId" clId="{6B492A6C-23E5-4BF4-B7E5-C5AD4BE74CFB}" dt="2024-07-20T23:51:53.121" v="1623" actId="478"/>
          <ac:picMkLst>
            <pc:docMk/>
            <pc:sldMk cId="3065067644" sldId="273"/>
            <ac:picMk id="54" creationId="{B258024F-5FCF-D557-C106-D4267BBCADED}"/>
          </ac:picMkLst>
        </pc:picChg>
        <pc:picChg chg="add mod">
          <ac:chgData name="Janelle Clendenon" userId="da17313139568148" providerId="LiveId" clId="{6B492A6C-23E5-4BF4-B7E5-C5AD4BE74CFB}" dt="2024-07-20T23:53:04.558" v="1635" actId="164"/>
          <ac:picMkLst>
            <pc:docMk/>
            <pc:sldMk cId="3065067644" sldId="273"/>
            <ac:picMk id="55" creationId="{C78A28D7-EAFC-7537-65CB-B772114E2642}"/>
          </ac:picMkLst>
        </pc:picChg>
        <pc:picChg chg="add mod ord">
          <ac:chgData name="Janelle Clendenon" userId="da17313139568148" providerId="LiveId" clId="{6B492A6C-23E5-4BF4-B7E5-C5AD4BE74CFB}" dt="2024-07-20T23:53:04.558" v="1635" actId="164"/>
          <ac:picMkLst>
            <pc:docMk/>
            <pc:sldMk cId="3065067644" sldId="273"/>
            <ac:picMk id="56" creationId="{6E0B6181-5B3C-464D-98A8-9DA814DC4680}"/>
          </ac:picMkLst>
        </pc:picChg>
        <pc:picChg chg="mod">
          <ac:chgData name="Janelle Clendenon" userId="da17313139568148" providerId="LiveId" clId="{6B492A6C-23E5-4BF4-B7E5-C5AD4BE74CFB}" dt="2024-07-20T23:53:15.193" v="1637"/>
          <ac:picMkLst>
            <pc:docMk/>
            <pc:sldMk cId="3065067644" sldId="273"/>
            <ac:picMk id="59" creationId="{90F90938-5829-11E3-8C01-3E8F13E233B0}"/>
          </ac:picMkLst>
        </pc:picChg>
        <pc:picChg chg="mod">
          <ac:chgData name="Janelle Clendenon" userId="da17313139568148" providerId="LiveId" clId="{6B492A6C-23E5-4BF4-B7E5-C5AD4BE74CFB}" dt="2024-07-20T23:53:15.193" v="1637"/>
          <ac:picMkLst>
            <pc:docMk/>
            <pc:sldMk cId="3065067644" sldId="273"/>
            <ac:picMk id="60" creationId="{A9B8B58B-AA9B-F18B-2550-BEFA4CE85CDB}"/>
          </ac:picMkLst>
        </pc:picChg>
        <pc:picChg chg="mod">
          <ac:chgData name="Janelle Clendenon" userId="da17313139568148" providerId="LiveId" clId="{6B492A6C-23E5-4BF4-B7E5-C5AD4BE74CFB}" dt="2024-07-20T23:53:24.590" v="1639"/>
          <ac:picMkLst>
            <pc:docMk/>
            <pc:sldMk cId="3065067644" sldId="273"/>
            <ac:picMk id="62" creationId="{C76396A5-9157-D190-546A-CF23441287B0}"/>
          </ac:picMkLst>
        </pc:picChg>
        <pc:picChg chg="mod">
          <ac:chgData name="Janelle Clendenon" userId="da17313139568148" providerId="LiveId" clId="{6B492A6C-23E5-4BF4-B7E5-C5AD4BE74CFB}" dt="2024-07-20T23:53:24.590" v="1639"/>
          <ac:picMkLst>
            <pc:docMk/>
            <pc:sldMk cId="3065067644" sldId="273"/>
            <ac:picMk id="63" creationId="{FC75D3BC-0E4A-0992-CA08-BB66368C3695}"/>
          </ac:picMkLst>
        </pc:picChg>
        <pc:picChg chg="mod">
          <ac:chgData name="Janelle Clendenon" userId="da17313139568148" providerId="LiveId" clId="{6B492A6C-23E5-4BF4-B7E5-C5AD4BE74CFB}" dt="2024-07-20T23:53:31.447" v="1641"/>
          <ac:picMkLst>
            <pc:docMk/>
            <pc:sldMk cId="3065067644" sldId="273"/>
            <ac:picMk id="65" creationId="{64CAC84B-0C23-FD46-F649-58FB5C9BC726}"/>
          </ac:picMkLst>
        </pc:picChg>
        <pc:picChg chg="mod">
          <ac:chgData name="Janelle Clendenon" userId="da17313139568148" providerId="LiveId" clId="{6B492A6C-23E5-4BF4-B7E5-C5AD4BE74CFB}" dt="2024-07-20T23:53:31.447" v="1641"/>
          <ac:picMkLst>
            <pc:docMk/>
            <pc:sldMk cId="3065067644" sldId="273"/>
            <ac:picMk id="66" creationId="{B275A609-637E-E3EB-4E8F-E58F744549E6}"/>
          </ac:picMkLst>
        </pc:picChg>
        <pc:picChg chg="mod">
          <ac:chgData name="Janelle Clendenon" userId="da17313139568148" providerId="LiveId" clId="{6B492A6C-23E5-4BF4-B7E5-C5AD4BE74CFB}" dt="2024-07-20T23:53:38.146" v="1643"/>
          <ac:picMkLst>
            <pc:docMk/>
            <pc:sldMk cId="3065067644" sldId="273"/>
            <ac:picMk id="68" creationId="{03931C3B-336D-338C-C72E-7997FFC10BEF}"/>
          </ac:picMkLst>
        </pc:picChg>
        <pc:picChg chg="mod">
          <ac:chgData name="Janelle Clendenon" userId="da17313139568148" providerId="LiveId" clId="{6B492A6C-23E5-4BF4-B7E5-C5AD4BE74CFB}" dt="2024-07-20T23:53:38.146" v="1643"/>
          <ac:picMkLst>
            <pc:docMk/>
            <pc:sldMk cId="3065067644" sldId="273"/>
            <ac:picMk id="69" creationId="{AE612FAB-2F07-2553-03EE-25F88EBCA119}"/>
          </ac:picMkLst>
        </pc:picChg>
        <pc:picChg chg="mod">
          <ac:chgData name="Janelle Clendenon" userId="da17313139568148" providerId="LiveId" clId="{6B492A6C-23E5-4BF4-B7E5-C5AD4BE74CFB}" dt="2024-07-20T23:53:44.541" v="1645"/>
          <ac:picMkLst>
            <pc:docMk/>
            <pc:sldMk cId="3065067644" sldId="273"/>
            <ac:picMk id="71" creationId="{BE3D2DF1-D4E1-0B9A-B452-E16473E5FA65}"/>
          </ac:picMkLst>
        </pc:picChg>
        <pc:picChg chg="mod">
          <ac:chgData name="Janelle Clendenon" userId="da17313139568148" providerId="LiveId" clId="{6B492A6C-23E5-4BF4-B7E5-C5AD4BE74CFB}" dt="2024-07-20T23:53:44.541" v="1645"/>
          <ac:picMkLst>
            <pc:docMk/>
            <pc:sldMk cId="3065067644" sldId="273"/>
            <ac:picMk id="72" creationId="{D0443A76-661D-8F2A-1E7F-288F408ADDE1}"/>
          </ac:picMkLst>
        </pc:picChg>
        <pc:picChg chg="mod">
          <ac:chgData name="Janelle Clendenon" userId="da17313139568148" providerId="LiveId" clId="{6B492A6C-23E5-4BF4-B7E5-C5AD4BE74CFB}" dt="2024-07-20T23:53:49.913" v="1647"/>
          <ac:picMkLst>
            <pc:docMk/>
            <pc:sldMk cId="3065067644" sldId="273"/>
            <ac:picMk id="74" creationId="{205149AD-9136-A690-E483-988E817E7650}"/>
          </ac:picMkLst>
        </pc:picChg>
        <pc:picChg chg="mod">
          <ac:chgData name="Janelle Clendenon" userId="da17313139568148" providerId="LiveId" clId="{6B492A6C-23E5-4BF4-B7E5-C5AD4BE74CFB}" dt="2024-07-20T23:53:49.913" v="1647"/>
          <ac:picMkLst>
            <pc:docMk/>
            <pc:sldMk cId="3065067644" sldId="273"/>
            <ac:picMk id="75" creationId="{603E632E-7D1C-8434-18B2-D71DF4C3589E}"/>
          </ac:picMkLst>
        </pc:picChg>
        <pc:picChg chg="mod">
          <ac:chgData name="Janelle Clendenon" userId="da17313139568148" providerId="LiveId" clId="{6B492A6C-23E5-4BF4-B7E5-C5AD4BE74CFB}" dt="2024-07-20T23:54:00.903" v="1649"/>
          <ac:picMkLst>
            <pc:docMk/>
            <pc:sldMk cId="3065067644" sldId="273"/>
            <ac:picMk id="77" creationId="{F9E8983E-9464-F739-3116-A7A12BA46D59}"/>
          </ac:picMkLst>
        </pc:picChg>
        <pc:picChg chg="mod">
          <ac:chgData name="Janelle Clendenon" userId="da17313139568148" providerId="LiveId" clId="{6B492A6C-23E5-4BF4-B7E5-C5AD4BE74CFB}" dt="2024-07-20T23:54:00.903" v="1649"/>
          <ac:picMkLst>
            <pc:docMk/>
            <pc:sldMk cId="3065067644" sldId="273"/>
            <ac:picMk id="78" creationId="{2EEE79D0-C8B0-1A60-80E5-5B88F598BFDF}"/>
          </ac:picMkLst>
        </pc:picChg>
      </pc:sldChg>
      <pc:sldChg chg="delSp modSp add mod ord delAnim modAnim">
        <pc:chgData name="Janelle Clendenon" userId="da17313139568148" providerId="LiveId" clId="{6B492A6C-23E5-4BF4-B7E5-C5AD4BE74CFB}" dt="2024-07-21T22:52:22.356" v="1973"/>
        <pc:sldMkLst>
          <pc:docMk/>
          <pc:sldMk cId="238623982" sldId="274"/>
        </pc:sldMkLst>
        <pc:spChg chg="mod">
          <ac:chgData name="Janelle Clendenon" userId="da17313139568148" providerId="LiveId" clId="{6B492A6C-23E5-4BF4-B7E5-C5AD4BE74CFB}" dt="2024-07-20T23:56:28.551" v="1680" actId="1076"/>
          <ac:spMkLst>
            <pc:docMk/>
            <pc:sldMk cId="238623982" sldId="274"/>
            <ac:spMk id="2" creationId="{127F299F-6CFB-E5C8-1B81-0071C905CEFD}"/>
          </ac:spMkLst>
        </pc:spChg>
        <pc:grpChg chg="mod">
          <ac:chgData name="Janelle Clendenon" userId="da17313139568148" providerId="LiveId" clId="{6B492A6C-23E5-4BF4-B7E5-C5AD4BE74CFB}" dt="2024-07-20T23:56:35.886" v="1681" actId="1076"/>
          <ac:grpSpMkLst>
            <pc:docMk/>
            <pc:sldMk cId="238623982" sldId="274"/>
            <ac:grpSpMk id="26" creationId="{6C65D154-6CD5-D060-91E1-452144779647}"/>
          </ac:grpSpMkLst>
        </pc:grpChg>
        <pc:grpChg chg="mod">
          <ac:chgData name="Janelle Clendenon" userId="da17313139568148" providerId="LiveId" clId="{6B492A6C-23E5-4BF4-B7E5-C5AD4BE74CFB}" dt="2024-07-20T23:56:35.886" v="1681" actId="1076"/>
          <ac:grpSpMkLst>
            <pc:docMk/>
            <pc:sldMk cId="238623982" sldId="274"/>
            <ac:grpSpMk id="57" creationId="{A83CD58D-7174-601F-49B6-E80476327502}"/>
          </ac:grpSpMkLst>
        </pc:grpChg>
        <pc:grpChg chg="mod">
          <ac:chgData name="Janelle Clendenon" userId="da17313139568148" providerId="LiveId" clId="{6B492A6C-23E5-4BF4-B7E5-C5AD4BE74CFB}" dt="2024-07-20T23:56:35.886" v="1681" actId="1076"/>
          <ac:grpSpMkLst>
            <pc:docMk/>
            <pc:sldMk cId="238623982" sldId="274"/>
            <ac:grpSpMk id="58" creationId="{40E80B10-F951-4E5F-25A4-C1BA3FCC3594}"/>
          </ac:grpSpMkLst>
        </pc:grpChg>
        <pc:grpChg chg="mod">
          <ac:chgData name="Janelle Clendenon" userId="da17313139568148" providerId="LiveId" clId="{6B492A6C-23E5-4BF4-B7E5-C5AD4BE74CFB}" dt="2024-07-20T23:56:35.886" v="1681" actId="1076"/>
          <ac:grpSpMkLst>
            <pc:docMk/>
            <pc:sldMk cId="238623982" sldId="274"/>
            <ac:grpSpMk id="61" creationId="{C67BEBB2-73F0-840C-C00C-740DEEDCF5DD}"/>
          </ac:grpSpMkLst>
        </pc:grpChg>
        <pc:grpChg chg="mod">
          <ac:chgData name="Janelle Clendenon" userId="da17313139568148" providerId="LiveId" clId="{6B492A6C-23E5-4BF4-B7E5-C5AD4BE74CFB}" dt="2024-07-20T23:56:35.886" v="1681" actId="1076"/>
          <ac:grpSpMkLst>
            <pc:docMk/>
            <pc:sldMk cId="238623982" sldId="274"/>
            <ac:grpSpMk id="64" creationId="{57C7B4BD-ABF4-470B-C04A-FC237C2B221E}"/>
          </ac:grpSpMkLst>
        </pc:grpChg>
        <pc:grpChg chg="mod">
          <ac:chgData name="Janelle Clendenon" userId="da17313139568148" providerId="LiveId" clId="{6B492A6C-23E5-4BF4-B7E5-C5AD4BE74CFB}" dt="2024-07-20T23:56:35.886" v="1681" actId="1076"/>
          <ac:grpSpMkLst>
            <pc:docMk/>
            <pc:sldMk cId="238623982" sldId="274"/>
            <ac:grpSpMk id="67" creationId="{65DF972D-F71D-5ABA-3212-1F5FA20F11A3}"/>
          </ac:grpSpMkLst>
        </pc:grpChg>
        <pc:grpChg chg="mod">
          <ac:chgData name="Janelle Clendenon" userId="da17313139568148" providerId="LiveId" clId="{6B492A6C-23E5-4BF4-B7E5-C5AD4BE74CFB}" dt="2024-07-20T23:56:35.886" v="1681" actId="1076"/>
          <ac:grpSpMkLst>
            <pc:docMk/>
            <pc:sldMk cId="238623982" sldId="274"/>
            <ac:grpSpMk id="70" creationId="{E5031B5C-CD37-7F26-72D1-3D0703CABE98}"/>
          </ac:grpSpMkLst>
        </pc:grpChg>
        <pc:grpChg chg="mod">
          <ac:chgData name="Janelle Clendenon" userId="da17313139568148" providerId="LiveId" clId="{6B492A6C-23E5-4BF4-B7E5-C5AD4BE74CFB}" dt="2024-07-20T23:56:35.886" v="1681" actId="1076"/>
          <ac:grpSpMkLst>
            <pc:docMk/>
            <pc:sldMk cId="238623982" sldId="274"/>
            <ac:grpSpMk id="73" creationId="{9694130D-FBC1-5F1A-6DDE-5954D50E7A1D}"/>
          </ac:grpSpMkLst>
        </pc:grpChg>
        <pc:grpChg chg="mod">
          <ac:chgData name="Janelle Clendenon" userId="da17313139568148" providerId="LiveId" clId="{6B492A6C-23E5-4BF4-B7E5-C5AD4BE74CFB}" dt="2024-07-20T23:56:35.886" v="1681" actId="1076"/>
          <ac:grpSpMkLst>
            <pc:docMk/>
            <pc:sldMk cId="238623982" sldId="274"/>
            <ac:grpSpMk id="76" creationId="{9093B587-32AF-000B-1E08-D3FDF0D802BD}"/>
          </ac:grpSpMkLst>
        </pc:grpChg>
        <pc:picChg chg="del">
          <ac:chgData name="Janelle Clendenon" userId="da17313139568148" providerId="LiveId" clId="{6B492A6C-23E5-4BF4-B7E5-C5AD4BE74CFB}" dt="2024-07-20T23:54:39.626" v="1653" actId="478"/>
          <ac:picMkLst>
            <pc:docMk/>
            <pc:sldMk cId="238623982" sldId="274"/>
            <ac:picMk id="5" creationId="{EB80DA2D-7A1A-ABE3-C80C-08EAA7EC3967}"/>
          </ac:picMkLst>
        </pc:picChg>
        <pc:picChg chg="del">
          <ac:chgData name="Janelle Clendenon" userId="da17313139568148" providerId="LiveId" clId="{6B492A6C-23E5-4BF4-B7E5-C5AD4BE74CFB}" dt="2024-07-20T23:54:37.275" v="1652" actId="478"/>
          <ac:picMkLst>
            <pc:docMk/>
            <pc:sldMk cId="238623982" sldId="274"/>
            <ac:picMk id="7" creationId="{72BB270C-6523-FFB9-D314-D40690ADAA02}"/>
          </ac:picMkLst>
        </pc:picChg>
        <pc:picChg chg="del">
          <ac:chgData name="Janelle Clendenon" userId="da17313139568148" providerId="LiveId" clId="{6B492A6C-23E5-4BF4-B7E5-C5AD4BE74CFB}" dt="2024-07-20T23:54:37.275" v="1652" actId="478"/>
          <ac:picMkLst>
            <pc:docMk/>
            <pc:sldMk cId="238623982" sldId="274"/>
            <ac:picMk id="9" creationId="{E6C0E433-AFC9-E8A9-8502-8F75144E59C4}"/>
          </ac:picMkLst>
        </pc:picChg>
        <pc:picChg chg="del">
          <ac:chgData name="Janelle Clendenon" userId="da17313139568148" providerId="LiveId" clId="{6B492A6C-23E5-4BF4-B7E5-C5AD4BE74CFB}" dt="2024-07-20T23:54:37.275" v="1652" actId="478"/>
          <ac:picMkLst>
            <pc:docMk/>
            <pc:sldMk cId="238623982" sldId="274"/>
            <ac:picMk id="10" creationId="{986A69BA-05A4-14CE-DE8A-1CAD93842E1A}"/>
          </ac:picMkLst>
        </pc:picChg>
        <pc:picChg chg="del">
          <ac:chgData name="Janelle Clendenon" userId="da17313139568148" providerId="LiveId" clId="{6B492A6C-23E5-4BF4-B7E5-C5AD4BE74CFB}" dt="2024-07-20T23:54:37.275" v="1652" actId="478"/>
          <ac:picMkLst>
            <pc:docMk/>
            <pc:sldMk cId="238623982" sldId="274"/>
            <ac:picMk id="11" creationId="{9F451CA6-E22C-8780-26AB-CFBF51DBCB32}"/>
          </ac:picMkLst>
        </pc:picChg>
        <pc:picChg chg="del">
          <ac:chgData name="Janelle Clendenon" userId="da17313139568148" providerId="LiveId" clId="{6B492A6C-23E5-4BF4-B7E5-C5AD4BE74CFB}" dt="2024-07-20T23:54:37.275" v="1652" actId="478"/>
          <ac:picMkLst>
            <pc:docMk/>
            <pc:sldMk cId="238623982" sldId="274"/>
            <ac:picMk id="12" creationId="{2B88AE64-3046-963B-2F71-417FB52FD8F2}"/>
          </ac:picMkLst>
        </pc:picChg>
        <pc:picChg chg="del">
          <ac:chgData name="Janelle Clendenon" userId="da17313139568148" providerId="LiveId" clId="{6B492A6C-23E5-4BF4-B7E5-C5AD4BE74CFB}" dt="2024-07-20T23:54:37.275" v="1652" actId="478"/>
          <ac:picMkLst>
            <pc:docMk/>
            <pc:sldMk cId="238623982" sldId="274"/>
            <ac:picMk id="13" creationId="{70B4D707-CC37-D8D2-2FC7-8CD85515DD13}"/>
          </ac:picMkLst>
        </pc:picChg>
        <pc:picChg chg="del">
          <ac:chgData name="Janelle Clendenon" userId="da17313139568148" providerId="LiveId" clId="{6B492A6C-23E5-4BF4-B7E5-C5AD4BE74CFB}" dt="2024-07-20T23:54:37.275" v="1652" actId="478"/>
          <ac:picMkLst>
            <pc:docMk/>
            <pc:sldMk cId="238623982" sldId="274"/>
            <ac:picMk id="14" creationId="{30D8BA01-6F59-3641-7682-2D8C2BE92EA3}"/>
          </ac:picMkLst>
        </pc:picChg>
        <pc:picChg chg="del">
          <ac:chgData name="Janelle Clendenon" userId="da17313139568148" providerId="LiveId" clId="{6B492A6C-23E5-4BF4-B7E5-C5AD4BE74CFB}" dt="2024-07-20T23:54:37.275" v="1652" actId="478"/>
          <ac:picMkLst>
            <pc:docMk/>
            <pc:sldMk cId="238623982" sldId="274"/>
            <ac:picMk id="15" creationId="{BB33F87D-214F-9CA3-917C-355238B851A1}"/>
          </ac:picMkLst>
        </pc:picChg>
        <pc:picChg chg="del">
          <ac:chgData name="Janelle Clendenon" userId="da17313139568148" providerId="LiveId" clId="{6B492A6C-23E5-4BF4-B7E5-C5AD4BE74CFB}" dt="2024-07-20T23:54:37.275" v="1652" actId="478"/>
          <ac:picMkLst>
            <pc:docMk/>
            <pc:sldMk cId="238623982" sldId="274"/>
            <ac:picMk id="16" creationId="{6F865365-330F-8F04-3F11-D41490362589}"/>
          </ac:picMkLst>
        </pc:picChg>
        <pc:picChg chg="del">
          <ac:chgData name="Janelle Clendenon" userId="da17313139568148" providerId="LiveId" clId="{6B492A6C-23E5-4BF4-B7E5-C5AD4BE74CFB}" dt="2024-07-20T23:54:37.275" v="1652" actId="478"/>
          <ac:picMkLst>
            <pc:docMk/>
            <pc:sldMk cId="238623982" sldId="274"/>
            <ac:picMk id="17" creationId="{79919D6A-DEE3-DEDF-4D90-439EED4BB507}"/>
          </ac:picMkLst>
        </pc:picChg>
        <pc:picChg chg="del">
          <ac:chgData name="Janelle Clendenon" userId="da17313139568148" providerId="LiveId" clId="{6B492A6C-23E5-4BF4-B7E5-C5AD4BE74CFB}" dt="2024-07-20T23:54:37.275" v="1652" actId="478"/>
          <ac:picMkLst>
            <pc:docMk/>
            <pc:sldMk cId="238623982" sldId="274"/>
            <ac:picMk id="18" creationId="{7874B4E3-4982-7757-6758-9DDCCE750106}"/>
          </ac:picMkLst>
        </pc:picChg>
        <pc:picChg chg="del">
          <ac:chgData name="Janelle Clendenon" userId="da17313139568148" providerId="LiveId" clId="{6B492A6C-23E5-4BF4-B7E5-C5AD4BE74CFB}" dt="2024-07-20T23:54:37.275" v="1652" actId="478"/>
          <ac:picMkLst>
            <pc:docMk/>
            <pc:sldMk cId="238623982" sldId="274"/>
            <ac:picMk id="19" creationId="{2D6343EF-8B72-EE87-8B02-0655B54023F5}"/>
          </ac:picMkLst>
        </pc:picChg>
        <pc:picChg chg="del">
          <ac:chgData name="Janelle Clendenon" userId="da17313139568148" providerId="LiveId" clId="{6B492A6C-23E5-4BF4-B7E5-C5AD4BE74CFB}" dt="2024-07-20T23:54:37.275" v="1652" actId="478"/>
          <ac:picMkLst>
            <pc:docMk/>
            <pc:sldMk cId="238623982" sldId="274"/>
            <ac:picMk id="20" creationId="{F5B0A9F5-24EC-1F99-1AF3-231AB365B194}"/>
          </ac:picMkLst>
        </pc:picChg>
        <pc:picChg chg="del">
          <ac:chgData name="Janelle Clendenon" userId="da17313139568148" providerId="LiveId" clId="{6B492A6C-23E5-4BF4-B7E5-C5AD4BE74CFB}" dt="2024-07-20T23:54:37.275" v="1652" actId="478"/>
          <ac:picMkLst>
            <pc:docMk/>
            <pc:sldMk cId="238623982" sldId="274"/>
            <ac:picMk id="21" creationId="{C4191DFE-4D34-C228-B4F6-EF1BFB4B30B0}"/>
          </ac:picMkLst>
        </pc:picChg>
        <pc:picChg chg="mod">
          <ac:chgData name="Janelle Clendenon" userId="da17313139568148" providerId="LiveId" clId="{6B492A6C-23E5-4BF4-B7E5-C5AD4BE74CFB}" dt="2024-07-20T23:56:35.886" v="1681" actId="1076"/>
          <ac:picMkLst>
            <pc:docMk/>
            <pc:sldMk cId="238623982" sldId="274"/>
            <ac:picMk id="27" creationId="{AF393D0A-D68E-9994-FA86-913DEE4D0108}"/>
          </ac:picMkLst>
        </pc:picChg>
        <pc:picChg chg="mod">
          <ac:chgData name="Janelle Clendenon" userId="da17313139568148" providerId="LiveId" clId="{6B492A6C-23E5-4BF4-B7E5-C5AD4BE74CFB}" dt="2024-07-20T23:56:35.886" v="1681" actId="1076"/>
          <ac:picMkLst>
            <pc:docMk/>
            <pc:sldMk cId="238623982" sldId="274"/>
            <ac:picMk id="28" creationId="{6ABEBACA-71F7-C282-F956-194CF620394B}"/>
          </ac:picMkLst>
        </pc:picChg>
        <pc:picChg chg="mod">
          <ac:chgData name="Janelle Clendenon" userId="da17313139568148" providerId="LiveId" clId="{6B492A6C-23E5-4BF4-B7E5-C5AD4BE74CFB}" dt="2024-07-20T23:56:35.886" v="1681" actId="1076"/>
          <ac:picMkLst>
            <pc:docMk/>
            <pc:sldMk cId="238623982" sldId="274"/>
            <ac:picMk id="29" creationId="{EE280338-E8C1-E4F0-3930-A63BE2233955}"/>
          </ac:picMkLst>
        </pc:picChg>
        <pc:picChg chg="mod">
          <ac:chgData name="Janelle Clendenon" userId="da17313139568148" providerId="LiveId" clId="{6B492A6C-23E5-4BF4-B7E5-C5AD4BE74CFB}" dt="2024-07-20T23:56:35.886" v="1681" actId="1076"/>
          <ac:picMkLst>
            <pc:docMk/>
            <pc:sldMk cId="238623982" sldId="274"/>
            <ac:picMk id="30" creationId="{4EEEFC77-0B97-2879-5D6F-5C54A97E3F1F}"/>
          </ac:picMkLst>
        </pc:picChg>
        <pc:picChg chg="mod">
          <ac:chgData name="Janelle Clendenon" userId="da17313139568148" providerId="LiveId" clId="{6B492A6C-23E5-4BF4-B7E5-C5AD4BE74CFB}" dt="2024-07-20T23:56:35.886" v="1681" actId="1076"/>
          <ac:picMkLst>
            <pc:docMk/>
            <pc:sldMk cId="238623982" sldId="274"/>
            <ac:picMk id="31" creationId="{FD77C328-98D2-40B6-6D73-5F86163562E9}"/>
          </ac:picMkLst>
        </pc:picChg>
        <pc:picChg chg="mod">
          <ac:chgData name="Janelle Clendenon" userId="da17313139568148" providerId="LiveId" clId="{6B492A6C-23E5-4BF4-B7E5-C5AD4BE74CFB}" dt="2024-07-20T23:56:35.886" v="1681" actId="1076"/>
          <ac:picMkLst>
            <pc:docMk/>
            <pc:sldMk cId="238623982" sldId="274"/>
            <ac:picMk id="32" creationId="{C59F6459-EA48-F51E-2295-7C0D702BCC32}"/>
          </ac:picMkLst>
        </pc:picChg>
        <pc:picChg chg="mod">
          <ac:chgData name="Janelle Clendenon" userId="da17313139568148" providerId="LiveId" clId="{6B492A6C-23E5-4BF4-B7E5-C5AD4BE74CFB}" dt="2024-07-20T23:56:35.886" v="1681" actId="1076"/>
          <ac:picMkLst>
            <pc:docMk/>
            <pc:sldMk cId="238623982" sldId="274"/>
            <ac:picMk id="33" creationId="{FD56CEC4-FF2C-94FA-BDB3-2A5EEE265027}"/>
          </ac:picMkLst>
        </pc:picChg>
        <pc:picChg chg="mod">
          <ac:chgData name="Janelle Clendenon" userId="da17313139568148" providerId="LiveId" clId="{6B492A6C-23E5-4BF4-B7E5-C5AD4BE74CFB}" dt="2024-07-20T23:56:35.886" v="1681" actId="1076"/>
          <ac:picMkLst>
            <pc:docMk/>
            <pc:sldMk cId="238623982" sldId="274"/>
            <ac:picMk id="34" creationId="{A69E74BB-CD1F-D479-BA94-E04FDDEA5228}"/>
          </ac:picMkLst>
        </pc:picChg>
        <pc:picChg chg="mod">
          <ac:chgData name="Janelle Clendenon" userId="da17313139568148" providerId="LiveId" clId="{6B492A6C-23E5-4BF4-B7E5-C5AD4BE74CFB}" dt="2024-07-20T23:56:35.886" v="1681" actId="1076"/>
          <ac:picMkLst>
            <pc:docMk/>
            <pc:sldMk cId="238623982" sldId="274"/>
            <ac:picMk id="35" creationId="{726C6CFA-D6E7-2A66-42F0-ED3035D054E3}"/>
          </ac:picMkLst>
        </pc:picChg>
        <pc:picChg chg="mod">
          <ac:chgData name="Janelle Clendenon" userId="da17313139568148" providerId="LiveId" clId="{6B492A6C-23E5-4BF4-B7E5-C5AD4BE74CFB}" dt="2024-07-20T23:56:35.886" v="1681" actId="1076"/>
          <ac:picMkLst>
            <pc:docMk/>
            <pc:sldMk cId="238623982" sldId="274"/>
            <ac:picMk id="36" creationId="{5DAE2F9E-7656-7CFD-C145-A34E5C66643E}"/>
          </ac:picMkLst>
        </pc:picChg>
        <pc:picChg chg="mod">
          <ac:chgData name="Janelle Clendenon" userId="da17313139568148" providerId="LiveId" clId="{6B492A6C-23E5-4BF4-B7E5-C5AD4BE74CFB}" dt="2024-07-20T23:56:35.886" v="1681" actId="1076"/>
          <ac:picMkLst>
            <pc:docMk/>
            <pc:sldMk cId="238623982" sldId="274"/>
            <ac:picMk id="37" creationId="{04ED6D19-FCCB-9D88-31DF-6743C9ADDCAD}"/>
          </ac:picMkLst>
        </pc:picChg>
        <pc:picChg chg="mod">
          <ac:chgData name="Janelle Clendenon" userId="da17313139568148" providerId="LiveId" clId="{6B492A6C-23E5-4BF4-B7E5-C5AD4BE74CFB}" dt="2024-07-20T23:56:35.886" v="1681" actId="1076"/>
          <ac:picMkLst>
            <pc:docMk/>
            <pc:sldMk cId="238623982" sldId="274"/>
            <ac:picMk id="38" creationId="{98D8E014-AEFE-DFEA-0432-37A3F683A2DD}"/>
          </ac:picMkLst>
        </pc:picChg>
        <pc:picChg chg="mod">
          <ac:chgData name="Janelle Clendenon" userId="da17313139568148" providerId="LiveId" clId="{6B492A6C-23E5-4BF4-B7E5-C5AD4BE74CFB}" dt="2024-07-20T23:56:35.886" v="1681" actId="1076"/>
          <ac:picMkLst>
            <pc:docMk/>
            <pc:sldMk cId="238623982" sldId="274"/>
            <ac:picMk id="39" creationId="{89358E00-0319-DD88-44AD-B3FDB7150B39}"/>
          </ac:picMkLst>
        </pc:picChg>
        <pc:picChg chg="mod">
          <ac:chgData name="Janelle Clendenon" userId="da17313139568148" providerId="LiveId" clId="{6B492A6C-23E5-4BF4-B7E5-C5AD4BE74CFB}" dt="2024-07-20T23:56:35.886" v="1681" actId="1076"/>
          <ac:picMkLst>
            <pc:docMk/>
            <pc:sldMk cId="238623982" sldId="274"/>
            <ac:picMk id="40" creationId="{178CF407-27FB-D1F0-832E-B087B7DD44CD}"/>
          </ac:picMkLst>
        </pc:picChg>
        <pc:picChg chg="mod">
          <ac:chgData name="Janelle Clendenon" userId="da17313139568148" providerId="LiveId" clId="{6B492A6C-23E5-4BF4-B7E5-C5AD4BE74CFB}" dt="2024-07-20T23:56:35.886" v="1681" actId="1076"/>
          <ac:picMkLst>
            <pc:docMk/>
            <pc:sldMk cId="238623982" sldId="274"/>
            <ac:picMk id="41" creationId="{A27789DC-80E3-8AF4-FE34-C9DC5AFAE276}"/>
          </ac:picMkLst>
        </pc:picChg>
        <pc:picChg chg="mod">
          <ac:chgData name="Janelle Clendenon" userId="da17313139568148" providerId="LiveId" clId="{6B492A6C-23E5-4BF4-B7E5-C5AD4BE74CFB}" dt="2024-07-20T23:56:35.886" v="1681" actId="1076"/>
          <ac:picMkLst>
            <pc:docMk/>
            <pc:sldMk cId="238623982" sldId="274"/>
            <ac:picMk id="42" creationId="{6B7B2F35-5064-4CBB-162E-ADBEC332CDEE}"/>
          </ac:picMkLst>
        </pc:picChg>
        <pc:picChg chg="mod">
          <ac:chgData name="Janelle Clendenon" userId="da17313139568148" providerId="LiveId" clId="{6B492A6C-23E5-4BF4-B7E5-C5AD4BE74CFB}" dt="2024-07-20T23:56:35.886" v="1681" actId="1076"/>
          <ac:picMkLst>
            <pc:docMk/>
            <pc:sldMk cId="238623982" sldId="274"/>
            <ac:picMk id="43" creationId="{852B7652-391B-7DF4-E864-8E90028F2551}"/>
          </ac:picMkLst>
        </pc:picChg>
        <pc:picChg chg="mod">
          <ac:chgData name="Janelle Clendenon" userId="da17313139568148" providerId="LiveId" clId="{6B492A6C-23E5-4BF4-B7E5-C5AD4BE74CFB}" dt="2024-07-20T23:56:35.886" v="1681" actId="1076"/>
          <ac:picMkLst>
            <pc:docMk/>
            <pc:sldMk cId="238623982" sldId="274"/>
            <ac:picMk id="44" creationId="{7C92AEC8-F437-88E0-3C88-8768E57984AC}"/>
          </ac:picMkLst>
        </pc:picChg>
        <pc:picChg chg="mod">
          <ac:chgData name="Janelle Clendenon" userId="da17313139568148" providerId="LiveId" clId="{6B492A6C-23E5-4BF4-B7E5-C5AD4BE74CFB}" dt="2024-07-20T23:56:35.886" v="1681" actId="1076"/>
          <ac:picMkLst>
            <pc:docMk/>
            <pc:sldMk cId="238623982" sldId="274"/>
            <ac:picMk id="45" creationId="{3AD5DC75-848E-EAB2-7419-12DD5AAB2807}"/>
          </ac:picMkLst>
        </pc:picChg>
        <pc:picChg chg="mod">
          <ac:chgData name="Janelle Clendenon" userId="da17313139568148" providerId="LiveId" clId="{6B492A6C-23E5-4BF4-B7E5-C5AD4BE74CFB}" dt="2024-07-20T23:56:35.886" v="1681" actId="1076"/>
          <ac:picMkLst>
            <pc:docMk/>
            <pc:sldMk cId="238623982" sldId="274"/>
            <ac:picMk id="46" creationId="{BC468BBD-ED81-BF13-3D11-BEC42B569AC1}"/>
          </ac:picMkLst>
        </pc:picChg>
        <pc:picChg chg="mod">
          <ac:chgData name="Janelle Clendenon" userId="da17313139568148" providerId="LiveId" clId="{6B492A6C-23E5-4BF4-B7E5-C5AD4BE74CFB}" dt="2024-07-20T23:56:35.886" v="1681" actId="1076"/>
          <ac:picMkLst>
            <pc:docMk/>
            <pc:sldMk cId="238623982" sldId="274"/>
            <ac:picMk id="47" creationId="{6D322E13-C62C-D3BD-E69A-D52C1C42CDA9}"/>
          </ac:picMkLst>
        </pc:picChg>
        <pc:picChg chg="mod">
          <ac:chgData name="Janelle Clendenon" userId="da17313139568148" providerId="LiveId" clId="{6B492A6C-23E5-4BF4-B7E5-C5AD4BE74CFB}" dt="2024-07-20T23:56:35.886" v="1681" actId="1076"/>
          <ac:picMkLst>
            <pc:docMk/>
            <pc:sldMk cId="238623982" sldId="274"/>
            <ac:picMk id="48" creationId="{9A16E332-DF5D-F202-2B76-2E82A25D456E}"/>
          </ac:picMkLst>
        </pc:picChg>
        <pc:picChg chg="mod">
          <ac:chgData name="Janelle Clendenon" userId="da17313139568148" providerId="LiveId" clId="{6B492A6C-23E5-4BF4-B7E5-C5AD4BE74CFB}" dt="2024-07-20T23:56:35.886" v="1681" actId="1076"/>
          <ac:picMkLst>
            <pc:docMk/>
            <pc:sldMk cId="238623982" sldId="274"/>
            <ac:picMk id="49" creationId="{015CC667-DC86-A83A-3D33-759CC5CA2D57}"/>
          </ac:picMkLst>
        </pc:picChg>
        <pc:picChg chg="mod">
          <ac:chgData name="Janelle Clendenon" userId="da17313139568148" providerId="LiveId" clId="{6B492A6C-23E5-4BF4-B7E5-C5AD4BE74CFB}" dt="2024-07-20T23:56:35.886" v="1681" actId="1076"/>
          <ac:picMkLst>
            <pc:docMk/>
            <pc:sldMk cId="238623982" sldId="274"/>
            <ac:picMk id="50" creationId="{4AAF7726-CCFA-E792-D4B6-2692237BAC8A}"/>
          </ac:picMkLst>
        </pc:picChg>
        <pc:picChg chg="mod">
          <ac:chgData name="Janelle Clendenon" userId="da17313139568148" providerId="LiveId" clId="{6B492A6C-23E5-4BF4-B7E5-C5AD4BE74CFB}" dt="2024-07-20T23:56:35.886" v="1681" actId="1076"/>
          <ac:picMkLst>
            <pc:docMk/>
            <pc:sldMk cId="238623982" sldId="274"/>
            <ac:picMk id="51" creationId="{6F9364A5-48FE-B86B-0650-B3B72BD50FCF}"/>
          </ac:picMkLst>
        </pc:picChg>
        <pc:picChg chg="mod">
          <ac:chgData name="Janelle Clendenon" userId="da17313139568148" providerId="LiveId" clId="{6B492A6C-23E5-4BF4-B7E5-C5AD4BE74CFB}" dt="2024-07-20T23:56:35.886" v="1681" actId="1076"/>
          <ac:picMkLst>
            <pc:docMk/>
            <pc:sldMk cId="238623982" sldId="274"/>
            <ac:picMk id="52" creationId="{374FDDAC-4C8C-CE7C-0999-C4E6E5BA95E6}"/>
          </ac:picMkLst>
        </pc:picChg>
        <pc:picChg chg="mod">
          <ac:chgData name="Janelle Clendenon" userId="da17313139568148" providerId="LiveId" clId="{6B492A6C-23E5-4BF4-B7E5-C5AD4BE74CFB}" dt="2024-07-20T23:56:35.886" v="1681" actId="1076"/>
          <ac:picMkLst>
            <pc:docMk/>
            <pc:sldMk cId="238623982" sldId="274"/>
            <ac:picMk id="53" creationId="{3307E718-E357-CBFC-E969-5F2FDA21866E}"/>
          </ac:picMkLst>
        </pc:picChg>
      </pc:sldChg>
      <pc:sldChg chg="addSp delSp modSp new mod modAnim">
        <pc:chgData name="Janelle Clendenon" userId="da17313139568148" providerId="LiveId" clId="{6B492A6C-23E5-4BF4-B7E5-C5AD4BE74CFB}" dt="2024-07-21T22:54:08.306" v="1981"/>
        <pc:sldMkLst>
          <pc:docMk/>
          <pc:sldMk cId="3129307249" sldId="275"/>
        </pc:sldMkLst>
        <pc:spChg chg="mod">
          <ac:chgData name="Janelle Clendenon" userId="da17313139568148" providerId="LiveId" clId="{6B492A6C-23E5-4BF4-B7E5-C5AD4BE74CFB}" dt="2024-07-20T23:58:19.173" v="1835" actId="20577"/>
          <ac:spMkLst>
            <pc:docMk/>
            <pc:sldMk cId="3129307249" sldId="275"/>
            <ac:spMk id="2" creationId="{DC440CE6-1178-CCFD-C76F-B6687ECBECD6}"/>
          </ac:spMkLst>
        </pc:spChg>
        <pc:spChg chg="del">
          <ac:chgData name="Janelle Clendenon" userId="da17313139568148" providerId="LiveId" clId="{6B492A6C-23E5-4BF4-B7E5-C5AD4BE74CFB}" dt="2024-07-21T22:54:00.717" v="1980" actId="478"/>
          <ac:spMkLst>
            <pc:docMk/>
            <pc:sldMk cId="3129307249" sldId="275"/>
            <ac:spMk id="3" creationId="{E23E15C7-2F1E-54DC-B750-334A358400D6}"/>
          </ac:spMkLst>
        </pc:spChg>
        <pc:picChg chg="add mod">
          <ac:chgData name="Janelle Clendenon" userId="da17313139568148" providerId="LiveId" clId="{6B492A6C-23E5-4BF4-B7E5-C5AD4BE74CFB}" dt="2024-07-21T22:49:00.570" v="1951" actId="1076"/>
          <ac:picMkLst>
            <pc:docMk/>
            <pc:sldMk cId="3129307249" sldId="275"/>
            <ac:picMk id="5" creationId="{3F95A6BD-E14A-2813-C8A2-26F7DE79836C}"/>
          </ac:picMkLst>
        </pc:picChg>
        <pc:picChg chg="add mod">
          <ac:chgData name="Janelle Clendenon" userId="da17313139568148" providerId="LiveId" clId="{6B492A6C-23E5-4BF4-B7E5-C5AD4BE74CFB}" dt="2024-07-21T22:49:36.796" v="1957" actId="14100"/>
          <ac:picMkLst>
            <pc:docMk/>
            <pc:sldMk cId="3129307249" sldId="275"/>
            <ac:picMk id="7" creationId="{5A5AC2E7-6ED0-065D-BB0A-843E95DE3067}"/>
          </ac:picMkLst>
        </pc:picChg>
        <pc:picChg chg="add mod">
          <ac:chgData name="Janelle Clendenon" userId="da17313139568148" providerId="LiveId" clId="{6B492A6C-23E5-4BF4-B7E5-C5AD4BE74CFB}" dt="2024-07-21T22:50:29.747" v="1962" actId="14100"/>
          <ac:picMkLst>
            <pc:docMk/>
            <pc:sldMk cId="3129307249" sldId="275"/>
            <ac:picMk id="9" creationId="{B7F770A2-722E-302E-970E-F2C80BF5AA4E}"/>
          </ac:picMkLst>
        </pc:picChg>
        <pc:picChg chg="add mod">
          <ac:chgData name="Janelle Clendenon" userId="da17313139568148" providerId="LiveId" clId="{6B492A6C-23E5-4BF4-B7E5-C5AD4BE74CFB}" dt="2024-07-21T22:53:41.321" v="1979" actId="1076"/>
          <ac:picMkLst>
            <pc:docMk/>
            <pc:sldMk cId="3129307249" sldId="275"/>
            <ac:picMk id="11" creationId="{C4C22FF1-FCBF-48CD-BFB1-8076C62316FE}"/>
          </ac:picMkLst>
        </pc:picChg>
      </pc:sldChg>
      <pc:sldChg chg="addSp delSp modSp add mod ord modAnim">
        <pc:chgData name="Janelle Clendenon" userId="da17313139568148" providerId="LiveId" clId="{6B492A6C-23E5-4BF4-B7E5-C5AD4BE74CFB}" dt="2024-07-21T22:51:51.491" v="1969" actId="6549"/>
        <pc:sldMkLst>
          <pc:docMk/>
          <pc:sldMk cId="4074098860" sldId="276"/>
        </pc:sldMkLst>
        <pc:spChg chg="mod">
          <ac:chgData name="Janelle Clendenon" userId="da17313139568148" providerId="LiveId" clId="{6B492A6C-23E5-4BF4-B7E5-C5AD4BE74CFB}" dt="2024-07-21T22:51:51.491" v="1969" actId="6549"/>
          <ac:spMkLst>
            <pc:docMk/>
            <pc:sldMk cId="4074098860" sldId="276"/>
            <ac:spMk id="2" creationId="{DC440CE6-1178-CCFD-C76F-B6687ECBECD6}"/>
          </ac:spMkLst>
        </pc:spChg>
        <pc:spChg chg="del">
          <ac:chgData name="Janelle Clendenon" userId="da17313139568148" providerId="LiveId" clId="{6B492A6C-23E5-4BF4-B7E5-C5AD4BE74CFB}" dt="2024-07-21T22:47:00.846" v="1942" actId="478"/>
          <ac:spMkLst>
            <pc:docMk/>
            <pc:sldMk cId="4074098860" sldId="276"/>
            <ac:spMk id="3" creationId="{E23E15C7-2F1E-54DC-B750-334A358400D6}"/>
          </ac:spMkLst>
        </pc:spChg>
        <pc:picChg chg="add mod">
          <ac:chgData name="Janelle Clendenon" userId="da17313139568148" providerId="LiveId" clId="{6B492A6C-23E5-4BF4-B7E5-C5AD4BE74CFB}" dt="2024-07-21T22:47:26.359" v="1946" actId="1076"/>
          <ac:picMkLst>
            <pc:docMk/>
            <pc:sldMk cId="4074098860" sldId="276"/>
            <ac:picMk id="4" creationId="{7D21707F-0628-5301-54AD-984F015160A7}"/>
          </ac:picMkLst>
        </pc:picChg>
      </pc:sldChg>
      <pc:sldChg chg="addSp delSp modSp add mod delAnim modAnim">
        <pc:chgData name="Janelle Clendenon" userId="da17313139568148" providerId="LiveId" clId="{6B492A6C-23E5-4BF4-B7E5-C5AD4BE74CFB}" dt="2024-07-21T22:52:03.716" v="1971" actId="1076"/>
        <pc:sldMkLst>
          <pc:docMk/>
          <pc:sldMk cId="2105547761" sldId="277"/>
        </pc:sldMkLst>
        <pc:spChg chg="mod">
          <ac:chgData name="Janelle Clendenon" userId="da17313139568148" providerId="LiveId" clId="{6B492A6C-23E5-4BF4-B7E5-C5AD4BE74CFB}" dt="2024-07-21T22:51:40.466" v="1968" actId="6549"/>
          <ac:spMkLst>
            <pc:docMk/>
            <pc:sldMk cId="2105547761" sldId="277"/>
            <ac:spMk id="2" creationId="{DC440CE6-1178-CCFD-C76F-B6687ECBECD6}"/>
          </ac:spMkLst>
        </pc:spChg>
        <pc:picChg chg="add mod">
          <ac:chgData name="Janelle Clendenon" userId="da17313139568148" providerId="LiveId" clId="{6B492A6C-23E5-4BF4-B7E5-C5AD4BE74CFB}" dt="2024-07-21T22:52:03.716" v="1971" actId="1076"/>
          <ac:picMkLst>
            <pc:docMk/>
            <pc:sldMk cId="2105547761" sldId="277"/>
            <ac:picMk id="3" creationId="{CC63BB38-9210-62F3-EE66-FD25FB05C6E8}"/>
          </ac:picMkLst>
        </pc:picChg>
        <pc:picChg chg="del">
          <ac:chgData name="Janelle Clendenon" userId="da17313139568148" providerId="LiveId" clId="{6B492A6C-23E5-4BF4-B7E5-C5AD4BE74CFB}" dt="2024-07-21T22:51:12.702" v="1964" actId="478"/>
          <ac:picMkLst>
            <pc:docMk/>
            <pc:sldMk cId="2105547761" sldId="277"/>
            <ac:picMk id="4" creationId="{7D21707F-0628-5301-54AD-984F015160A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410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1349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6057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2"/>
        <p:cNvGrpSpPr/>
        <p:nvPr/>
      </p:nvGrpSpPr>
      <p:grpSpPr>
        <a:xfrm>
          <a:off x="0" y="0"/>
          <a:ext cx="0" cy="0"/>
          <a:chOff x="0" y="0"/>
          <a:chExt cx="0" cy="0"/>
        </a:xfrm>
      </p:grpSpPr>
      <p:sp>
        <p:nvSpPr>
          <p:cNvPr id="23" name="Google Shape;23;p1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5" name="Google Shape;25;p1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6" name="Google Shape;26;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 name="Google Shape;32;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8" name="Google Shape;3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1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1" name="Google Shape;51;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2" name="Google Shape;52;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3" name="Google Shape;53;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4" name="Google Shape;54;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2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100000" sy="100000" flip="none" algn="tl"/>
        </a:blip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hyperlink" Target="https://www.biblegateway.com/passage/?search=Genesis+7&amp;version=ERV#fen-ERV-172a"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 Id="rId5" Type="http://schemas.openxmlformats.org/officeDocument/2006/relationships/image" Target="../media/image26.gif"/><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video" Target="https://www.youtube.com/embed/bIjQ4tAi49M?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video" Target="https://www.youtube.com/embed/KMmErFORdJQ?feature=oembe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85800" y="2130425"/>
            <a:ext cx="7772400" cy="1470025"/>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solidFill>
                  <a:schemeClr val="dk1"/>
                </a:solidFill>
                <a:latin typeface="Calibri"/>
                <a:ea typeface="Calibri"/>
                <a:cs typeface="Calibri"/>
                <a:sym typeface="Calibri"/>
              </a:rPr>
              <a:t>Noah’s Ark </a:t>
            </a:r>
            <a:endParaRPr/>
          </a:p>
        </p:txBody>
      </p:sp>
      <p:sp>
        <p:nvSpPr>
          <p:cNvPr id="85" name="Google Shape;85;p1"/>
          <p:cNvSpPr txBox="1">
            <a:spLocks noGrp="1"/>
          </p:cNvSpPr>
          <p:nvPr>
            <p:ph type="subTitle" idx="1"/>
          </p:nvPr>
        </p:nvSpPr>
        <p:spPr>
          <a:xfrm>
            <a:off x="1371600" y="3886200"/>
            <a:ext cx="6400800" cy="1752600"/>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None/>
            </a:pPr>
            <a:r>
              <a:rPr lang="en-US">
                <a:solidFill>
                  <a:schemeClr val="dk1"/>
                </a:solidFill>
                <a:latin typeface="Calibri"/>
                <a:ea typeface="Calibri"/>
                <a:cs typeface="Calibri"/>
                <a:sym typeface="Calibri"/>
              </a:rPr>
              <a:t>part 2</a:t>
            </a:r>
            <a:endParaRPr/>
          </a:p>
          <a:p>
            <a:pPr marL="0" lvl="0" indent="0" algn="ctr" rtl="0">
              <a:spcBef>
                <a:spcPts val="640"/>
              </a:spcBef>
              <a:spcAft>
                <a:spcPts val="0"/>
              </a:spcAft>
              <a:buClr>
                <a:schemeClr val="dk1"/>
              </a:buClr>
              <a:buSzPts val="3200"/>
              <a:buNone/>
            </a:pPr>
            <a:r>
              <a:rPr lang="en-US">
                <a:solidFill>
                  <a:schemeClr val="dk1"/>
                </a:solidFill>
                <a:latin typeface="Calibri"/>
                <a:ea typeface="Calibri"/>
                <a:cs typeface="Calibri"/>
                <a:sym typeface="Calibri"/>
              </a:rPr>
              <a:t>Animals come into the ark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dirty="0">
                <a:solidFill>
                  <a:schemeClr val="bg1"/>
                </a:solidFill>
              </a:rPr>
              <a:t>All Aboard!</a:t>
            </a:r>
            <a:endParaRPr dirty="0">
              <a:solidFill>
                <a:schemeClr val="bg1"/>
              </a:solidFill>
            </a:endParaRPr>
          </a:p>
        </p:txBody>
      </p:sp>
      <p:pic>
        <p:nvPicPr>
          <p:cNvPr id="115" name="Google Shape;115;p2" descr="View-Master World: Noah's Ark (B851)"/>
          <p:cNvPicPr preferRelativeResize="0"/>
          <p:nvPr/>
        </p:nvPicPr>
        <p:blipFill rotWithShape="1">
          <a:blip r:embed="rId3">
            <a:alphaModFix/>
          </a:blip>
          <a:srcRect/>
          <a:stretch/>
        </p:blipFill>
        <p:spPr>
          <a:xfrm>
            <a:off x="3657600" y="1828800"/>
            <a:ext cx="5143500" cy="4629151"/>
          </a:xfrm>
          <a:prstGeom prst="rect">
            <a:avLst/>
          </a:prstGeom>
          <a:noFill/>
          <a:ln>
            <a:noFill/>
          </a:ln>
        </p:spPr>
      </p:pic>
      <p:pic>
        <p:nvPicPr>
          <p:cNvPr id="116" name="Google Shape;116;p2" descr="CHOCOLATES FOR BREAKFAST and other Sweet Somethings: All Aboard ..."/>
          <p:cNvPicPr preferRelativeResize="0"/>
          <p:nvPr/>
        </p:nvPicPr>
        <p:blipFill rotWithShape="1">
          <a:blip r:embed="rId4">
            <a:alphaModFix/>
          </a:blip>
          <a:srcRect/>
          <a:stretch/>
        </p:blipFill>
        <p:spPr>
          <a:xfrm rot="-916913">
            <a:off x="151288" y="1863437"/>
            <a:ext cx="4096791" cy="16976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3"/>
          <p:cNvSpPr txBox="1">
            <a:spLocks noGrp="1"/>
          </p:cNvSpPr>
          <p:nvPr>
            <p:ph type="title"/>
          </p:nvPr>
        </p:nvSpPr>
        <p:spPr>
          <a:xfrm>
            <a:off x="4343400" y="274638"/>
            <a:ext cx="4343400" cy="114300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solidFill>
                  <a:schemeClr val="dk1"/>
                </a:solidFill>
                <a:latin typeface="Calibri"/>
                <a:ea typeface="Calibri"/>
                <a:cs typeface="Calibri"/>
                <a:sym typeface="Calibri"/>
              </a:rPr>
              <a:t>Who does right? </a:t>
            </a:r>
            <a:endParaRPr/>
          </a:p>
        </p:txBody>
      </p:sp>
      <p:sp>
        <p:nvSpPr>
          <p:cNvPr id="122" name="Google Shape;122;p3"/>
          <p:cNvSpPr/>
          <p:nvPr/>
        </p:nvSpPr>
        <p:spPr>
          <a:xfrm>
            <a:off x="304800" y="1066800"/>
            <a:ext cx="3444240" cy="5262979"/>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baseline="30000">
                <a:solidFill>
                  <a:schemeClr val="lt1"/>
                </a:solidFill>
                <a:latin typeface="Calibri"/>
                <a:ea typeface="Calibri"/>
                <a:cs typeface="Calibri"/>
                <a:sym typeface="Calibri"/>
              </a:rPr>
              <a:t>27 </a:t>
            </a:r>
            <a:r>
              <a:rPr lang="en-US" sz="2400" b="0" i="0" u="none" strike="noStrike" cap="none">
                <a:solidFill>
                  <a:schemeClr val="lt1"/>
                </a:solidFill>
                <a:latin typeface="Calibri"/>
                <a:ea typeface="Calibri"/>
                <a:cs typeface="Calibri"/>
                <a:sym typeface="Calibri"/>
              </a:rPr>
              <a:t>Just be sure you live as God’s people in a way that honors the Good News of Christ. Then if I come and visit you or if I am away from you, I will hear good things about you. I will know that you stand together with the same purpose and that you work together like a team to help others believe the Good News.	Philippians 1:27</a:t>
            </a:r>
            <a:endParaRPr/>
          </a:p>
        </p:txBody>
      </p:sp>
      <p:pic>
        <p:nvPicPr>
          <p:cNvPr id="123" name="Google Shape;123;p3" descr="James Edwin McConnell Noah's Ark painting - Noah's Ark print for sale"/>
          <p:cNvPicPr preferRelativeResize="0"/>
          <p:nvPr/>
        </p:nvPicPr>
        <p:blipFill rotWithShape="1">
          <a:blip r:embed="rId3">
            <a:alphaModFix/>
          </a:blip>
          <a:srcRect/>
          <a:stretch/>
        </p:blipFill>
        <p:spPr>
          <a:xfrm>
            <a:off x="4191000" y="1849219"/>
            <a:ext cx="4722066" cy="4495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2000"/>
              <a:buFont typeface="Calibri"/>
              <a:buNone/>
            </a:pPr>
            <a:r>
              <a:rPr lang="en-US" dirty="0">
                <a:solidFill>
                  <a:schemeClr val="bg1"/>
                </a:solidFill>
              </a:rPr>
              <a:t>Genesis 7</a:t>
            </a:r>
            <a:endParaRPr dirty="0">
              <a:solidFill>
                <a:schemeClr val="bg1"/>
              </a:solidFill>
            </a:endParaRPr>
          </a:p>
        </p:txBody>
      </p:sp>
      <p:sp>
        <p:nvSpPr>
          <p:cNvPr id="129" name="Google Shape;129;p4"/>
          <p:cNvSpPr txBox="1">
            <a:spLocks noGrp="1"/>
          </p:cNvSpPr>
          <p:nvPr>
            <p:ph type="body" idx="2"/>
          </p:nvPr>
        </p:nvSpPr>
        <p:spPr>
          <a:xfrm>
            <a:off x="228600" y="685800"/>
            <a:ext cx="3353844" cy="33528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400"/>
              <a:buNone/>
            </a:pPr>
            <a:r>
              <a:rPr lang="en-US" sz="1700" b="1" dirty="0">
                <a:solidFill>
                  <a:schemeClr val="lt1"/>
                </a:solidFill>
                <a:latin typeface="Calibri"/>
                <a:ea typeface="Calibri"/>
                <a:cs typeface="Calibri"/>
                <a:sym typeface="Calibri"/>
              </a:rPr>
              <a:t>The Flood Begins</a:t>
            </a:r>
            <a:endParaRPr sz="1700" dirty="0"/>
          </a:p>
          <a:p>
            <a:pPr marL="0" lvl="0" indent="0" algn="l" rtl="0">
              <a:lnSpc>
                <a:spcPct val="90000"/>
              </a:lnSpc>
              <a:spcBef>
                <a:spcPts val="480"/>
              </a:spcBef>
              <a:spcAft>
                <a:spcPts val="0"/>
              </a:spcAft>
              <a:buClr>
                <a:schemeClr val="lt1"/>
              </a:buClr>
              <a:buSzPts val="2400"/>
              <a:buNone/>
            </a:pPr>
            <a:r>
              <a:rPr lang="en-US" sz="1700" dirty="0">
                <a:solidFill>
                  <a:schemeClr val="lt1"/>
                </a:solidFill>
                <a:latin typeface="Calibri"/>
                <a:ea typeface="Calibri"/>
                <a:cs typeface="Calibri"/>
                <a:sym typeface="Calibri"/>
              </a:rPr>
              <a:t>7 Then the </a:t>
            </a:r>
            <a:r>
              <a:rPr lang="en-US" sz="1700" cap="small" dirty="0">
                <a:solidFill>
                  <a:schemeClr val="lt1"/>
                </a:solidFill>
                <a:latin typeface="Calibri"/>
                <a:ea typeface="Calibri"/>
                <a:cs typeface="Calibri"/>
                <a:sym typeface="Calibri"/>
              </a:rPr>
              <a:t>Lord</a:t>
            </a:r>
            <a:r>
              <a:rPr lang="en-US" sz="1700" dirty="0">
                <a:solidFill>
                  <a:schemeClr val="lt1"/>
                </a:solidFill>
                <a:latin typeface="Calibri"/>
                <a:ea typeface="Calibri"/>
                <a:cs typeface="Calibri"/>
                <a:sym typeface="Calibri"/>
              </a:rPr>
              <a:t> said to Noah, “I have seen that you are a good man, even among the evil people of this time. So gather your family, and all of you go into the boat. </a:t>
            </a:r>
          </a:p>
          <a:p>
            <a:pPr marL="0" lvl="0" indent="0" algn="l" rtl="0">
              <a:lnSpc>
                <a:spcPct val="90000"/>
              </a:lnSpc>
              <a:spcBef>
                <a:spcPts val="480"/>
              </a:spcBef>
              <a:spcAft>
                <a:spcPts val="0"/>
              </a:spcAft>
              <a:buClr>
                <a:schemeClr val="lt1"/>
              </a:buClr>
              <a:buSzPts val="2400"/>
              <a:buNone/>
            </a:pPr>
            <a:r>
              <a:rPr lang="en-US" sz="1700" baseline="30000" dirty="0">
                <a:solidFill>
                  <a:schemeClr val="lt1"/>
                </a:solidFill>
                <a:latin typeface="Calibri"/>
                <a:ea typeface="Calibri"/>
                <a:cs typeface="Calibri"/>
                <a:sym typeface="Calibri"/>
              </a:rPr>
              <a:t>2 </a:t>
            </a:r>
            <a:r>
              <a:rPr lang="en-US" sz="1700" dirty="0">
                <a:solidFill>
                  <a:schemeClr val="lt1"/>
                </a:solidFill>
                <a:latin typeface="Calibri"/>
                <a:ea typeface="Calibri"/>
                <a:cs typeface="Calibri"/>
                <a:sym typeface="Calibri"/>
              </a:rPr>
              <a:t>Get seven pairs (seven males and seven females) of every kind of clean animal. And get one pair (one male and one female) of every other animal on the earth. Lead all these animals into the boat with you. </a:t>
            </a:r>
            <a:endParaRPr dirty="0"/>
          </a:p>
        </p:txBody>
      </p:sp>
      <p:sp>
        <p:nvSpPr>
          <p:cNvPr id="2" name="Speech Bubble: Rectangle 1">
            <a:extLst>
              <a:ext uri="{FF2B5EF4-FFF2-40B4-BE49-F238E27FC236}">
                <a16:creationId xmlns:a16="http://schemas.microsoft.com/office/drawing/2014/main" id="{A45BE744-7314-C33F-7B84-14081E01313D}"/>
              </a:ext>
            </a:extLst>
          </p:cNvPr>
          <p:cNvSpPr/>
          <p:nvPr/>
        </p:nvSpPr>
        <p:spPr>
          <a:xfrm>
            <a:off x="4923773" y="714013"/>
            <a:ext cx="3276600" cy="1411320"/>
          </a:xfrm>
          <a:prstGeom prst="wedgeRectCallout">
            <a:avLst>
              <a:gd name="adj1" fmla="val 45753"/>
              <a:gd name="adj2" fmla="val -86906"/>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ysClr val="windowText" lastClr="000000"/>
              </a:solidFill>
            </a:endParaRPr>
          </a:p>
          <a:p>
            <a:pPr algn="ctr"/>
            <a:r>
              <a:rPr lang="en-US" sz="1400" dirty="0">
                <a:solidFill>
                  <a:sysClr val="windowText" lastClr="000000"/>
                </a:solidFill>
              </a:rPr>
              <a:t>7 pairs (male &amp; female) of each of the clean animals need to get on board.</a:t>
            </a:r>
          </a:p>
          <a:p>
            <a:pPr algn="ctr"/>
            <a:r>
              <a:rPr lang="en-US" dirty="0">
                <a:solidFill>
                  <a:sysClr val="windowText" lastClr="000000"/>
                </a:solidFill>
              </a:rPr>
              <a:t>1 pair of all the other animals need </a:t>
            </a:r>
            <a:r>
              <a:rPr lang="en-US">
                <a:solidFill>
                  <a:sysClr val="windowText" lastClr="000000"/>
                </a:solidFill>
              </a:rPr>
              <a:t>to get on board.</a:t>
            </a:r>
            <a:endParaRPr lang="en-US" sz="1400" dirty="0">
              <a:solidFill>
                <a:sysClr val="windowText" lastClr="000000"/>
              </a:solidFill>
            </a:endParaRPr>
          </a:p>
        </p:txBody>
      </p:sp>
      <p:pic>
        <p:nvPicPr>
          <p:cNvPr id="3" name="Picture 6" descr="Noah and the flood « RE:start">
            <a:extLst>
              <a:ext uri="{FF2B5EF4-FFF2-40B4-BE49-F238E27FC236}">
                <a16:creationId xmlns:a16="http://schemas.microsoft.com/office/drawing/2014/main" id="{7E6C070E-9BC8-BA2F-090E-0900842284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6214" y="2718203"/>
            <a:ext cx="4674101" cy="3352800"/>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3">
            <a:extLst>
              <a:ext uri="{FF2B5EF4-FFF2-40B4-BE49-F238E27FC236}">
                <a16:creationId xmlns:a16="http://schemas.microsoft.com/office/drawing/2014/main" id="{96B74415-804B-BA4C-3450-ABE99755E037}"/>
              </a:ext>
            </a:extLst>
          </p:cNvPr>
          <p:cNvSpPr/>
          <p:nvPr/>
        </p:nvSpPr>
        <p:spPr>
          <a:xfrm>
            <a:off x="5015652" y="740109"/>
            <a:ext cx="3276600" cy="1394619"/>
          </a:xfrm>
          <a:prstGeom prst="wedgeRectCallout">
            <a:avLst>
              <a:gd name="adj1" fmla="val 50340"/>
              <a:gd name="adj2" fmla="val -1028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Now it is time to get in the boat.</a:t>
            </a:r>
          </a:p>
          <a:p>
            <a:pPr algn="ctr"/>
            <a:r>
              <a:rPr lang="en-US" dirty="0">
                <a:solidFill>
                  <a:sysClr val="windowText" lastClr="000000"/>
                </a:solidFill>
              </a:rPr>
              <a:t>So, go get your family </a:t>
            </a:r>
          </a:p>
          <a:p>
            <a:pPr algn="ctr"/>
            <a:r>
              <a:rPr lang="en-US" dirty="0">
                <a:solidFill>
                  <a:sysClr val="windowText" lastClr="000000"/>
                </a:solidFill>
              </a:rPr>
              <a:t>and go into the boat.</a:t>
            </a:r>
          </a:p>
          <a:p>
            <a:pPr algn="ctr"/>
            <a:endParaRPr lang="en-US" sz="1400" dirty="0">
              <a:solidFill>
                <a:sysClr val="windowText" lastClr="000000"/>
              </a:solidFill>
            </a:endParaRPr>
          </a:p>
          <a:p>
            <a:pPr algn="ctr"/>
            <a:r>
              <a:rPr lang="en-US" dirty="0">
                <a:solidFill>
                  <a:sysClr val="windowText" lastClr="000000"/>
                </a:solidFill>
              </a:rPr>
              <a:t>Get ready for the animals to come.</a:t>
            </a:r>
            <a:endParaRPr lang="en-US" sz="1400" dirty="0">
              <a:solidFill>
                <a:sysClr val="windowText" lastClr="000000"/>
              </a:solidFill>
            </a:endParaRPr>
          </a:p>
        </p:txBody>
      </p:sp>
      <p:sp>
        <p:nvSpPr>
          <p:cNvPr id="5" name="Speech Bubble: Rectangle 4">
            <a:extLst>
              <a:ext uri="{FF2B5EF4-FFF2-40B4-BE49-F238E27FC236}">
                <a16:creationId xmlns:a16="http://schemas.microsoft.com/office/drawing/2014/main" id="{49597CA4-03F8-9A1E-CD45-7743255F6086}"/>
              </a:ext>
            </a:extLst>
          </p:cNvPr>
          <p:cNvSpPr/>
          <p:nvPr/>
        </p:nvSpPr>
        <p:spPr>
          <a:xfrm>
            <a:off x="5107532" y="786997"/>
            <a:ext cx="3276599" cy="1219202"/>
          </a:xfrm>
          <a:prstGeom prst="wedgeRectCallout">
            <a:avLst>
              <a:gd name="adj1" fmla="val 50340"/>
              <a:gd name="adj2" fmla="val -1028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Noah.  I have seen that you are a good man even when most everyone around you is evil.  You have built the ark just like I told you to.</a:t>
            </a:r>
          </a:p>
        </p:txBody>
      </p:sp>
      <p:sp>
        <p:nvSpPr>
          <p:cNvPr id="8" name="Thought Bubble: Cloud 7">
            <a:extLst>
              <a:ext uri="{FF2B5EF4-FFF2-40B4-BE49-F238E27FC236}">
                <a16:creationId xmlns:a16="http://schemas.microsoft.com/office/drawing/2014/main" id="{A54B8551-BE79-CC59-BBA3-06FEC7019701}"/>
              </a:ext>
            </a:extLst>
          </p:cNvPr>
          <p:cNvSpPr/>
          <p:nvPr/>
        </p:nvSpPr>
        <p:spPr>
          <a:xfrm>
            <a:off x="478781" y="3628177"/>
            <a:ext cx="3901858" cy="3352800"/>
          </a:xfrm>
          <a:prstGeom prst="cloudCallout">
            <a:avLst>
              <a:gd name="adj1" fmla="val 49151"/>
              <a:gd name="adj2" fmla="val -53689"/>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7" name="Picture 6" descr="A group of animals on a wooden ramp&#10;&#10;Description automatically generated">
            <a:extLst>
              <a:ext uri="{FF2B5EF4-FFF2-40B4-BE49-F238E27FC236}">
                <a16:creationId xmlns:a16="http://schemas.microsoft.com/office/drawing/2014/main" id="{01BB12B3-AE7C-76FE-B438-2BA6D3F73947}"/>
              </a:ext>
            </a:extLst>
          </p:cNvPr>
          <p:cNvPicPr>
            <a:picLocks noChangeAspect="1"/>
          </p:cNvPicPr>
          <p:nvPr/>
        </p:nvPicPr>
        <p:blipFill>
          <a:blip r:embed="rId4"/>
          <a:stretch>
            <a:fillRect/>
          </a:stretch>
        </p:blipFill>
        <p:spPr>
          <a:xfrm>
            <a:off x="703685" y="3751154"/>
            <a:ext cx="3452051" cy="3106846"/>
          </a:xfrm>
          <a:prstGeom prst="cloud">
            <a:avLst/>
          </a:prstGeom>
          <a:effectLst>
            <a:glow rad="63500">
              <a:schemeClr val="accent4">
                <a:satMod val="175000"/>
                <a:alpha val="40000"/>
              </a:schemeClr>
            </a:glow>
            <a:softEdge rad="127000"/>
          </a:effectLst>
        </p:spPr>
      </p:pic>
    </p:spTree>
    <p:extLst>
      <p:ext uri="{BB962C8B-B14F-4D97-AF65-F5344CB8AC3E}">
        <p14:creationId xmlns:p14="http://schemas.microsoft.com/office/powerpoint/2010/main" val="372141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2000"/>
              <a:buFont typeface="Calibri"/>
              <a:buNone/>
            </a:pPr>
            <a:r>
              <a:rPr lang="en-US" dirty="0">
                <a:solidFill>
                  <a:schemeClr val="bg1"/>
                </a:solidFill>
              </a:rPr>
              <a:t>Genesis 7</a:t>
            </a:r>
            <a:endParaRPr dirty="0">
              <a:solidFill>
                <a:schemeClr val="bg1"/>
              </a:solidFill>
            </a:endParaRPr>
          </a:p>
        </p:txBody>
      </p:sp>
      <p:sp>
        <p:nvSpPr>
          <p:cNvPr id="129" name="Google Shape;129;p4"/>
          <p:cNvSpPr txBox="1">
            <a:spLocks noGrp="1"/>
          </p:cNvSpPr>
          <p:nvPr>
            <p:ph type="body" idx="2"/>
          </p:nvPr>
        </p:nvSpPr>
        <p:spPr>
          <a:xfrm>
            <a:off x="228600" y="685800"/>
            <a:ext cx="3353844" cy="36957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400"/>
              <a:buNone/>
            </a:pPr>
            <a:r>
              <a:rPr lang="en-US" sz="1700" b="1" dirty="0">
                <a:solidFill>
                  <a:schemeClr val="lt1"/>
                </a:solidFill>
                <a:latin typeface="Calibri"/>
                <a:ea typeface="Calibri"/>
                <a:cs typeface="Calibri"/>
                <a:sym typeface="Calibri"/>
              </a:rPr>
              <a:t>The Flood Begins</a:t>
            </a:r>
            <a:endParaRPr sz="1700" dirty="0"/>
          </a:p>
          <a:p>
            <a:pPr marL="0" lvl="0" indent="0" algn="l" rtl="0">
              <a:lnSpc>
                <a:spcPct val="90000"/>
              </a:lnSpc>
              <a:spcBef>
                <a:spcPts val="480"/>
              </a:spcBef>
              <a:spcAft>
                <a:spcPts val="0"/>
              </a:spcAft>
              <a:buClr>
                <a:schemeClr val="lt1"/>
              </a:buClr>
              <a:buSzPts val="2400"/>
              <a:buNone/>
            </a:pPr>
            <a:r>
              <a:rPr lang="en-US" sz="1700" dirty="0">
                <a:solidFill>
                  <a:schemeClr val="lt1"/>
                </a:solidFill>
                <a:latin typeface="Calibri"/>
                <a:ea typeface="Calibri"/>
                <a:cs typeface="Calibri"/>
                <a:sym typeface="Calibri"/>
              </a:rPr>
              <a:t>7 Then the </a:t>
            </a:r>
            <a:r>
              <a:rPr lang="en-US" sz="1700" cap="small" dirty="0">
                <a:solidFill>
                  <a:schemeClr val="lt1"/>
                </a:solidFill>
                <a:latin typeface="Calibri"/>
                <a:ea typeface="Calibri"/>
                <a:cs typeface="Calibri"/>
                <a:sym typeface="Calibri"/>
              </a:rPr>
              <a:t>Lord</a:t>
            </a:r>
            <a:r>
              <a:rPr lang="en-US" sz="1700" dirty="0">
                <a:solidFill>
                  <a:schemeClr val="lt1"/>
                </a:solidFill>
                <a:latin typeface="Calibri"/>
                <a:ea typeface="Calibri"/>
                <a:cs typeface="Calibri"/>
                <a:sym typeface="Calibri"/>
              </a:rPr>
              <a:t> said to Noah, ….</a:t>
            </a:r>
          </a:p>
          <a:p>
            <a:pPr marL="0" lvl="0" indent="0" algn="l" rtl="0">
              <a:lnSpc>
                <a:spcPct val="90000"/>
              </a:lnSpc>
              <a:spcBef>
                <a:spcPts val="480"/>
              </a:spcBef>
              <a:spcAft>
                <a:spcPts val="0"/>
              </a:spcAft>
              <a:buClr>
                <a:schemeClr val="lt1"/>
              </a:buClr>
              <a:buSzPts val="2400"/>
              <a:buNone/>
            </a:pPr>
            <a:r>
              <a:rPr lang="en-US" sz="1700" baseline="30000" dirty="0">
                <a:solidFill>
                  <a:schemeClr val="lt1"/>
                </a:solidFill>
                <a:latin typeface="Calibri"/>
                <a:ea typeface="Calibri"/>
                <a:cs typeface="Calibri"/>
                <a:sym typeface="Calibri"/>
              </a:rPr>
              <a:t>3 </a:t>
            </a:r>
            <a:r>
              <a:rPr lang="en-US" sz="1700" dirty="0">
                <a:solidFill>
                  <a:schemeClr val="lt1"/>
                </a:solidFill>
                <a:latin typeface="Calibri"/>
                <a:ea typeface="Calibri"/>
                <a:cs typeface="Calibri"/>
                <a:sym typeface="Calibri"/>
              </a:rPr>
              <a:t>Get seven pairs (seven males and seven females) of all the birds. This will allow all these animals to continue living on the earth after the other animals are destroyed.</a:t>
            </a:r>
          </a:p>
          <a:p>
            <a:pPr marL="0" lvl="0" indent="0" algn="l" rtl="0">
              <a:lnSpc>
                <a:spcPct val="90000"/>
              </a:lnSpc>
              <a:spcBef>
                <a:spcPts val="480"/>
              </a:spcBef>
              <a:spcAft>
                <a:spcPts val="0"/>
              </a:spcAft>
              <a:buClr>
                <a:schemeClr val="lt1"/>
              </a:buClr>
              <a:buSzPts val="2400"/>
              <a:buNone/>
            </a:pPr>
            <a:r>
              <a:rPr lang="en-US" sz="1700" dirty="0">
                <a:solidFill>
                  <a:schemeClr val="lt1"/>
                </a:solidFill>
                <a:latin typeface="Calibri"/>
                <a:ea typeface="Calibri"/>
                <a:cs typeface="Calibri"/>
                <a:sym typeface="Calibri"/>
              </a:rPr>
              <a:t> </a:t>
            </a:r>
            <a:r>
              <a:rPr lang="en-US" sz="1700" baseline="30000" dirty="0">
                <a:solidFill>
                  <a:schemeClr val="lt1"/>
                </a:solidFill>
                <a:latin typeface="Calibri"/>
                <a:ea typeface="Calibri"/>
                <a:cs typeface="Calibri"/>
                <a:sym typeface="Calibri"/>
              </a:rPr>
              <a:t>4 </a:t>
            </a:r>
            <a:r>
              <a:rPr lang="en-US" sz="1700" dirty="0">
                <a:solidFill>
                  <a:schemeClr val="lt1"/>
                </a:solidFill>
                <a:latin typeface="Calibri"/>
                <a:ea typeface="Calibri"/>
                <a:cs typeface="Calibri"/>
                <a:sym typeface="Calibri"/>
              </a:rPr>
              <a:t>Seven days from now, I will send much rain on the earth. It will rain for 40 days and 40 nights, and I will wipe everything off the face of the earth. I will destroy everything I made.” </a:t>
            </a:r>
            <a:r>
              <a:rPr lang="en-US" sz="1700" baseline="30000" dirty="0">
                <a:solidFill>
                  <a:schemeClr val="lt1"/>
                </a:solidFill>
                <a:latin typeface="Calibri"/>
                <a:ea typeface="Calibri"/>
                <a:cs typeface="Calibri"/>
                <a:sym typeface="Calibri"/>
              </a:rPr>
              <a:t>5 </a:t>
            </a:r>
            <a:r>
              <a:rPr lang="en-US" sz="1700" dirty="0">
                <a:solidFill>
                  <a:schemeClr val="lt1"/>
                </a:solidFill>
                <a:latin typeface="Calibri"/>
                <a:ea typeface="Calibri"/>
                <a:cs typeface="Calibri"/>
                <a:sym typeface="Calibri"/>
              </a:rPr>
              <a:t>Noah did everything the </a:t>
            </a:r>
            <a:r>
              <a:rPr lang="en-US" sz="1700" cap="small" dirty="0">
                <a:solidFill>
                  <a:schemeClr val="lt1"/>
                </a:solidFill>
                <a:latin typeface="Calibri"/>
                <a:ea typeface="Calibri"/>
                <a:cs typeface="Calibri"/>
                <a:sym typeface="Calibri"/>
              </a:rPr>
              <a:t>Lord</a:t>
            </a:r>
            <a:r>
              <a:rPr lang="en-US" sz="1700" dirty="0">
                <a:solidFill>
                  <a:schemeClr val="lt1"/>
                </a:solidFill>
                <a:latin typeface="Calibri"/>
                <a:ea typeface="Calibri"/>
                <a:cs typeface="Calibri"/>
                <a:sym typeface="Calibri"/>
              </a:rPr>
              <a:t> told him to do.</a:t>
            </a:r>
            <a:endParaRPr sz="1700" dirty="0"/>
          </a:p>
          <a:p>
            <a:pPr marL="0" lvl="0" indent="0" algn="l" rtl="0">
              <a:lnSpc>
                <a:spcPct val="90000"/>
              </a:lnSpc>
              <a:spcBef>
                <a:spcPts val="280"/>
              </a:spcBef>
              <a:spcAft>
                <a:spcPts val="0"/>
              </a:spcAft>
              <a:buClr>
                <a:schemeClr val="dk1"/>
              </a:buClr>
              <a:buSzPts val="1400"/>
              <a:buNone/>
            </a:pPr>
            <a:endParaRPr dirty="0"/>
          </a:p>
        </p:txBody>
      </p:sp>
      <p:pic>
        <p:nvPicPr>
          <p:cNvPr id="3" name="Picture 6" descr="Noah and the flood « RE:start">
            <a:extLst>
              <a:ext uri="{FF2B5EF4-FFF2-40B4-BE49-F238E27FC236}">
                <a16:creationId xmlns:a16="http://schemas.microsoft.com/office/drawing/2014/main" id="{7E6C070E-9BC8-BA2F-090E-0900842284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6214" y="2718203"/>
            <a:ext cx="4674101" cy="3352800"/>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3">
            <a:extLst>
              <a:ext uri="{FF2B5EF4-FFF2-40B4-BE49-F238E27FC236}">
                <a16:creationId xmlns:a16="http://schemas.microsoft.com/office/drawing/2014/main" id="{96B74415-804B-BA4C-3450-ABE99755E037}"/>
              </a:ext>
            </a:extLst>
          </p:cNvPr>
          <p:cNvSpPr/>
          <p:nvPr/>
        </p:nvSpPr>
        <p:spPr>
          <a:xfrm>
            <a:off x="5350644" y="1073035"/>
            <a:ext cx="3276600" cy="1394619"/>
          </a:xfrm>
          <a:prstGeom prst="wedgeRectCallout">
            <a:avLst>
              <a:gd name="adj1" fmla="val 50340"/>
              <a:gd name="adj2" fmla="val -1028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You have 1 week.</a:t>
            </a:r>
          </a:p>
          <a:p>
            <a:pPr algn="ctr"/>
            <a:r>
              <a:rPr lang="en-US" sz="1400" dirty="0">
                <a:solidFill>
                  <a:sysClr val="windowText" lastClr="000000"/>
                </a:solidFill>
              </a:rPr>
              <a:t>7 days from now I will send the rain.</a:t>
            </a:r>
          </a:p>
          <a:p>
            <a:pPr algn="ctr"/>
            <a:r>
              <a:rPr lang="en-US" dirty="0">
                <a:solidFill>
                  <a:sysClr val="windowText" lastClr="000000"/>
                </a:solidFill>
              </a:rPr>
              <a:t>It will rain for 40 days and 40 nights.</a:t>
            </a:r>
          </a:p>
          <a:p>
            <a:pPr algn="ctr"/>
            <a:r>
              <a:rPr lang="en-US" sz="1400" dirty="0">
                <a:solidFill>
                  <a:sysClr val="windowText" lastClr="000000"/>
                </a:solidFill>
              </a:rPr>
              <a:t>It will destroy the earth.</a:t>
            </a:r>
          </a:p>
        </p:txBody>
      </p:sp>
      <p:sp>
        <p:nvSpPr>
          <p:cNvPr id="5" name="Speech Bubble: Rectangle 4">
            <a:extLst>
              <a:ext uri="{FF2B5EF4-FFF2-40B4-BE49-F238E27FC236}">
                <a16:creationId xmlns:a16="http://schemas.microsoft.com/office/drawing/2014/main" id="{49597CA4-03F8-9A1E-CD45-7743255F6086}"/>
              </a:ext>
            </a:extLst>
          </p:cNvPr>
          <p:cNvSpPr/>
          <p:nvPr/>
        </p:nvSpPr>
        <p:spPr>
          <a:xfrm>
            <a:off x="5350644" y="1248452"/>
            <a:ext cx="3276599" cy="1219202"/>
          </a:xfrm>
          <a:prstGeom prst="wedgeRectCallout">
            <a:avLst>
              <a:gd name="adj1" fmla="val 50340"/>
              <a:gd name="adj2" fmla="val -1028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Also get 7 pairs (male &amp; female) </a:t>
            </a:r>
          </a:p>
          <a:p>
            <a:pPr algn="ctr"/>
            <a:r>
              <a:rPr lang="en-US" sz="1400" dirty="0">
                <a:solidFill>
                  <a:sysClr val="windowText" lastClr="000000"/>
                </a:solidFill>
              </a:rPr>
              <a:t>of all the birds.</a:t>
            </a:r>
          </a:p>
          <a:p>
            <a:pPr algn="ctr"/>
            <a:r>
              <a:rPr lang="en-US" dirty="0">
                <a:solidFill>
                  <a:sysClr val="windowText" lastClr="000000"/>
                </a:solidFill>
              </a:rPr>
              <a:t>They will repopulate the earth.</a:t>
            </a:r>
            <a:endParaRPr lang="en-US" sz="1400" dirty="0">
              <a:solidFill>
                <a:sysClr val="windowText" lastClr="000000"/>
              </a:solidFill>
            </a:endParaRPr>
          </a:p>
        </p:txBody>
      </p:sp>
      <p:sp>
        <p:nvSpPr>
          <p:cNvPr id="8" name="Thought Bubble: Cloud 7">
            <a:extLst>
              <a:ext uri="{FF2B5EF4-FFF2-40B4-BE49-F238E27FC236}">
                <a16:creationId xmlns:a16="http://schemas.microsoft.com/office/drawing/2014/main" id="{0CC7ED1F-0CB2-CF32-8664-78AF988251DE}"/>
              </a:ext>
            </a:extLst>
          </p:cNvPr>
          <p:cNvSpPr/>
          <p:nvPr/>
        </p:nvSpPr>
        <p:spPr>
          <a:xfrm>
            <a:off x="46478" y="4254500"/>
            <a:ext cx="3901858" cy="2909824"/>
          </a:xfrm>
          <a:prstGeom prst="cloudCallout">
            <a:avLst>
              <a:gd name="adj1" fmla="val 55335"/>
              <a:gd name="adj2" fmla="val -64164"/>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7" name="Picture 6" descr="A painting of animals on a boat&#10;&#10;Description automatically generated">
            <a:extLst>
              <a:ext uri="{FF2B5EF4-FFF2-40B4-BE49-F238E27FC236}">
                <a16:creationId xmlns:a16="http://schemas.microsoft.com/office/drawing/2014/main" id="{0241D298-F4DD-7127-DFB9-2FF26E5BCA1E}"/>
              </a:ext>
            </a:extLst>
          </p:cNvPr>
          <p:cNvPicPr>
            <a:picLocks noChangeAspect="1"/>
          </p:cNvPicPr>
          <p:nvPr/>
        </p:nvPicPr>
        <p:blipFill>
          <a:blip r:embed="rId4"/>
          <a:stretch>
            <a:fillRect/>
          </a:stretch>
        </p:blipFill>
        <p:spPr>
          <a:xfrm>
            <a:off x="57409" y="4394603"/>
            <a:ext cx="3890927" cy="2466848"/>
          </a:xfrm>
          <a:prstGeom prst="cloud">
            <a:avLst/>
          </a:prstGeom>
          <a:effectLst>
            <a:softEdge rad="63500"/>
          </a:effectLst>
        </p:spPr>
      </p:pic>
    </p:spTree>
    <p:extLst>
      <p:ext uri="{BB962C8B-B14F-4D97-AF65-F5344CB8AC3E}">
        <p14:creationId xmlns:p14="http://schemas.microsoft.com/office/powerpoint/2010/main" val="206765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5"/>
          <p:cNvSpPr txBox="1">
            <a:spLocks noGrp="1"/>
          </p:cNvSpPr>
          <p:nvPr>
            <p:ph type="body" idx="2"/>
          </p:nvPr>
        </p:nvSpPr>
        <p:spPr>
          <a:xfrm>
            <a:off x="304800" y="184150"/>
            <a:ext cx="8534400" cy="1287526"/>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fontScale="77500" lnSpcReduction="20000"/>
          </a:bodyPr>
          <a:lstStyle/>
          <a:p>
            <a:pPr marL="0" lvl="0" indent="0" algn="l" rtl="0">
              <a:spcBef>
                <a:spcPts val="0"/>
              </a:spcBef>
              <a:spcAft>
                <a:spcPts val="0"/>
              </a:spcAft>
              <a:buClr>
                <a:schemeClr val="lt1"/>
              </a:buClr>
              <a:buSzPts val="2400"/>
              <a:buNone/>
            </a:pPr>
            <a:r>
              <a:rPr lang="en-US" sz="1800" baseline="30000" dirty="0">
                <a:solidFill>
                  <a:schemeClr val="lt1"/>
                </a:solidFill>
                <a:latin typeface="Calibri"/>
                <a:ea typeface="Calibri"/>
                <a:cs typeface="Calibri"/>
                <a:sym typeface="Calibri"/>
              </a:rPr>
              <a:t>6 </a:t>
            </a:r>
            <a:r>
              <a:rPr lang="en-US" sz="1800" dirty="0">
                <a:solidFill>
                  <a:schemeClr val="lt1"/>
                </a:solidFill>
                <a:latin typeface="Calibri"/>
                <a:ea typeface="Calibri"/>
                <a:cs typeface="Calibri"/>
                <a:sym typeface="Calibri"/>
              </a:rPr>
              <a:t>Noah was 600 years old at the time the rains came.</a:t>
            </a:r>
          </a:p>
          <a:p>
            <a:pPr marL="0" lvl="0" indent="0" algn="l" rtl="0">
              <a:spcBef>
                <a:spcPts val="0"/>
              </a:spcBef>
              <a:spcAft>
                <a:spcPts val="0"/>
              </a:spcAft>
              <a:buClr>
                <a:schemeClr val="lt1"/>
              </a:buClr>
              <a:buSzPts val="2400"/>
              <a:buNone/>
            </a:pPr>
            <a:endParaRPr lang="en-US" sz="1800" dirty="0">
              <a:solidFill>
                <a:schemeClr val="lt1"/>
              </a:solidFill>
            </a:endParaRPr>
          </a:p>
          <a:p>
            <a:pPr marL="0" lvl="0" indent="0" algn="l" rtl="0">
              <a:spcBef>
                <a:spcPts val="0"/>
              </a:spcBef>
              <a:spcAft>
                <a:spcPts val="0"/>
              </a:spcAft>
              <a:buClr>
                <a:schemeClr val="lt1"/>
              </a:buClr>
              <a:buSzPts val="2400"/>
              <a:buNone/>
            </a:pPr>
            <a:r>
              <a:rPr lang="en-US" sz="1800" dirty="0">
                <a:solidFill>
                  <a:schemeClr val="lt1"/>
                </a:solidFill>
                <a:latin typeface="Calibri"/>
                <a:ea typeface="Calibri"/>
                <a:cs typeface="Calibri"/>
                <a:sym typeface="Calibri"/>
              </a:rPr>
              <a:t> </a:t>
            </a:r>
            <a:r>
              <a:rPr lang="en-US" sz="1800" baseline="30000" dirty="0">
                <a:solidFill>
                  <a:schemeClr val="lt1"/>
                </a:solidFill>
                <a:latin typeface="Calibri"/>
                <a:ea typeface="Calibri"/>
                <a:cs typeface="Calibri"/>
                <a:sym typeface="Calibri"/>
              </a:rPr>
              <a:t>7 </a:t>
            </a:r>
            <a:r>
              <a:rPr lang="en-US" sz="1800" dirty="0">
                <a:solidFill>
                  <a:schemeClr val="lt1"/>
                </a:solidFill>
                <a:latin typeface="Calibri"/>
                <a:ea typeface="Calibri"/>
                <a:cs typeface="Calibri"/>
                <a:sym typeface="Calibri"/>
              </a:rPr>
              <a:t>He and his family went into the boat to be saved from the flood. His wife and his sons and their wives were on the boat with him.</a:t>
            </a:r>
          </a:p>
          <a:p>
            <a:pPr marL="0" lvl="0" indent="0" algn="l" rtl="0">
              <a:spcBef>
                <a:spcPts val="0"/>
              </a:spcBef>
              <a:spcAft>
                <a:spcPts val="0"/>
              </a:spcAft>
              <a:buClr>
                <a:schemeClr val="lt1"/>
              </a:buClr>
              <a:buSzPts val="2400"/>
              <a:buNone/>
            </a:pPr>
            <a:endParaRPr lang="en-US" sz="1800" dirty="0">
              <a:solidFill>
                <a:schemeClr val="lt1"/>
              </a:solidFill>
            </a:endParaRPr>
          </a:p>
          <a:p>
            <a:pPr marL="0" lvl="0" indent="0" algn="l" rtl="0">
              <a:spcBef>
                <a:spcPts val="0"/>
              </a:spcBef>
              <a:spcAft>
                <a:spcPts val="0"/>
              </a:spcAft>
              <a:buClr>
                <a:schemeClr val="lt1"/>
              </a:buClr>
              <a:buSzPts val="2400"/>
              <a:buNone/>
            </a:pPr>
            <a:r>
              <a:rPr lang="en-US" sz="1800" dirty="0">
                <a:solidFill>
                  <a:schemeClr val="lt1"/>
                </a:solidFill>
                <a:latin typeface="Calibri"/>
                <a:ea typeface="Calibri"/>
                <a:cs typeface="Calibri"/>
                <a:sym typeface="Calibri"/>
              </a:rPr>
              <a:t> </a:t>
            </a:r>
            <a:r>
              <a:rPr lang="en-US" sz="1800" baseline="30000" dirty="0">
                <a:solidFill>
                  <a:schemeClr val="lt1"/>
                </a:solidFill>
                <a:latin typeface="Calibri"/>
                <a:ea typeface="Calibri"/>
                <a:cs typeface="Calibri"/>
                <a:sym typeface="Calibri"/>
              </a:rPr>
              <a:t>8 </a:t>
            </a:r>
            <a:r>
              <a:rPr lang="en-US" sz="1800" dirty="0">
                <a:solidFill>
                  <a:schemeClr val="lt1"/>
                </a:solidFill>
                <a:latin typeface="Calibri"/>
                <a:ea typeface="Calibri"/>
                <a:cs typeface="Calibri"/>
                <a:sym typeface="Calibri"/>
              </a:rPr>
              <a:t>All the clean animals, all the other animals on the earth, the birds, and everything that crawls on the earth </a:t>
            </a:r>
            <a:r>
              <a:rPr lang="en-US" sz="1800" baseline="30000" dirty="0">
                <a:solidFill>
                  <a:schemeClr val="lt1"/>
                </a:solidFill>
                <a:latin typeface="Calibri"/>
                <a:ea typeface="Calibri"/>
                <a:cs typeface="Calibri"/>
                <a:sym typeface="Calibri"/>
              </a:rPr>
              <a:t>9 </a:t>
            </a:r>
            <a:r>
              <a:rPr lang="en-US" sz="1800" dirty="0">
                <a:solidFill>
                  <a:schemeClr val="lt1"/>
                </a:solidFill>
                <a:latin typeface="Calibri"/>
                <a:ea typeface="Calibri"/>
                <a:cs typeface="Calibri"/>
                <a:sym typeface="Calibri"/>
              </a:rPr>
              <a:t>went into the boat with Noah. </a:t>
            </a:r>
            <a:endParaRPr sz="1800" dirty="0"/>
          </a:p>
        </p:txBody>
      </p:sp>
      <p:pic>
        <p:nvPicPr>
          <p:cNvPr id="5" name="Picture 4" descr="A group of people walking on a wooden bridge&#10;&#10;Description automatically generated">
            <a:extLst>
              <a:ext uri="{FF2B5EF4-FFF2-40B4-BE49-F238E27FC236}">
                <a16:creationId xmlns:a16="http://schemas.microsoft.com/office/drawing/2014/main" id="{88FF82D5-6176-E04B-0827-B27ECBD152B1}"/>
              </a:ext>
            </a:extLst>
          </p:cNvPr>
          <p:cNvPicPr>
            <a:picLocks noChangeAspect="1"/>
          </p:cNvPicPr>
          <p:nvPr/>
        </p:nvPicPr>
        <p:blipFill>
          <a:blip r:embed="rId3"/>
          <a:stretch>
            <a:fillRect/>
          </a:stretch>
        </p:blipFill>
        <p:spPr>
          <a:xfrm>
            <a:off x="0" y="1636776"/>
            <a:ext cx="9144000" cy="514502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5" name="Google Shape;145;p6"/>
          <p:cNvSpPr/>
          <p:nvPr/>
        </p:nvSpPr>
        <p:spPr>
          <a:xfrm>
            <a:off x="357457" y="5240741"/>
            <a:ext cx="8260080" cy="156962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lt1"/>
                </a:solidFill>
                <a:latin typeface="Calibri"/>
                <a:ea typeface="Calibri"/>
                <a:cs typeface="Calibri"/>
                <a:sym typeface="Calibri"/>
              </a:rPr>
              <a:t>He is my </a:t>
            </a:r>
            <a:r>
              <a:rPr lang="en-US" sz="2400" b="1" dirty="0">
                <a:solidFill>
                  <a:schemeClr val="lt1"/>
                </a:solidFill>
                <a:latin typeface="Calibri"/>
                <a:ea typeface="Calibri"/>
                <a:cs typeface="Calibri"/>
                <a:sym typeface="Calibri"/>
              </a:rPr>
              <a:t>God</a:t>
            </a:r>
            <a:r>
              <a:rPr lang="en-US" sz="2400" dirty="0">
                <a:solidFill>
                  <a:schemeClr val="lt1"/>
                </a:solidFill>
                <a:latin typeface="Calibri"/>
                <a:ea typeface="Calibri"/>
                <a:cs typeface="Calibri"/>
                <a:sym typeface="Calibri"/>
              </a:rPr>
              <a:t>, the Rock I run to for protection. He is my shield;  by his power I am saved. He is my hiding place, my place of safety, high in the hills. He is my savior, the one who </a:t>
            </a:r>
            <a:r>
              <a:rPr lang="en-US" sz="2400" b="1" dirty="0">
                <a:solidFill>
                  <a:schemeClr val="lt1"/>
                </a:solidFill>
                <a:latin typeface="Calibri"/>
                <a:ea typeface="Calibri"/>
                <a:cs typeface="Calibri"/>
                <a:sym typeface="Calibri"/>
              </a:rPr>
              <a:t>rescues</a:t>
            </a:r>
            <a:r>
              <a:rPr lang="en-US" sz="2400" dirty="0">
                <a:solidFill>
                  <a:schemeClr val="lt1"/>
                </a:solidFill>
                <a:latin typeface="Calibri"/>
                <a:ea typeface="Calibri"/>
                <a:cs typeface="Calibri"/>
                <a:sym typeface="Calibri"/>
              </a:rPr>
              <a:t> me from the cruel enemy.     2 Samuel 22:3</a:t>
            </a:r>
            <a:endParaRPr dirty="0"/>
          </a:p>
        </p:txBody>
      </p:sp>
      <p:pic>
        <p:nvPicPr>
          <p:cNvPr id="3" name="Picture 2" descr="A painting of a person standing in front of a large wooden boat&#10;&#10;Description automatically generated">
            <a:extLst>
              <a:ext uri="{FF2B5EF4-FFF2-40B4-BE49-F238E27FC236}">
                <a16:creationId xmlns:a16="http://schemas.microsoft.com/office/drawing/2014/main" id="{B804B25D-5B2C-70A7-D09B-E540E6C01A4B}"/>
              </a:ext>
            </a:extLst>
          </p:cNvPr>
          <p:cNvPicPr>
            <a:picLocks noChangeAspect="1"/>
          </p:cNvPicPr>
          <p:nvPr/>
        </p:nvPicPr>
        <p:blipFill rotWithShape="1">
          <a:blip r:embed="rId3"/>
          <a:srcRect l="3732" t="17512" r="4832"/>
          <a:stretch/>
        </p:blipFill>
        <p:spPr>
          <a:xfrm>
            <a:off x="357457" y="249948"/>
            <a:ext cx="7217050" cy="4883099"/>
          </a:xfrm>
          <a:prstGeom prst="rect">
            <a:avLst/>
          </a:prstGeom>
        </p:spPr>
      </p:pic>
      <p:sp>
        <p:nvSpPr>
          <p:cNvPr id="6" name="Speech Bubble: Rectangle 5">
            <a:extLst>
              <a:ext uri="{FF2B5EF4-FFF2-40B4-BE49-F238E27FC236}">
                <a16:creationId xmlns:a16="http://schemas.microsoft.com/office/drawing/2014/main" id="{ACDB434A-0B69-F6E6-1068-E042BC467A7B}"/>
              </a:ext>
            </a:extLst>
          </p:cNvPr>
          <p:cNvSpPr/>
          <p:nvPr/>
        </p:nvSpPr>
        <p:spPr>
          <a:xfrm>
            <a:off x="1684281" y="370167"/>
            <a:ext cx="3526545" cy="1032747"/>
          </a:xfrm>
          <a:prstGeom prst="wedgeRectCallout">
            <a:avLst>
              <a:gd name="adj1" fmla="val 58743"/>
              <a:gd name="adj2" fmla="val 111499"/>
            </a:avLst>
          </a:prstGeom>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Soon there will be so much water! </a:t>
            </a:r>
          </a:p>
          <a:p>
            <a:pPr algn="ctr"/>
            <a:r>
              <a:rPr lang="en-US" dirty="0"/>
              <a:t> There will be a gigantic flood!  If you are not on the ark, you will die.</a:t>
            </a:r>
          </a:p>
          <a:p>
            <a:pPr algn="ctr"/>
            <a:r>
              <a:rPr lang="en-US" dirty="0"/>
              <a:t>Please come and be saved!</a:t>
            </a:r>
          </a:p>
        </p:txBody>
      </p:sp>
      <p:sp>
        <p:nvSpPr>
          <p:cNvPr id="7" name="Speech Bubble: Rectangle 6">
            <a:extLst>
              <a:ext uri="{FF2B5EF4-FFF2-40B4-BE49-F238E27FC236}">
                <a16:creationId xmlns:a16="http://schemas.microsoft.com/office/drawing/2014/main" id="{A26E92D5-CED0-341F-B504-87CF0AA768B7}"/>
              </a:ext>
            </a:extLst>
          </p:cNvPr>
          <p:cNvSpPr/>
          <p:nvPr/>
        </p:nvSpPr>
        <p:spPr>
          <a:xfrm>
            <a:off x="2091846" y="3269294"/>
            <a:ext cx="1778696" cy="607512"/>
          </a:xfrm>
          <a:prstGeom prst="wedgeRectCallout">
            <a:avLst>
              <a:gd name="adj1" fmla="val 34801"/>
              <a:gd name="adj2" fmla="val 8318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Ha, ha, ha! </a:t>
            </a:r>
          </a:p>
          <a:p>
            <a:pPr algn="ctr"/>
            <a:r>
              <a:rPr lang="en-US" dirty="0"/>
              <a:t> We will not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5"/>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2000"/>
              <a:buFont typeface="Calibri"/>
              <a:buNone/>
            </a:pPr>
            <a:r>
              <a:rPr lang="en-US" dirty="0">
                <a:solidFill>
                  <a:schemeClr val="bg1"/>
                </a:solidFill>
              </a:rPr>
              <a:t>Genesis 7</a:t>
            </a:r>
            <a:endParaRPr dirty="0">
              <a:solidFill>
                <a:schemeClr val="bg1"/>
              </a:solidFill>
            </a:endParaRPr>
          </a:p>
        </p:txBody>
      </p:sp>
      <p:sp>
        <p:nvSpPr>
          <p:cNvPr id="138" name="Google Shape;138;p5"/>
          <p:cNvSpPr/>
          <p:nvPr/>
        </p:nvSpPr>
        <p:spPr>
          <a:xfrm>
            <a:off x="193232" y="127001"/>
            <a:ext cx="8572500" cy="2031285"/>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r>
              <a:rPr lang="en-US" baseline="30000" dirty="0">
                <a:solidFill>
                  <a:schemeClr val="bg1"/>
                </a:solidFill>
              </a:rPr>
              <a:t>11 </a:t>
            </a:r>
            <a:r>
              <a:rPr lang="en-US" dirty="0">
                <a:solidFill>
                  <a:schemeClr val="bg1"/>
                </a:solidFill>
              </a:rPr>
              <a:t>In the six hundredth year of Noah’s life, on the seventeenth day of the second month—on that day all the springs of the great deep burst forth, and the floodgates of the heavens were opened. </a:t>
            </a:r>
            <a:r>
              <a:rPr lang="en-US" baseline="30000" dirty="0">
                <a:solidFill>
                  <a:schemeClr val="bg1"/>
                </a:solidFill>
              </a:rPr>
              <a:t>12 </a:t>
            </a:r>
            <a:r>
              <a:rPr lang="en-US" dirty="0">
                <a:solidFill>
                  <a:schemeClr val="bg1"/>
                </a:solidFill>
              </a:rPr>
              <a:t>And rain fell on the earth forty days and forty nights.</a:t>
            </a:r>
          </a:p>
          <a:p>
            <a:r>
              <a:rPr lang="en-US" baseline="30000" dirty="0">
                <a:solidFill>
                  <a:schemeClr val="bg1"/>
                </a:solidFill>
              </a:rPr>
              <a:t>13 </a:t>
            </a:r>
            <a:r>
              <a:rPr lang="en-US" dirty="0">
                <a:solidFill>
                  <a:schemeClr val="bg1"/>
                </a:solidFill>
              </a:rPr>
              <a:t>On that very day Noah and his sons, Shem, Ham and Japheth, together with his wife and the wives of his three sons, entered the ark. </a:t>
            </a:r>
            <a:r>
              <a:rPr lang="en-US" baseline="30000" dirty="0">
                <a:solidFill>
                  <a:schemeClr val="bg1"/>
                </a:solidFill>
              </a:rPr>
              <a:t>14 </a:t>
            </a:r>
            <a:r>
              <a:rPr lang="en-US" dirty="0">
                <a:solidFill>
                  <a:schemeClr val="bg1"/>
                </a:solidFill>
              </a:rPr>
              <a:t>They had with them every wild animal according to its kind, all livestock according to their kinds, every creature that moves along the ground according to its kind and every bird according to its kind, everything with wings. </a:t>
            </a:r>
            <a:r>
              <a:rPr lang="en-US" baseline="30000" dirty="0">
                <a:solidFill>
                  <a:schemeClr val="bg1"/>
                </a:solidFill>
              </a:rPr>
              <a:t>15 </a:t>
            </a:r>
            <a:r>
              <a:rPr lang="en-US" dirty="0">
                <a:solidFill>
                  <a:schemeClr val="bg1"/>
                </a:solidFill>
              </a:rPr>
              <a:t>Pairs of all creatures that have the breath of life in them came to Noah and entered the ark. </a:t>
            </a:r>
            <a:r>
              <a:rPr lang="en-US" baseline="30000" dirty="0">
                <a:solidFill>
                  <a:schemeClr val="bg1"/>
                </a:solidFill>
              </a:rPr>
              <a:t>16 </a:t>
            </a:r>
            <a:r>
              <a:rPr lang="en-US" dirty="0">
                <a:solidFill>
                  <a:schemeClr val="bg1"/>
                </a:solidFill>
              </a:rPr>
              <a:t>The animals going in were male and female of every living thing, as God had commanded Noah. </a:t>
            </a:r>
          </a:p>
        </p:txBody>
      </p:sp>
      <p:pic>
        <p:nvPicPr>
          <p:cNvPr id="7" name="Picture 6" descr="A group of people in clothing&#10;&#10;Description automatically generated">
            <a:extLst>
              <a:ext uri="{FF2B5EF4-FFF2-40B4-BE49-F238E27FC236}">
                <a16:creationId xmlns:a16="http://schemas.microsoft.com/office/drawing/2014/main" id="{9AD87DE5-47C6-9205-54FD-F70754029FFD}"/>
              </a:ext>
            </a:extLst>
          </p:cNvPr>
          <p:cNvPicPr>
            <a:picLocks noChangeAspect="1"/>
          </p:cNvPicPr>
          <p:nvPr/>
        </p:nvPicPr>
        <p:blipFill>
          <a:blip r:embed="rId3"/>
          <a:stretch>
            <a:fillRect/>
          </a:stretch>
        </p:blipFill>
        <p:spPr>
          <a:xfrm>
            <a:off x="504841" y="2388737"/>
            <a:ext cx="7949282" cy="4469263"/>
          </a:xfrm>
          <a:prstGeom prst="rect">
            <a:avLst/>
          </a:prstGeom>
        </p:spPr>
      </p:pic>
      <p:sp>
        <p:nvSpPr>
          <p:cNvPr id="8" name="Speech Bubble: Rectangle 7">
            <a:extLst>
              <a:ext uri="{FF2B5EF4-FFF2-40B4-BE49-F238E27FC236}">
                <a16:creationId xmlns:a16="http://schemas.microsoft.com/office/drawing/2014/main" id="{6C9E39BB-49D4-819B-E5E9-5487EB92D6C3}"/>
              </a:ext>
            </a:extLst>
          </p:cNvPr>
          <p:cNvSpPr/>
          <p:nvPr/>
        </p:nvSpPr>
        <p:spPr>
          <a:xfrm>
            <a:off x="4572000" y="2288529"/>
            <a:ext cx="1691014" cy="630036"/>
          </a:xfrm>
          <a:prstGeom prst="wedgeRectCallout">
            <a:avLst>
              <a:gd name="adj1" fmla="val -47500"/>
              <a:gd name="adj2" fmla="val 7442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Soon it will rain.</a:t>
            </a:r>
          </a:p>
          <a:p>
            <a:pPr algn="ctr"/>
            <a:r>
              <a:rPr lang="en-US" dirty="0"/>
              <a:t>Hurry!</a:t>
            </a:r>
          </a:p>
        </p:txBody>
      </p:sp>
    </p:spTree>
    <p:extLst>
      <p:ext uri="{BB962C8B-B14F-4D97-AF65-F5344CB8AC3E}">
        <p14:creationId xmlns:p14="http://schemas.microsoft.com/office/powerpoint/2010/main" val="2302888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
          <p:cNvSpPr txBox="1">
            <a:spLocks noGrp="1"/>
          </p:cNvSpPr>
          <p:nvPr>
            <p:ph type="title"/>
          </p:nvPr>
        </p:nvSpPr>
        <p:spPr>
          <a:xfrm>
            <a:off x="457200" y="274638"/>
            <a:ext cx="3650776" cy="2454914"/>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3200" dirty="0"/>
              <a:t>Then the </a:t>
            </a:r>
            <a:r>
              <a:rPr lang="en-US" sz="3200" cap="small" dirty="0">
                <a:effectLst/>
              </a:rPr>
              <a:t>Lord</a:t>
            </a:r>
            <a:br>
              <a:rPr lang="en-US" sz="3200" cap="small" dirty="0">
                <a:effectLst/>
              </a:rPr>
            </a:br>
            <a:r>
              <a:rPr lang="en-US" sz="3200" dirty="0"/>
              <a:t> shut the door.</a:t>
            </a:r>
            <a:br>
              <a:rPr lang="en-US" sz="3200" dirty="0"/>
            </a:br>
            <a:r>
              <a:rPr lang="en-US" sz="3200" dirty="0"/>
              <a:t>Noah’s family were safe in the ark.</a:t>
            </a:r>
            <a:endParaRPr sz="3200" dirty="0"/>
          </a:p>
        </p:txBody>
      </p:sp>
      <p:pic>
        <p:nvPicPr>
          <p:cNvPr id="3" name="Picture 2" descr="A person standing in a doorway&#10;&#10;Description automatically generated">
            <a:extLst>
              <a:ext uri="{FF2B5EF4-FFF2-40B4-BE49-F238E27FC236}">
                <a16:creationId xmlns:a16="http://schemas.microsoft.com/office/drawing/2014/main" id="{1069A4AD-934D-8DC8-B155-752F27842360}"/>
              </a:ext>
            </a:extLst>
          </p:cNvPr>
          <p:cNvPicPr>
            <a:picLocks noChangeAspect="1"/>
          </p:cNvPicPr>
          <p:nvPr/>
        </p:nvPicPr>
        <p:blipFill>
          <a:blip r:embed="rId3"/>
          <a:stretch>
            <a:fillRect/>
          </a:stretch>
        </p:blipFill>
        <p:spPr>
          <a:xfrm>
            <a:off x="4572000" y="59709"/>
            <a:ext cx="4492388" cy="3369291"/>
          </a:xfrm>
          <a:prstGeom prst="rect">
            <a:avLst/>
          </a:prstGeom>
        </p:spPr>
      </p:pic>
      <p:pic>
        <p:nvPicPr>
          <p:cNvPr id="5" name="Picture 4" descr="A painting of a group of people standing in front of a yellow building&#10;&#10;Description automatically generated">
            <a:extLst>
              <a:ext uri="{FF2B5EF4-FFF2-40B4-BE49-F238E27FC236}">
                <a16:creationId xmlns:a16="http://schemas.microsoft.com/office/drawing/2014/main" id="{D3B44FAA-4827-442B-CB23-05AFBBBCC3A0}"/>
              </a:ext>
            </a:extLst>
          </p:cNvPr>
          <p:cNvPicPr>
            <a:picLocks noChangeAspect="1"/>
          </p:cNvPicPr>
          <p:nvPr/>
        </p:nvPicPr>
        <p:blipFill>
          <a:blip r:embed="rId4"/>
          <a:stretch>
            <a:fillRect/>
          </a:stretch>
        </p:blipFill>
        <p:spPr>
          <a:xfrm>
            <a:off x="177454" y="2939433"/>
            <a:ext cx="4858572" cy="3643929"/>
          </a:xfrm>
          <a:prstGeom prst="rect">
            <a:avLst/>
          </a:prstGeom>
        </p:spPr>
      </p:pic>
      <p:sp>
        <p:nvSpPr>
          <p:cNvPr id="6" name="Google Shape;150;p7">
            <a:extLst>
              <a:ext uri="{FF2B5EF4-FFF2-40B4-BE49-F238E27FC236}">
                <a16:creationId xmlns:a16="http://schemas.microsoft.com/office/drawing/2014/main" id="{2FB4B71E-A034-3BFE-2544-43944A21F0ED}"/>
              </a:ext>
            </a:extLst>
          </p:cNvPr>
          <p:cNvSpPr txBox="1">
            <a:spLocks/>
          </p:cNvSpPr>
          <p:nvPr/>
        </p:nvSpPr>
        <p:spPr>
          <a:xfrm>
            <a:off x="5315770" y="3989104"/>
            <a:ext cx="3650776" cy="2454914"/>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4400"/>
            </a:pPr>
            <a:r>
              <a:rPr lang="en-US" sz="3200" dirty="0"/>
              <a:t>The time to be saved was done.</a:t>
            </a:r>
          </a:p>
          <a:p>
            <a:pPr>
              <a:buSzPts val="4400"/>
            </a:pPr>
            <a:r>
              <a:rPr lang="en-US" sz="3200" dirty="0"/>
              <a:t>Everyone had decided what they would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3" name="Picture 2" descr="Rain falling down on a wooden wall&#10;&#10;Description automatically generated">
            <a:extLst>
              <a:ext uri="{FF2B5EF4-FFF2-40B4-BE49-F238E27FC236}">
                <a16:creationId xmlns:a16="http://schemas.microsoft.com/office/drawing/2014/main" id="{B0E2C3F6-61BB-B831-E57C-AA5150C90882}"/>
              </a:ext>
            </a:extLst>
          </p:cNvPr>
          <p:cNvPicPr>
            <a:picLocks noChangeAspect="1"/>
          </p:cNvPicPr>
          <p:nvPr/>
        </p:nvPicPr>
        <p:blipFill>
          <a:blip r:embed="rId3"/>
          <a:stretch>
            <a:fillRect/>
          </a:stretch>
        </p:blipFill>
        <p:spPr>
          <a:xfrm>
            <a:off x="457200" y="273050"/>
            <a:ext cx="7797800" cy="3810000"/>
          </a:xfrm>
          <a:prstGeom prst="rect">
            <a:avLst/>
          </a:prstGeom>
        </p:spPr>
      </p:pic>
      <p:pic>
        <p:nvPicPr>
          <p:cNvPr id="9" name="Picture 8" descr="A blue wave with white foam&#10;&#10;Description automatically generated">
            <a:extLst>
              <a:ext uri="{FF2B5EF4-FFF2-40B4-BE49-F238E27FC236}">
                <a16:creationId xmlns:a16="http://schemas.microsoft.com/office/drawing/2014/main" id="{951A32AB-5A78-CC7B-CBBD-FB758501D0C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526066" y="910918"/>
            <a:ext cx="3617934" cy="2736062"/>
          </a:xfrm>
          <a:prstGeom prst="rect">
            <a:avLst/>
          </a:prstGeom>
        </p:spPr>
      </p:pic>
      <p:pic>
        <p:nvPicPr>
          <p:cNvPr id="7" name="Picture 6" descr="A blue and green wave&#10;&#10;Description automatically generated">
            <a:extLst>
              <a:ext uri="{FF2B5EF4-FFF2-40B4-BE49-F238E27FC236}">
                <a16:creationId xmlns:a16="http://schemas.microsoft.com/office/drawing/2014/main" id="{51B8D068-87E3-525B-17BA-656B17CD0A5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0" y="2416844"/>
            <a:ext cx="9269260" cy="2505456"/>
          </a:xfrm>
          <a:prstGeom prst="rect">
            <a:avLst/>
          </a:prstGeom>
        </p:spPr>
      </p:pic>
      <p:pic>
        <p:nvPicPr>
          <p:cNvPr id="6" name="Picture 5" descr="A blue and green wave&#10;&#10;Description automatically generated">
            <a:extLst>
              <a:ext uri="{FF2B5EF4-FFF2-40B4-BE49-F238E27FC236}">
                <a16:creationId xmlns:a16="http://schemas.microsoft.com/office/drawing/2014/main" id="{C9481174-F52A-1B2B-5509-A485D2E1C23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0" y="3884298"/>
            <a:ext cx="9269260" cy="2505456"/>
          </a:xfrm>
          <a:prstGeom prst="rect">
            <a:avLst/>
          </a:prstGeom>
        </p:spPr>
      </p:pic>
      <p:pic>
        <p:nvPicPr>
          <p:cNvPr id="5" name="Picture 4" descr="A blue and green wave&#10;&#10;Description automatically generated">
            <a:extLst>
              <a:ext uri="{FF2B5EF4-FFF2-40B4-BE49-F238E27FC236}">
                <a16:creationId xmlns:a16="http://schemas.microsoft.com/office/drawing/2014/main" id="{2EEC3975-4567-7EC3-74F2-486EA11BF9B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0" y="4646298"/>
            <a:ext cx="9269260" cy="2505456"/>
          </a:xfrm>
          <a:prstGeom prst="rect">
            <a:avLst/>
          </a:prstGeom>
        </p:spPr>
      </p:pic>
      <p:sp>
        <p:nvSpPr>
          <p:cNvPr id="157" name="Google Shape;157;p8"/>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2000"/>
              <a:buFont typeface="Calibri"/>
              <a:buNone/>
            </a:pPr>
            <a:r>
              <a:rPr lang="en-US"/>
              <a:t>Genesis 7</a:t>
            </a:r>
            <a:endParaRPr/>
          </a:p>
        </p:txBody>
      </p:sp>
      <p:sp>
        <p:nvSpPr>
          <p:cNvPr id="158" name="Google Shape;158;p8"/>
          <p:cNvSpPr txBox="1">
            <a:spLocks noGrp="1"/>
          </p:cNvSpPr>
          <p:nvPr>
            <p:ph type="body" idx="2"/>
          </p:nvPr>
        </p:nvSpPr>
        <p:spPr>
          <a:xfrm>
            <a:off x="304800" y="4512502"/>
            <a:ext cx="8534400" cy="22098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sz="2400" dirty="0">
                <a:solidFill>
                  <a:schemeClr val="lt1"/>
                </a:solidFill>
                <a:latin typeface="Calibri"/>
                <a:ea typeface="Calibri"/>
                <a:cs typeface="Calibri"/>
                <a:sym typeface="Calibri"/>
              </a:rPr>
              <a:t>That same day…</a:t>
            </a:r>
          </a:p>
          <a:p>
            <a:pPr marL="0" lvl="0" indent="0" algn="l" rtl="0">
              <a:lnSpc>
                <a:spcPct val="90000"/>
              </a:lnSpc>
              <a:spcBef>
                <a:spcPts val="0"/>
              </a:spcBef>
              <a:spcAft>
                <a:spcPts val="0"/>
              </a:spcAft>
              <a:buClr>
                <a:schemeClr val="lt1"/>
              </a:buClr>
              <a:buSzPts val="2400"/>
              <a:buNone/>
            </a:pPr>
            <a:r>
              <a:rPr lang="en-US" sz="2400" baseline="30000" dirty="0">
                <a:solidFill>
                  <a:schemeClr val="lt1"/>
                </a:solidFill>
                <a:latin typeface="Calibri"/>
                <a:ea typeface="Calibri"/>
                <a:cs typeface="Calibri"/>
                <a:sym typeface="Calibri"/>
              </a:rPr>
              <a:t>11-13 </a:t>
            </a:r>
            <a:r>
              <a:rPr lang="en-US" sz="2400" dirty="0">
                <a:solidFill>
                  <a:schemeClr val="lt1"/>
                </a:solidFill>
                <a:latin typeface="Calibri"/>
                <a:ea typeface="Calibri"/>
                <a:cs typeface="Calibri"/>
                <a:sym typeface="Calibri"/>
              </a:rPr>
              <a:t>On the 17th day of the second month, when Noah was 600 years old, the springs under the earth broke through the ground, and water flowed out everywhere. The sky also opened like windows and rain poured down. The rain fell on the earth for 40 days and 40 nights. </a:t>
            </a:r>
            <a:endParaRPr dirty="0"/>
          </a:p>
        </p:txBody>
      </p:sp>
      <p:pic>
        <p:nvPicPr>
          <p:cNvPr id="13" name="Picture 12" descr="A group of blue drops on a black background&#10;&#10;Description automatically generated">
            <a:extLst>
              <a:ext uri="{FF2B5EF4-FFF2-40B4-BE49-F238E27FC236}">
                <a16:creationId xmlns:a16="http://schemas.microsoft.com/office/drawing/2014/main" id="{50D91FA3-2B69-7367-4C50-5253EC8A1608}"/>
              </a:ext>
            </a:extLst>
          </p:cNvPr>
          <p:cNvPicPr>
            <a:picLocks noChangeAspect="1"/>
          </p:cNvPicPr>
          <p:nvPr/>
        </p:nvPicPr>
        <p:blipFill>
          <a:blip r:embed="rId6"/>
          <a:stretch>
            <a:fillRect/>
          </a:stretch>
        </p:blipFill>
        <p:spPr>
          <a:xfrm>
            <a:off x="49472" y="58342"/>
            <a:ext cx="2438405" cy="2438405"/>
          </a:xfrm>
          <a:prstGeom prst="rect">
            <a:avLst/>
          </a:prstGeom>
        </p:spPr>
      </p:pic>
      <p:pic>
        <p:nvPicPr>
          <p:cNvPr id="14" name="Picture 13" descr="A group of blue drops on a black background&#10;&#10;Description automatically generated">
            <a:extLst>
              <a:ext uri="{FF2B5EF4-FFF2-40B4-BE49-F238E27FC236}">
                <a16:creationId xmlns:a16="http://schemas.microsoft.com/office/drawing/2014/main" id="{D8DCBD1F-874A-B9FA-B575-F288AC471D95}"/>
              </a:ext>
            </a:extLst>
          </p:cNvPr>
          <p:cNvPicPr>
            <a:picLocks noChangeAspect="1"/>
          </p:cNvPicPr>
          <p:nvPr/>
        </p:nvPicPr>
        <p:blipFill>
          <a:blip r:embed="rId6"/>
          <a:stretch>
            <a:fillRect/>
          </a:stretch>
        </p:blipFill>
        <p:spPr>
          <a:xfrm>
            <a:off x="2463925" y="58342"/>
            <a:ext cx="2438405" cy="2438405"/>
          </a:xfrm>
          <a:prstGeom prst="rect">
            <a:avLst/>
          </a:prstGeom>
        </p:spPr>
      </p:pic>
      <p:pic>
        <p:nvPicPr>
          <p:cNvPr id="15" name="Picture 14" descr="A group of blue drops on a black background&#10;&#10;Description automatically generated">
            <a:extLst>
              <a:ext uri="{FF2B5EF4-FFF2-40B4-BE49-F238E27FC236}">
                <a16:creationId xmlns:a16="http://schemas.microsoft.com/office/drawing/2014/main" id="{0229CFCA-3847-2410-A183-007889FDA37B}"/>
              </a:ext>
            </a:extLst>
          </p:cNvPr>
          <p:cNvPicPr>
            <a:picLocks noChangeAspect="1"/>
          </p:cNvPicPr>
          <p:nvPr/>
        </p:nvPicPr>
        <p:blipFill>
          <a:blip r:embed="rId6"/>
          <a:stretch>
            <a:fillRect/>
          </a:stretch>
        </p:blipFill>
        <p:spPr>
          <a:xfrm>
            <a:off x="4865785" y="58341"/>
            <a:ext cx="2438405" cy="2438405"/>
          </a:xfrm>
          <a:prstGeom prst="rect">
            <a:avLst/>
          </a:prstGeom>
        </p:spPr>
      </p:pic>
      <p:pic>
        <p:nvPicPr>
          <p:cNvPr id="16" name="Picture 15" descr="A group of blue drops on a black background&#10;&#10;Description automatically generated">
            <a:extLst>
              <a:ext uri="{FF2B5EF4-FFF2-40B4-BE49-F238E27FC236}">
                <a16:creationId xmlns:a16="http://schemas.microsoft.com/office/drawing/2014/main" id="{3EE8C265-0C05-9E13-A0E4-EDA3EF93821D}"/>
              </a:ext>
            </a:extLst>
          </p:cNvPr>
          <p:cNvPicPr>
            <a:picLocks noChangeAspect="1"/>
          </p:cNvPicPr>
          <p:nvPr/>
        </p:nvPicPr>
        <p:blipFill>
          <a:blip r:embed="rId6"/>
          <a:stretch>
            <a:fillRect/>
          </a:stretch>
        </p:blipFill>
        <p:spPr>
          <a:xfrm>
            <a:off x="6848856" y="8483"/>
            <a:ext cx="2438405" cy="24384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7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42" presetClass="entr" presetSubtype="0" fill="hold" nodeType="after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4000"/>
                            </p:stCondLst>
                            <p:childTnLst>
                              <p:par>
                                <p:cTn id="22" presetID="2" presetClass="entr" presetSubtype="6" fill="hold" nodeType="afterEffect">
                                  <p:stCondLst>
                                    <p:cond delay="75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9"/>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2000"/>
              <a:buFont typeface="Calibri"/>
              <a:buNone/>
            </a:pPr>
            <a:r>
              <a:rPr lang="en-US"/>
              <a:t>Genesis 7</a:t>
            </a:r>
            <a:endParaRPr/>
          </a:p>
        </p:txBody>
      </p:sp>
      <p:sp>
        <p:nvSpPr>
          <p:cNvPr id="165" name="Google Shape;165;p9"/>
          <p:cNvSpPr txBox="1">
            <a:spLocks noGrp="1"/>
          </p:cNvSpPr>
          <p:nvPr>
            <p:ph type="body" idx="2"/>
          </p:nvPr>
        </p:nvSpPr>
        <p:spPr>
          <a:xfrm>
            <a:off x="441960" y="228600"/>
            <a:ext cx="8534400" cy="22098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sz="2400" baseline="30000">
                <a:solidFill>
                  <a:schemeClr val="lt1"/>
                </a:solidFill>
                <a:latin typeface="Calibri"/>
                <a:ea typeface="Calibri"/>
                <a:cs typeface="Calibri"/>
                <a:sym typeface="Calibri"/>
              </a:rPr>
              <a:t>17 </a:t>
            </a:r>
            <a:r>
              <a:rPr lang="en-US" sz="2400">
                <a:solidFill>
                  <a:schemeClr val="lt1"/>
                </a:solidFill>
                <a:latin typeface="Calibri"/>
                <a:ea typeface="Calibri"/>
                <a:cs typeface="Calibri"/>
                <a:sym typeface="Calibri"/>
              </a:rPr>
              <a:t>Water flooded the earth for 40 days. The water began rising and lifted the boat off the ground. </a:t>
            </a:r>
            <a:r>
              <a:rPr lang="en-US" sz="2400" baseline="30000">
                <a:solidFill>
                  <a:schemeClr val="lt1"/>
                </a:solidFill>
                <a:latin typeface="Calibri"/>
                <a:ea typeface="Calibri"/>
                <a:cs typeface="Calibri"/>
                <a:sym typeface="Calibri"/>
              </a:rPr>
              <a:t>18 </a:t>
            </a:r>
            <a:r>
              <a:rPr lang="en-US" sz="2400">
                <a:solidFill>
                  <a:schemeClr val="lt1"/>
                </a:solidFill>
                <a:latin typeface="Calibri"/>
                <a:ea typeface="Calibri"/>
                <a:cs typeface="Calibri"/>
                <a:sym typeface="Calibri"/>
              </a:rPr>
              <a:t>The water continued to rise, and the boat floated on the water high above the earth. </a:t>
            </a:r>
            <a:r>
              <a:rPr lang="en-US" sz="2400" baseline="30000">
                <a:solidFill>
                  <a:schemeClr val="lt1"/>
                </a:solidFill>
                <a:latin typeface="Calibri"/>
                <a:ea typeface="Calibri"/>
                <a:cs typeface="Calibri"/>
                <a:sym typeface="Calibri"/>
              </a:rPr>
              <a:t>19 </a:t>
            </a:r>
            <a:r>
              <a:rPr lang="en-US" sz="2400">
                <a:solidFill>
                  <a:schemeClr val="lt1"/>
                </a:solidFill>
                <a:latin typeface="Calibri"/>
                <a:ea typeface="Calibri"/>
                <a:cs typeface="Calibri"/>
                <a:sym typeface="Calibri"/>
              </a:rPr>
              <a:t>The water rose so much that even the highest mountains were covered by the water. </a:t>
            </a:r>
            <a:r>
              <a:rPr lang="en-US" sz="2400" baseline="30000">
                <a:solidFill>
                  <a:schemeClr val="lt1"/>
                </a:solidFill>
                <a:latin typeface="Calibri"/>
                <a:ea typeface="Calibri"/>
                <a:cs typeface="Calibri"/>
                <a:sym typeface="Calibri"/>
              </a:rPr>
              <a:t>20 </a:t>
            </a:r>
            <a:r>
              <a:rPr lang="en-US" sz="2400">
                <a:solidFill>
                  <a:schemeClr val="lt1"/>
                </a:solidFill>
                <a:latin typeface="Calibri"/>
                <a:ea typeface="Calibri"/>
                <a:cs typeface="Calibri"/>
                <a:sym typeface="Calibri"/>
              </a:rPr>
              <a:t>The water continued to rise above the mountains. The water was more than 20 feet</a:t>
            </a:r>
            <a:r>
              <a:rPr lang="en-US" sz="2400" baseline="30000">
                <a:solidFill>
                  <a:schemeClr val="lt1"/>
                </a:solidFill>
                <a:latin typeface="Calibri"/>
                <a:ea typeface="Calibri"/>
                <a:cs typeface="Calibri"/>
                <a:sym typeface="Calibri"/>
              </a:rPr>
              <a:t>[</a:t>
            </a:r>
            <a:r>
              <a:rPr lang="en-US" sz="2400" u="sng" baseline="30000">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a:t>
            </a:r>
            <a:r>
              <a:rPr lang="en-US" sz="2400" baseline="30000">
                <a:solidFill>
                  <a:schemeClr val="lt1"/>
                </a:solidFill>
                <a:latin typeface="Calibri"/>
                <a:ea typeface="Calibri"/>
                <a:cs typeface="Calibri"/>
                <a:sym typeface="Calibri"/>
              </a:rPr>
              <a:t>]</a:t>
            </a:r>
            <a:r>
              <a:rPr lang="en-US" sz="2400">
                <a:solidFill>
                  <a:schemeClr val="lt1"/>
                </a:solidFill>
                <a:latin typeface="Calibri"/>
                <a:ea typeface="Calibri"/>
                <a:cs typeface="Calibri"/>
                <a:sym typeface="Calibri"/>
              </a:rPr>
              <a:t> above the highest mountain.</a:t>
            </a:r>
            <a:endParaRPr sz="2400"/>
          </a:p>
        </p:txBody>
      </p:sp>
      <p:pic>
        <p:nvPicPr>
          <p:cNvPr id="166" name="Google Shape;166;p9" descr="Is it God's Will To Save Everyone? | Preparing The Way"/>
          <p:cNvPicPr preferRelativeResize="0"/>
          <p:nvPr/>
        </p:nvPicPr>
        <p:blipFill rotWithShape="1">
          <a:blip r:embed="rId4">
            <a:alphaModFix/>
          </a:blip>
          <a:srcRect/>
          <a:stretch/>
        </p:blipFill>
        <p:spPr>
          <a:xfrm>
            <a:off x="457200" y="2667000"/>
            <a:ext cx="8229600" cy="397013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0"/>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2000"/>
              <a:buFont typeface="Calibri"/>
              <a:buNone/>
            </a:pPr>
            <a:r>
              <a:rPr lang="en-US"/>
              <a:t>Genesis 7</a:t>
            </a:r>
            <a:endParaRPr/>
          </a:p>
        </p:txBody>
      </p:sp>
      <p:sp>
        <p:nvSpPr>
          <p:cNvPr id="172" name="Google Shape;172;p10"/>
          <p:cNvSpPr txBox="1">
            <a:spLocks noGrp="1"/>
          </p:cNvSpPr>
          <p:nvPr>
            <p:ph type="body" idx="2"/>
          </p:nvPr>
        </p:nvSpPr>
        <p:spPr>
          <a:xfrm>
            <a:off x="441960" y="228600"/>
            <a:ext cx="8534400" cy="2088715"/>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fontScale="85000" lnSpcReduction="10000"/>
          </a:bodyPr>
          <a:lstStyle/>
          <a:p>
            <a:pPr marL="0" lvl="0" indent="0" algn="l" rtl="0">
              <a:spcBef>
                <a:spcPts val="0"/>
              </a:spcBef>
              <a:spcAft>
                <a:spcPts val="0"/>
              </a:spcAft>
              <a:buClr>
                <a:schemeClr val="lt1"/>
              </a:buClr>
              <a:buSzPts val="2400"/>
              <a:buNone/>
            </a:pPr>
            <a:r>
              <a:rPr lang="en-US" sz="2400" baseline="30000" dirty="0">
                <a:solidFill>
                  <a:schemeClr val="lt1"/>
                </a:solidFill>
                <a:latin typeface="Calibri"/>
                <a:ea typeface="Calibri"/>
                <a:cs typeface="Calibri"/>
                <a:sym typeface="Calibri"/>
              </a:rPr>
              <a:t>21-22 </a:t>
            </a:r>
            <a:r>
              <a:rPr lang="en-US" sz="2400" dirty="0">
                <a:solidFill>
                  <a:schemeClr val="lt1"/>
                </a:solidFill>
                <a:latin typeface="Calibri"/>
                <a:ea typeface="Calibri"/>
                <a:cs typeface="Calibri"/>
                <a:sym typeface="Calibri"/>
              </a:rPr>
              <a:t>Every living thing on earth died—every man and woman, every bird, and every kind of animal. All the many kinds of animals and all the things that crawl on the ground died. Every living, breathing thing on dry land died. </a:t>
            </a:r>
            <a:r>
              <a:rPr lang="en-US" sz="2400" baseline="30000" dirty="0">
                <a:solidFill>
                  <a:schemeClr val="lt1"/>
                </a:solidFill>
                <a:latin typeface="Calibri"/>
                <a:ea typeface="Calibri"/>
                <a:cs typeface="Calibri"/>
                <a:sym typeface="Calibri"/>
              </a:rPr>
              <a:t>23 </a:t>
            </a:r>
            <a:r>
              <a:rPr lang="en-US" sz="2400" dirty="0">
                <a:solidFill>
                  <a:schemeClr val="lt1"/>
                </a:solidFill>
                <a:latin typeface="Calibri"/>
                <a:ea typeface="Calibri"/>
                <a:cs typeface="Calibri"/>
                <a:sym typeface="Calibri"/>
              </a:rPr>
              <a:t>In this way God wiped the earth clean—he destroyed every living thing on the earth—every human, every animal, everything that crawls, and every bird. All that was left was Noah and his family and the animals that were with him in the boat. </a:t>
            </a:r>
            <a:r>
              <a:rPr lang="en-US" sz="2400" baseline="30000" dirty="0">
                <a:solidFill>
                  <a:schemeClr val="lt1"/>
                </a:solidFill>
                <a:latin typeface="Calibri"/>
                <a:ea typeface="Calibri"/>
                <a:cs typeface="Calibri"/>
                <a:sym typeface="Calibri"/>
              </a:rPr>
              <a:t>24 </a:t>
            </a:r>
            <a:r>
              <a:rPr lang="en-US" sz="2400" dirty="0">
                <a:solidFill>
                  <a:schemeClr val="lt1"/>
                </a:solidFill>
                <a:latin typeface="Calibri"/>
                <a:ea typeface="Calibri"/>
                <a:cs typeface="Calibri"/>
                <a:sym typeface="Calibri"/>
              </a:rPr>
              <a:t>The water continued to cover the earth for 150 days.</a:t>
            </a:r>
            <a:endParaRPr sz="2400" dirty="0"/>
          </a:p>
        </p:txBody>
      </p:sp>
      <p:pic>
        <p:nvPicPr>
          <p:cNvPr id="3" name="Picture 2" descr="A boat in the sea&#10;&#10;Description automatically generated">
            <a:extLst>
              <a:ext uri="{FF2B5EF4-FFF2-40B4-BE49-F238E27FC236}">
                <a16:creationId xmlns:a16="http://schemas.microsoft.com/office/drawing/2014/main" id="{B0A082D2-F792-4216-49A7-BD0AD8B0D6F3}"/>
              </a:ext>
            </a:extLst>
          </p:cNvPr>
          <p:cNvPicPr>
            <a:picLocks noChangeAspect="1"/>
          </p:cNvPicPr>
          <p:nvPr/>
        </p:nvPicPr>
        <p:blipFill>
          <a:blip r:embed="rId3"/>
          <a:stretch>
            <a:fillRect/>
          </a:stretch>
        </p:blipFill>
        <p:spPr>
          <a:xfrm>
            <a:off x="914400" y="2376815"/>
            <a:ext cx="6924387" cy="432774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299F-6CFB-E5C8-1B81-0071C905CEFD}"/>
              </a:ext>
            </a:extLst>
          </p:cNvPr>
          <p:cNvSpPr>
            <a:spLocks noGrp="1"/>
          </p:cNvSpPr>
          <p:nvPr>
            <p:ph type="title"/>
          </p:nvPr>
        </p:nvSpPr>
        <p:spPr/>
        <p:txBody>
          <a:bodyPr>
            <a:normAutofit fontScale="90000"/>
          </a:bodyPr>
          <a:lstStyle/>
          <a:p>
            <a:r>
              <a:rPr lang="en-US" dirty="0">
                <a:solidFill>
                  <a:schemeClr val="bg1"/>
                </a:solidFill>
              </a:rPr>
              <a:t>How long were they in the ark?</a:t>
            </a:r>
            <a:br>
              <a:rPr lang="en-US" dirty="0">
                <a:solidFill>
                  <a:schemeClr val="bg1"/>
                </a:solidFill>
              </a:rPr>
            </a:br>
            <a:r>
              <a:rPr lang="en-US" dirty="0">
                <a:solidFill>
                  <a:schemeClr val="bg1"/>
                </a:solidFill>
              </a:rPr>
              <a:t>Let’s count the days it rained.</a:t>
            </a:r>
          </a:p>
        </p:txBody>
      </p:sp>
      <p:pic>
        <p:nvPicPr>
          <p:cNvPr id="5" name="Picture 4" descr="A calendar with hearts and numbers&#10;&#10;Description automatically generated">
            <a:extLst>
              <a:ext uri="{FF2B5EF4-FFF2-40B4-BE49-F238E27FC236}">
                <a16:creationId xmlns:a16="http://schemas.microsoft.com/office/drawing/2014/main" id="{EB80DA2D-7A1A-ABE3-C80C-08EAA7EC3967}"/>
              </a:ext>
            </a:extLst>
          </p:cNvPr>
          <p:cNvPicPr>
            <a:picLocks noChangeAspect="1"/>
          </p:cNvPicPr>
          <p:nvPr/>
        </p:nvPicPr>
        <p:blipFill>
          <a:blip r:embed="rId2"/>
          <a:stretch>
            <a:fillRect/>
          </a:stretch>
        </p:blipFill>
        <p:spPr>
          <a:xfrm>
            <a:off x="1002082" y="1600200"/>
            <a:ext cx="5760252" cy="4494263"/>
          </a:xfrm>
          <a:prstGeom prst="rect">
            <a:avLst/>
          </a:prstGeom>
        </p:spPr>
      </p:pic>
      <p:pic>
        <p:nvPicPr>
          <p:cNvPr id="7" name="Picture 6" descr="A cloud with raindrops&#10;&#10;Description automatically generated">
            <a:extLst>
              <a:ext uri="{FF2B5EF4-FFF2-40B4-BE49-F238E27FC236}">
                <a16:creationId xmlns:a16="http://schemas.microsoft.com/office/drawing/2014/main" id="{72BB270C-6523-FFB9-D314-D40690ADAA0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03956" y="4379997"/>
            <a:ext cx="588723" cy="501396"/>
          </a:xfrm>
          <a:prstGeom prst="rect">
            <a:avLst/>
          </a:prstGeom>
        </p:spPr>
      </p:pic>
      <p:pic>
        <p:nvPicPr>
          <p:cNvPr id="9" name="Picture 8" descr="A cartoon of a boat&#10;&#10;Description automatically generated">
            <a:extLst>
              <a:ext uri="{FF2B5EF4-FFF2-40B4-BE49-F238E27FC236}">
                <a16:creationId xmlns:a16="http://schemas.microsoft.com/office/drawing/2014/main" id="{E6C0E433-AFC9-E8A9-8502-8F75144E59C4}"/>
              </a:ext>
            </a:extLst>
          </p:cNvPr>
          <p:cNvPicPr>
            <a:picLocks noChangeAspect="1"/>
          </p:cNvPicPr>
          <p:nvPr/>
        </p:nvPicPr>
        <p:blipFill>
          <a:blip r:embed="rId4"/>
          <a:stretch>
            <a:fillRect/>
          </a:stretch>
        </p:blipFill>
        <p:spPr>
          <a:xfrm>
            <a:off x="1894823" y="3878601"/>
            <a:ext cx="597856" cy="501396"/>
          </a:xfrm>
          <a:prstGeom prst="rect">
            <a:avLst/>
          </a:prstGeom>
        </p:spPr>
      </p:pic>
      <p:pic>
        <p:nvPicPr>
          <p:cNvPr id="10" name="Picture 9" descr="A cloud with raindrops&#10;&#10;Description automatically generated">
            <a:extLst>
              <a:ext uri="{FF2B5EF4-FFF2-40B4-BE49-F238E27FC236}">
                <a16:creationId xmlns:a16="http://schemas.microsoft.com/office/drawing/2014/main" id="{986A69BA-05A4-14CE-DE8A-1CAD93842E1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11272" y="4379997"/>
            <a:ext cx="588723" cy="501396"/>
          </a:xfrm>
          <a:prstGeom prst="rect">
            <a:avLst/>
          </a:prstGeom>
        </p:spPr>
      </p:pic>
      <p:pic>
        <p:nvPicPr>
          <p:cNvPr id="11" name="Picture 10" descr="A cloud with raindrops&#10;&#10;Description automatically generated">
            <a:extLst>
              <a:ext uri="{FF2B5EF4-FFF2-40B4-BE49-F238E27FC236}">
                <a16:creationId xmlns:a16="http://schemas.microsoft.com/office/drawing/2014/main" id="{9F451CA6-E22C-8780-26AB-CFBF51DBCB3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480396" y="4379997"/>
            <a:ext cx="588723" cy="501396"/>
          </a:xfrm>
          <a:prstGeom prst="rect">
            <a:avLst/>
          </a:prstGeom>
        </p:spPr>
      </p:pic>
      <p:pic>
        <p:nvPicPr>
          <p:cNvPr id="12" name="Picture 11" descr="A cloud with raindrops&#10;&#10;Description automatically generated">
            <a:extLst>
              <a:ext uri="{FF2B5EF4-FFF2-40B4-BE49-F238E27FC236}">
                <a16:creationId xmlns:a16="http://schemas.microsoft.com/office/drawing/2014/main" id="{2B88AE64-3046-963B-2F71-417FB52FD8F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77638" y="4379997"/>
            <a:ext cx="588723" cy="501396"/>
          </a:xfrm>
          <a:prstGeom prst="rect">
            <a:avLst/>
          </a:prstGeom>
        </p:spPr>
      </p:pic>
      <p:pic>
        <p:nvPicPr>
          <p:cNvPr id="13" name="Picture 12" descr="A cloud with raindrops&#10;&#10;Description automatically generated">
            <a:extLst>
              <a:ext uri="{FF2B5EF4-FFF2-40B4-BE49-F238E27FC236}">
                <a16:creationId xmlns:a16="http://schemas.microsoft.com/office/drawing/2014/main" id="{70B4D707-CC37-D8D2-2FC7-8CD85515DD1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74880" y="4379997"/>
            <a:ext cx="588723" cy="501396"/>
          </a:xfrm>
          <a:prstGeom prst="rect">
            <a:avLst/>
          </a:prstGeom>
        </p:spPr>
      </p:pic>
      <p:pic>
        <p:nvPicPr>
          <p:cNvPr id="14" name="Picture 13" descr="A cloud with raindrops&#10;&#10;Description automatically generated">
            <a:extLst>
              <a:ext uri="{FF2B5EF4-FFF2-40B4-BE49-F238E27FC236}">
                <a16:creationId xmlns:a16="http://schemas.microsoft.com/office/drawing/2014/main" id="{30D8BA01-6F59-3641-7682-2D8C2BE92EA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872122" y="4379997"/>
            <a:ext cx="588723" cy="501396"/>
          </a:xfrm>
          <a:prstGeom prst="rect">
            <a:avLst/>
          </a:prstGeom>
        </p:spPr>
      </p:pic>
      <p:pic>
        <p:nvPicPr>
          <p:cNvPr id="15" name="Picture 14" descr="A cloud with raindrops&#10;&#10;Description automatically generated">
            <a:extLst>
              <a:ext uri="{FF2B5EF4-FFF2-40B4-BE49-F238E27FC236}">
                <a16:creationId xmlns:a16="http://schemas.microsoft.com/office/drawing/2014/main" id="{BB33F87D-214F-9CA3-917C-355238B851A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96640" y="4881393"/>
            <a:ext cx="588723" cy="501396"/>
          </a:xfrm>
          <a:prstGeom prst="rect">
            <a:avLst/>
          </a:prstGeom>
        </p:spPr>
      </p:pic>
      <p:pic>
        <p:nvPicPr>
          <p:cNvPr id="16" name="Picture 15" descr="A cloud with raindrops&#10;&#10;Description automatically generated">
            <a:extLst>
              <a:ext uri="{FF2B5EF4-FFF2-40B4-BE49-F238E27FC236}">
                <a16:creationId xmlns:a16="http://schemas.microsoft.com/office/drawing/2014/main" id="{6F865365-330F-8F04-3F11-D4149036258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03956" y="4881393"/>
            <a:ext cx="588723" cy="501396"/>
          </a:xfrm>
          <a:prstGeom prst="rect">
            <a:avLst/>
          </a:prstGeom>
        </p:spPr>
      </p:pic>
      <p:pic>
        <p:nvPicPr>
          <p:cNvPr id="17" name="Picture 16" descr="A cloud with raindrops&#10;&#10;Description automatically generated">
            <a:extLst>
              <a:ext uri="{FF2B5EF4-FFF2-40B4-BE49-F238E27FC236}">
                <a16:creationId xmlns:a16="http://schemas.microsoft.com/office/drawing/2014/main" id="{79919D6A-DEE3-DEDF-4D90-439EED4BB50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11272" y="4881393"/>
            <a:ext cx="588723" cy="501396"/>
          </a:xfrm>
          <a:prstGeom prst="rect">
            <a:avLst/>
          </a:prstGeom>
        </p:spPr>
      </p:pic>
      <p:pic>
        <p:nvPicPr>
          <p:cNvPr id="18" name="Picture 17" descr="A cloud with raindrops&#10;&#10;Description automatically generated">
            <a:extLst>
              <a:ext uri="{FF2B5EF4-FFF2-40B4-BE49-F238E27FC236}">
                <a16:creationId xmlns:a16="http://schemas.microsoft.com/office/drawing/2014/main" id="{7874B4E3-4982-7757-6758-9DDCCE75010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480395" y="4881393"/>
            <a:ext cx="588723" cy="501396"/>
          </a:xfrm>
          <a:prstGeom prst="rect">
            <a:avLst/>
          </a:prstGeom>
        </p:spPr>
      </p:pic>
      <p:pic>
        <p:nvPicPr>
          <p:cNvPr id="19" name="Picture 18" descr="A cloud with raindrops&#10;&#10;Description automatically generated">
            <a:extLst>
              <a:ext uri="{FF2B5EF4-FFF2-40B4-BE49-F238E27FC236}">
                <a16:creationId xmlns:a16="http://schemas.microsoft.com/office/drawing/2014/main" id="{2D6343EF-8B72-EE87-8B02-0655B54023F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40430" y="4881393"/>
            <a:ext cx="588723" cy="501396"/>
          </a:xfrm>
          <a:prstGeom prst="rect">
            <a:avLst/>
          </a:prstGeom>
        </p:spPr>
      </p:pic>
      <p:pic>
        <p:nvPicPr>
          <p:cNvPr id="20" name="Picture 19" descr="A cloud with raindrops&#10;&#10;Description automatically generated">
            <a:extLst>
              <a:ext uri="{FF2B5EF4-FFF2-40B4-BE49-F238E27FC236}">
                <a16:creationId xmlns:a16="http://schemas.microsoft.com/office/drawing/2014/main" id="{F5B0A9F5-24EC-1F99-1AF3-231AB365B19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56276" y="4881393"/>
            <a:ext cx="588723" cy="501396"/>
          </a:xfrm>
          <a:prstGeom prst="rect">
            <a:avLst/>
          </a:prstGeom>
        </p:spPr>
      </p:pic>
      <p:pic>
        <p:nvPicPr>
          <p:cNvPr id="21" name="Picture 20" descr="A cloud with raindrops&#10;&#10;Description automatically generated">
            <a:extLst>
              <a:ext uri="{FF2B5EF4-FFF2-40B4-BE49-F238E27FC236}">
                <a16:creationId xmlns:a16="http://schemas.microsoft.com/office/drawing/2014/main" id="{C4191DFE-4D34-C228-B4F6-EF1BFB4B30B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834733" y="4881393"/>
            <a:ext cx="588723" cy="501396"/>
          </a:xfrm>
          <a:prstGeom prst="rect">
            <a:avLst/>
          </a:prstGeom>
        </p:spPr>
      </p:pic>
      <p:grpSp>
        <p:nvGrpSpPr>
          <p:cNvPr id="26" name="Group 25">
            <a:extLst>
              <a:ext uri="{FF2B5EF4-FFF2-40B4-BE49-F238E27FC236}">
                <a16:creationId xmlns:a16="http://schemas.microsoft.com/office/drawing/2014/main" id="{6C65D154-6CD5-D060-91E1-452144779647}"/>
              </a:ext>
            </a:extLst>
          </p:cNvPr>
          <p:cNvGrpSpPr/>
          <p:nvPr/>
        </p:nvGrpSpPr>
        <p:grpSpPr>
          <a:xfrm>
            <a:off x="1002082" y="1600200"/>
            <a:ext cx="5808678" cy="4628367"/>
            <a:chOff x="977869" y="1564417"/>
            <a:chExt cx="5808678" cy="4628367"/>
          </a:xfrm>
        </p:grpSpPr>
        <p:pic>
          <p:nvPicPr>
            <p:cNvPr id="23" name="Picture 22" descr="A calendar with numbers and a date&#10;&#10;Description automatically generated">
              <a:extLst>
                <a:ext uri="{FF2B5EF4-FFF2-40B4-BE49-F238E27FC236}">
                  <a16:creationId xmlns:a16="http://schemas.microsoft.com/office/drawing/2014/main" id="{571D3D4D-C59F-CBB3-695F-7CC8226D8C0C}"/>
                </a:ext>
              </a:extLst>
            </p:cNvPr>
            <p:cNvPicPr>
              <a:picLocks noChangeAspect="1"/>
            </p:cNvPicPr>
            <p:nvPr/>
          </p:nvPicPr>
          <p:blipFill>
            <a:blip r:embed="rId5"/>
            <a:stretch>
              <a:fillRect/>
            </a:stretch>
          </p:blipFill>
          <p:spPr>
            <a:xfrm>
              <a:off x="977869" y="1564417"/>
              <a:ext cx="5808678" cy="4628367"/>
            </a:xfrm>
            <a:prstGeom prst="rect">
              <a:avLst/>
            </a:prstGeom>
          </p:spPr>
        </p:pic>
        <p:pic>
          <p:nvPicPr>
            <p:cNvPr id="25" name="Picture 24" descr="A cartoon of a cloud&#10;&#10;Description automatically generated">
              <a:extLst>
                <a:ext uri="{FF2B5EF4-FFF2-40B4-BE49-F238E27FC236}">
                  <a16:creationId xmlns:a16="http://schemas.microsoft.com/office/drawing/2014/main" id="{6A35816F-0C06-850E-E876-74363BB8E14F}"/>
                </a:ext>
              </a:extLst>
            </p:cNvPr>
            <p:cNvPicPr>
              <a:picLocks noChangeAspect="1"/>
            </p:cNvPicPr>
            <p:nvPr/>
          </p:nvPicPr>
          <p:blipFill>
            <a:blip r:embed="rId6"/>
            <a:stretch>
              <a:fillRect/>
            </a:stretch>
          </p:blipFill>
          <p:spPr>
            <a:xfrm>
              <a:off x="4112828" y="1606673"/>
              <a:ext cx="1323467" cy="835000"/>
            </a:xfrm>
            <a:prstGeom prst="rect">
              <a:avLst/>
            </a:prstGeom>
          </p:spPr>
        </p:pic>
      </p:grpSp>
      <p:pic>
        <p:nvPicPr>
          <p:cNvPr id="27" name="Picture 26" descr="A cloud with raindrops&#10;&#10;Description automatically generated">
            <a:extLst>
              <a:ext uri="{FF2B5EF4-FFF2-40B4-BE49-F238E27FC236}">
                <a16:creationId xmlns:a16="http://schemas.microsoft.com/office/drawing/2014/main" id="{AF393D0A-D68E-9994-FA86-913DEE4D010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29593" y="2816267"/>
            <a:ext cx="588723" cy="501396"/>
          </a:xfrm>
          <a:prstGeom prst="rect">
            <a:avLst/>
          </a:prstGeom>
        </p:spPr>
      </p:pic>
      <p:pic>
        <p:nvPicPr>
          <p:cNvPr id="28" name="Picture 27" descr="A cloud with raindrops&#10;&#10;Description automatically generated">
            <a:extLst>
              <a:ext uri="{FF2B5EF4-FFF2-40B4-BE49-F238E27FC236}">
                <a16:creationId xmlns:a16="http://schemas.microsoft.com/office/drawing/2014/main" id="{6ABEBACA-71F7-C282-F956-194CF620394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36909" y="2816267"/>
            <a:ext cx="588723" cy="501396"/>
          </a:xfrm>
          <a:prstGeom prst="rect">
            <a:avLst/>
          </a:prstGeom>
        </p:spPr>
      </p:pic>
      <p:pic>
        <p:nvPicPr>
          <p:cNvPr id="29" name="Picture 28" descr="A cloud with raindrops&#10;&#10;Description automatically generated">
            <a:extLst>
              <a:ext uri="{FF2B5EF4-FFF2-40B4-BE49-F238E27FC236}">
                <a16:creationId xmlns:a16="http://schemas.microsoft.com/office/drawing/2014/main" id="{EE280338-E8C1-E4F0-3930-A63BE223395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44225" y="2816267"/>
            <a:ext cx="588723" cy="501396"/>
          </a:xfrm>
          <a:prstGeom prst="rect">
            <a:avLst/>
          </a:prstGeom>
        </p:spPr>
      </p:pic>
      <p:pic>
        <p:nvPicPr>
          <p:cNvPr id="30" name="Picture 29" descr="A cloud with raindrops&#10;&#10;Description automatically generated">
            <a:extLst>
              <a:ext uri="{FF2B5EF4-FFF2-40B4-BE49-F238E27FC236}">
                <a16:creationId xmlns:a16="http://schemas.microsoft.com/office/drawing/2014/main" id="{4EEEFC77-0B97-2879-5D6F-5C54A97E3F1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13348" y="2816267"/>
            <a:ext cx="588723" cy="501396"/>
          </a:xfrm>
          <a:prstGeom prst="rect">
            <a:avLst/>
          </a:prstGeom>
        </p:spPr>
      </p:pic>
      <p:pic>
        <p:nvPicPr>
          <p:cNvPr id="31" name="Picture 30" descr="A cloud with raindrops&#10;&#10;Description automatically generated">
            <a:extLst>
              <a:ext uri="{FF2B5EF4-FFF2-40B4-BE49-F238E27FC236}">
                <a16:creationId xmlns:a16="http://schemas.microsoft.com/office/drawing/2014/main" id="{FD77C328-98D2-40B6-6D73-5F86163562E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386574" y="2816267"/>
            <a:ext cx="588723" cy="501396"/>
          </a:xfrm>
          <a:prstGeom prst="rect">
            <a:avLst/>
          </a:prstGeom>
        </p:spPr>
      </p:pic>
      <p:pic>
        <p:nvPicPr>
          <p:cNvPr id="32" name="Picture 31" descr="A cloud with raindrops&#10;&#10;Description automatically generated">
            <a:extLst>
              <a:ext uri="{FF2B5EF4-FFF2-40B4-BE49-F238E27FC236}">
                <a16:creationId xmlns:a16="http://schemas.microsoft.com/office/drawing/2014/main" id="{C59F6459-EA48-F51E-2295-7C0D702BCC3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165147" y="2816267"/>
            <a:ext cx="588723" cy="501396"/>
          </a:xfrm>
          <a:prstGeom prst="rect">
            <a:avLst/>
          </a:prstGeom>
        </p:spPr>
      </p:pic>
      <p:pic>
        <p:nvPicPr>
          <p:cNvPr id="33" name="Picture 32" descr="A cloud with raindrops&#10;&#10;Description automatically generated">
            <a:extLst>
              <a:ext uri="{FF2B5EF4-FFF2-40B4-BE49-F238E27FC236}">
                <a16:creationId xmlns:a16="http://schemas.microsoft.com/office/drawing/2014/main" id="{FD56CEC4-FF2C-94FA-BDB3-2A5EEE26502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067102" y="2816267"/>
            <a:ext cx="588723" cy="501396"/>
          </a:xfrm>
          <a:prstGeom prst="rect">
            <a:avLst/>
          </a:prstGeom>
        </p:spPr>
      </p:pic>
      <p:pic>
        <p:nvPicPr>
          <p:cNvPr id="34" name="Picture 33" descr="A cloud with raindrops&#10;&#10;Description automatically generated">
            <a:extLst>
              <a:ext uri="{FF2B5EF4-FFF2-40B4-BE49-F238E27FC236}">
                <a16:creationId xmlns:a16="http://schemas.microsoft.com/office/drawing/2014/main" id="{A69E74BB-CD1F-D479-BA94-E04FDDEA522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50345" y="3405776"/>
            <a:ext cx="588723" cy="501396"/>
          </a:xfrm>
          <a:prstGeom prst="rect">
            <a:avLst/>
          </a:prstGeom>
        </p:spPr>
      </p:pic>
      <p:pic>
        <p:nvPicPr>
          <p:cNvPr id="35" name="Picture 34" descr="A cloud with raindrops&#10;&#10;Description automatically generated">
            <a:extLst>
              <a:ext uri="{FF2B5EF4-FFF2-40B4-BE49-F238E27FC236}">
                <a16:creationId xmlns:a16="http://schemas.microsoft.com/office/drawing/2014/main" id="{726C6CFA-D6E7-2A66-42F0-ED3035D054E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857661" y="3405776"/>
            <a:ext cx="588723" cy="501396"/>
          </a:xfrm>
          <a:prstGeom prst="rect">
            <a:avLst/>
          </a:prstGeom>
        </p:spPr>
      </p:pic>
      <p:pic>
        <p:nvPicPr>
          <p:cNvPr id="36" name="Picture 35" descr="A cloud with raindrops&#10;&#10;Description automatically generated">
            <a:extLst>
              <a:ext uri="{FF2B5EF4-FFF2-40B4-BE49-F238E27FC236}">
                <a16:creationId xmlns:a16="http://schemas.microsoft.com/office/drawing/2014/main" id="{5DAE2F9E-7656-7CFD-C145-A34E5C66643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664977" y="3405776"/>
            <a:ext cx="588723" cy="501396"/>
          </a:xfrm>
          <a:prstGeom prst="rect">
            <a:avLst/>
          </a:prstGeom>
        </p:spPr>
      </p:pic>
      <p:pic>
        <p:nvPicPr>
          <p:cNvPr id="37" name="Picture 36" descr="A cloud with raindrops&#10;&#10;Description automatically generated">
            <a:extLst>
              <a:ext uri="{FF2B5EF4-FFF2-40B4-BE49-F238E27FC236}">
                <a16:creationId xmlns:a16="http://schemas.microsoft.com/office/drawing/2014/main" id="{04ED6D19-FCCB-9D88-31DF-6743C9ADDCA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434100" y="3405776"/>
            <a:ext cx="588723" cy="501396"/>
          </a:xfrm>
          <a:prstGeom prst="rect">
            <a:avLst/>
          </a:prstGeom>
        </p:spPr>
      </p:pic>
      <p:pic>
        <p:nvPicPr>
          <p:cNvPr id="38" name="Picture 37" descr="A cloud with raindrops&#10;&#10;Description automatically generated">
            <a:extLst>
              <a:ext uri="{FF2B5EF4-FFF2-40B4-BE49-F238E27FC236}">
                <a16:creationId xmlns:a16="http://schemas.microsoft.com/office/drawing/2014/main" id="{98D8E014-AEFE-DFEA-0432-37A3F683A2D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307326" y="3405776"/>
            <a:ext cx="588723" cy="501396"/>
          </a:xfrm>
          <a:prstGeom prst="rect">
            <a:avLst/>
          </a:prstGeom>
        </p:spPr>
      </p:pic>
      <p:pic>
        <p:nvPicPr>
          <p:cNvPr id="39" name="Picture 38" descr="A cloud with raindrops&#10;&#10;Description automatically generated">
            <a:extLst>
              <a:ext uri="{FF2B5EF4-FFF2-40B4-BE49-F238E27FC236}">
                <a16:creationId xmlns:a16="http://schemas.microsoft.com/office/drawing/2014/main" id="{89358E00-0319-DD88-44AD-B3FDB7150B3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85899" y="3405776"/>
            <a:ext cx="588723" cy="501396"/>
          </a:xfrm>
          <a:prstGeom prst="rect">
            <a:avLst/>
          </a:prstGeom>
        </p:spPr>
      </p:pic>
      <p:pic>
        <p:nvPicPr>
          <p:cNvPr id="40" name="Picture 39" descr="A cloud with raindrops&#10;&#10;Description automatically generated">
            <a:extLst>
              <a:ext uri="{FF2B5EF4-FFF2-40B4-BE49-F238E27FC236}">
                <a16:creationId xmlns:a16="http://schemas.microsoft.com/office/drawing/2014/main" id="{178CF407-27FB-D1F0-832E-B087B7DD44C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87854" y="3405776"/>
            <a:ext cx="588723" cy="501396"/>
          </a:xfrm>
          <a:prstGeom prst="rect">
            <a:avLst/>
          </a:prstGeom>
        </p:spPr>
      </p:pic>
      <p:pic>
        <p:nvPicPr>
          <p:cNvPr id="41" name="Picture 40" descr="A cloud with raindrops&#10;&#10;Description automatically generated">
            <a:extLst>
              <a:ext uri="{FF2B5EF4-FFF2-40B4-BE49-F238E27FC236}">
                <a16:creationId xmlns:a16="http://schemas.microsoft.com/office/drawing/2014/main" id="{A27789DC-80E3-8AF4-FE34-C9DC5AFAE27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50345" y="3969566"/>
            <a:ext cx="588723" cy="501396"/>
          </a:xfrm>
          <a:prstGeom prst="rect">
            <a:avLst/>
          </a:prstGeom>
        </p:spPr>
      </p:pic>
      <p:pic>
        <p:nvPicPr>
          <p:cNvPr id="42" name="Picture 41" descr="A cloud with raindrops&#10;&#10;Description automatically generated">
            <a:extLst>
              <a:ext uri="{FF2B5EF4-FFF2-40B4-BE49-F238E27FC236}">
                <a16:creationId xmlns:a16="http://schemas.microsoft.com/office/drawing/2014/main" id="{6B7B2F35-5064-4CBB-162E-ADBEC332CDE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857661" y="3969566"/>
            <a:ext cx="588723" cy="501396"/>
          </a:xfrm>
          <a:prstGeom prst="rect">
            <a:avLst/>
          </a:prstGeom>
        </p:spPr>
      </p:pic>
      <p:pic>
        <p:nvPicPr>
          <p:cNvPr id="43" name="Picture 42" descr="A cloud with raindrops&#10;&#10;Description automatically generated">
            <a:extLst>
              <a:ext uri="{FF2B5EF4-FFF2-40B4-BE49-F238E27FC236}">
                <a16:creationId xmlns:a16="http://schemas.microsoft.com/office/drawing/2014/main" id="{852B7652-391B-7DF4-E864-8E90028F255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664977" y="3969566"/>
            <a:ext cx="588723" cy="501396"/>
          </a:xfrm>
          <a:prstGeom prst="rect">
            <a:avLst/>
          </a:prstGeom>
        </p:spPr>
      </p:pic>
      <p:pic>
        <p:nvPicPr>
          <p:cNvPr id="44" name="Picture 43" descr="A cloud with raindrops&#10;&#10;Description automatically generated">
            <a:extLst>
              <a:ext uri="{FF2B5EF4-FFF2-40B4-BE49-F238E27FC236}">
                <a16:creationId xmlns:a16="http://schemas.microsoft.com/office/drawing/2014/main" id="{7C92AEC8-F437-88E0-3C88-8768E57984A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434100" y="3969566"/>
            <a:ext cx="588723" cy="501396"/>
          </a:xfrm>
          <a:prstGeom prst="rect">
            <a:avLst/>
          </a:prstGeom>
        </p:spPr>
      </p:pic>
      <p:pic>
        <p:nvPicPr>
          <p:cNvPr id="45" name="Picture 44" descr="A cloud with raindrops&#10;&#10;Description automatically generated">
            <a:extLst>
              <a:ext uri="{FF2B5EF4-FFF2-40B4-BE49-F238E27FC236}">
                <a16:creationId xmlns:a16="http://schemas.microsoft.com/office/drawing/2014/main" id="{3AD5DC75-848E-EAB2-7419-12DD5AAB280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307326" y="3969566"/>
            <a:ext cx="588723" cy="501396"/>
          </a:xfrm>
          <a:prstGeom prst="rect">
            <a:avLst/>
          </a:prstGeom>
        </p:spPr>
      </p:pic>
      <p:pic>
        <p:nvPicPr>
          <p:cNvPr id="46" name="Picture 45" descr="A cloud with raindrops&#10;&#10;Description automatically generated">
            <a:extLst>
              <a:ext uri="{FF2B5EF4-FFF2-40B4-BE49-F238E27FC236}">
                <a16:creationId xmlns:a16="http://schemas.microsoft.com/office/drawing/2014/main" id="{BC468BBD-ED81-BF13-3D11-BEC42B569AC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85899" y="3969566"/>
            <a:ext cx="588723" cy="501396"/>
          </a:xfrm>
          <a:prstGeom prst="rect">
            <a:avLst/>
          </a:prstGeom>
        </p:spPr>
      </p:pic>
      <p:pic>
        <p:nvPicPr>
          <p:cNvPr id="47" name="Picture 46" descr="A cloud with raindrops&#10;&#10;Description automatically generated">
            <a:extLst>
              <a:ext uri="{FF2B5EF4-FFF2-40B4-BE49-F238E27FC236}">
                <a16:creationId xmlns:a16="http://schemas.microsoft.com/office/drawing/2014/main" id="{6D322E13-C62C-D3BD-E69A-D52C1C42CDA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87854" y="3969566"/>
            <a:ext cx="588723" cy="501396"/>
          </a:xfrm>
          <a:prstGeom prst="rect">
            <a:avLst/>
          </a:prstGeom>
        </p:spPr>
      </p:pic>
      <p:pic>
        <p:nvPicPr>
          <p:cNvPr id="48" name="Picture 47" descr="A cloud with raindrops&#10;&#10;Description automatically generated">
            <a:extLst>
              <a:ext uri="{FF2B5EF4-FFF2-40B4-BE49-F238E27FC236}">
                <a16:creationId xmlns:a16="http://schemas.microsoft.com/office/drawing/2014/main" id="{9A16E332-DF5D-F202-2B76-2E82A25D456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02082" y="4573241"/>
            <a:ext cx="588723" cy="501396"/>
          </a:xfrm>
          <a:prstGeom prst="rect">
            <a:avLst/>
          </a:prstGeom>
        </p:spPr>
      </p:pic>
      <p:pic>
        <p:nvPicPr>
          <p:cNvPr id="49" name="Picture 48" descr="A cloud with raindrops&#10;&#10;Description automatically generated">
            <a:extLst>
              <a:ext uri="{FF2B5EF4-FFF2-40B4-BE49-F238E27FC236}">
                <a16:creationId xmlns:a16="http://schemas.microsoft.com/office/drawing/2014/main" id="{015CC667-DC86-A83A-3D33-759CC5CA2D5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809398" y="4573241"/>
            <a:ext cx="588723" cy="501396"/>
          </a:xfrm>
          <a:prstGeom prst="rect">
            <a:avLst/>
          </a:prstGeom>
        </p:spPr>
      </p:pic>
      <p:pic>
        <p:nvPicPr>
          <p:cNvPr id="50" name="Picture 49" descr="A cloud with raindrops&#10;&#10;Description automatically generated">
            <a:extLst>
              <a:ext uri="{FF2B5EF4-FFF2-40B4-BE49-F238E27FC236}">
                <a16:creationId xmlns:a16="http://schemas.microsoft.com/office/drawing/2014/main" id="{4AAF7726-CCFA-E792-D4B6-2692237BAC8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38907" y="4573241"/>
            <a:ext cx="588723" cy="501396"/>
          </a:xfrm>
          <a:prstGeom prst="rect">
            <a:avLst/>
          </a:prstGeom>
        </p:spPr>
      </p:pic>
      <p:pic>
        <p:nvPicPr>
          <p:cNvPr id="51" name="Picture 50" descr="A cloud with raindrops&#10;&#10;Description automatically generated">
            <a:extLst>
              <a:ext uri="{FF2B5EF4-FFF2-40B4-BE49-F238E27FC236}">
                <a16:creationId xmlns:a16="http://schemas.microsoft.com/office/drawing/2014/main" id="{6F9364A5-48FE-B86B-0650-B3B72BD50FC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00010" y="4573241"/>
            <a:ext cx="588723" cy="501396"/>
          </a:xfrm>
          <a:prstGeom prst="rect">
            <a:avLst/>
          </a:prstGeom>
        </p:spPr>
      </p:pic>
      <p:pic>
        <p:nvPicPr>
          <p:cNvPr id="52" name="Picture 51" descr="A cloud with raindrops&#10;&#10;Description automatically generated">
            <a:extLst>
              <a:ext uri="{FF2B5EF4-FFF2-40B4-BE49-F238E27FC236}">
                <a16:creationId xmlns:a16="http://schemas.microsoft.com/office/drawing/2014/main" id="{374FDDAC-4C8C-CE7C-0999-C4E6E5BA95E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307326" y="4573241"/>
            <a:ext cx="588723" cy="501396"/>
          </a:xfrm>
          <a:prstGeom prst="rect">
            <a:avLst/>
          </a:prstGeom>
        </p:spPr>
      </p:pic>
      <p:pic>
        <p:nvPicPr>
          <p:cNvPr id="53" name="Picture 52" descr="A cloud with raindrops&#10;&#10;Description automatically generated">
            <a:extLst>
              <a:ext uri="{FF2B5EF4-FFF2-40B4-BE49-F238E27FC236}">
                <a16:creationId xmlns:a16="http://schemas.microsoft.com/office/drawing/2014/main" id="{3307E718-E357-CBFC-E969-5F2FDA21866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142712" y="4573241"/>
            <a:ext cx="588723" cy="501396"/>
          </a:xfrm>
          <a:prstGeom prst="rect">
            <a:avLst/>
          </a:prstGeom>
        </p:spPr>
      </p:pic>
    </p:spTree>
    <p:extLst>
      <p:ext uri="{BB962C8B-B14F-4D97-AF65-F5344CB8AC3E}">
        <p14:creationId xmlns:p14="http://schemas.microsoft.com/office/powerpoint/2010/main" val="306506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37"/>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38"/>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39"/>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40"/>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41"/>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42"/>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4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44"/>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45"/>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46"/>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4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4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49"/>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50"/>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51"/>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52"/>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0CE6-1178-CCFD-C76F-B6687ECBECD6}"/>
              </a:ext>
            </a:extLst>
          </p:cNvPr>
          <p:cNvSpPr>
            <a:spLocks noGrp="1"/>
          </p:cNvSpPr>
          <p:nvPr>
            <p:ph type="title"/>
          </p:nvPr>
        </p:nvSpPr>
        <p:spPr/>
        <p:txBody>
          <a:bodyPr>
            <a:noAutofit/>
          </a:bodyPr>
          <a:lstStyle/>
          <a:p>
            <a:r>
              <a:rPr lang="en-US" sz="2400" dirty="0">
                <a:solidFill>
                  <a:schemeClr val="bg1"/>
                </a:solidFill>
              </a:rPr>
              <a:t>Noah and his family tried to take care of the animals.  </a:t>
            </a:r>
            <a:br>
              <a:rPr lang="en-US" sz="2400" dirty="0">
                <a:solidFill>
                  <a:schemeClr val="bg1"/>
                </a:solidFill>
              </a:rPr>
            </a:br>
            <a:r>
              <a:rPr lang="en-US" sz="2400" dirty="0">
                <a:solidFill>
                  <a:schemeClr val="bg1"/>
                </a:solidFill>
              </a:rPr>
              <a:t>Do you think the animals were scared?</a:t>
            </a:r>
            <a:br>
              <a:rPr lang="en-US" sz="2400" dirty="0">
                <a:solidFill>
                  <a:schemeClr val="bg1"/>
                </a:solidFill>
              </a:rPr>
            </a:br>
            <a:r>
              <a:rPr lang="en-US" sz="2400" dirty="0">
                <a:solidFill>
                  <a:schemeClr val="bg1"/>
                </a:solidFill>
              </a:rPr>
              <a:t>Do you think they got sea sick?</a:t>
            </a:r>
          </a:p>
        </p:txBody>
      </p:sp>
      <p:pic>
        <p:nvPicPr>
          <p:cNvPr id="5" name="Picture 4" descr="A raccoon looking through a hole&#10;&#10;Description automatically generated">
            <a:extLst>
              <a:ext uri="{FF2B5EF4-FFF2-40B4-BE49-F238E27FC236}">
                <a16:creationId xmlns:a16="http://schemas.microsoft.com/office/drawing/2014/main" id="{3F95A6BD-E14A-2813-C8A2-26F7DE79836C}"/>
              </a:ext>
            </a:extLst>
          </p:cNvPr>
          <p:cNvPicPr>
            <a:picLocks noChangeAspect="1"/>
          </p:cNvPicPr>
          <p:nvPr/>
        </p:nvPicPr>
        <p:blipFill>
          <a:blip r:embed="rId2"/>
          <a:stretch>
            <a:fillRect/>
          </a:stretch>
        </p:blipFill>
        <p:spPr>
          <a:xfrm>
            <a:off x="330120" y="1600200"/>
            <a:ext cx="2287821" cy="1833161"/>
          </a:xfrm>
          <a:prstGeom prst="rect">
            <a:avLst/>
          </a:prstGeom>
        </p:spPr>
      </p:pic>
      <p:pic>
        <p:nvPicPr>
          <p:cNvPr id="7" name="Picture 6" descr="A cat with its head on its back&#10;&#10;Description automatically generated">
            <a:extLst>
              <a:ext uri="{FF2B5EF4-FFF2-40B4-BE49-F238E27FC236}">
                <a16:creationId xmlns:a16="http://schemas.microsoft.com/office/drawing/2014/main" id="{5A5AC2E7-6ED0-065D-BB0A-843E95DE3067}"/>
              </a:ext>
            </a:extLst>
          </p:cNvPr>
          <p:cNvPicPr>
            <a:picLocks noChangeAspect="1"/>
          </p:cNvPicPr>
          <p:nvPr/>
        </p:nvPicPr>
        <p:blipFill>
          <a:blip r:embed="rId3"/>
          <a:stretch>
            <a:fillRect/>
          </a:stretch>
        </p:blipFill>
        <p:spPr>
          <a:xfrm>
            <a:off x="2996504" y="1600200"/>
            <a:ext cx="3241458" cy="1823320"/>
          </a:xfrm>
          <a:prstGeom prst="rect">
            <a:avLst/>
          </a:prstGeom>
        </p:spPr>
      </p:pic>
      <p:pic>
        <p:nvPicPr>
          <p:cNvPr id="9" name="Picture 8" descr="An elephant with its trunk up&#10;&#10;Description automatically generated">
            <a:extLst>
              <a:ext uri="{FF2B5EF4-FFF2-40B4-BE49-F238E27FC236}">
                <a16:creationId xmlns:a16="http://schemas.microsoft.com/office/drawing/2014/main" id="{B7F770A2-722E-302E-970E-F2C80BF5AA4E}"/>
              </a:ext>
            </a:extLst>
          </p:cNvPr>
          <p:cNvPicPr>
            <a:picLocks noChangeAspect="1"/>
          </p:cNvPicPr>
          <p:nvPr/>
        </p:nvPicPr>
        <p:blipFill>
          <a:blip r:embed="rId4"/>
          <a:stretch>
            <a:fillRect/>
          </a:stretch>
        </p:blipFill>
        <p:spPr>
          <a:xfrm>
            <a:off x="330120" y="3757612"/>
            <a:ext cx="5456905" cy="2864875"/>
          </a:xfrm>
          <a:prstGeom prst="rect">
            <a:avLst/>
          </a:prstGeom>
        </p:spPr>
      </p:pic>
      <p:pic>
        <p:nvPicPr>
          <p:cNvPr id="11" name="Picture 10" descr="A cartoon of a turtle&#10;&#10;Description automatically generated">
            <a:extLst>
              <a:ext uri="{FF2B5EF4-FFF2-40B4-BE49-F238E27FC236}">
                <a16:creationId xmlns:a16="http://schemas.microsoft.com/office/drawing/2014/main" id="{C4C22FF1-FCBF-48CD-BFB1-8076C62316F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050163" y="3606082"/>
            <a:ext cx="2636637" cy="2027129"/>
          </a:xfrm>
          <a:prstGeom prst="rect">
            <a:avLst/>
          </a:prstGeom>
        </p:spPr>
      </p:pic>
    </p:spTree>
    <p:extLst>
      <p:ext uri="{BB962C8B-B14F-4D97-AF65-F5344CB8AC3E}">
        <p14:creationId xmlns:p14="http://schemas.microsoft.com/office/powerpoint/2010/main" val="31293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1"/>
                                        </p:tgtEl>
                                        <p:attrNameLst>
                                          <p:attrName>r</p:attrName>
                                        </p:attrNameLst>
                                      </p:cBhvr>
                                    </p:animRot>
                                    <p:animRot by="-240000">
                                      <p:cBhvr>
                                        <p:cTn id="7" dur="200" fill="hold">
                                          <p:stCondLst>
                                            <p:cond delay="200"/>
                                          </p:stCondLst>
                                        </p:cTn>
                                        <p:tgtEl>
                                          <p:spTgt spid="11"/>
                                        </p:tgtEl>
                                        <p:attrNameLst>
                                          <p:attrName>r</p:attrName>
                                        </p:attrNameLst>
                                      </p:cBhvr>
                                    </p:animRot>
                                    <p:animRot by="240000">
                                      <p:cBhvr>
                                        <p:cTn id="8" dur="200" fill="hold">
                                          <p:stCondLst>
                                            <p:cond delay="400"/>
                                          </p:stCondLst>
                                        </p:cTn>
                                        <p:tgtEl>
                                          <p:spTgt spid="11"/>
                                        </p:tgtEl>
                                        <p:attrNameLst>
                                          <p:attrName>r</p:attrName>
                                        </p:attrNameLst>
                                      </p:cBhvr>
                                    </p:animRot>
                                    <p:animRot by="-240000">
                                      <p:cBhvr>
                                        <p:cTn id="9" dur="200" fill="hold">
                                          <p:stCondLst>
                                            <p:cond delay="600"/>
                                          </p:stCondLst>
                                        </p:cTn>
                                        <p:tgtEl>
                                          <p:spTgt spid="11"/>
                                        </p:tgtEl>
                                        <p:attrNameLst>
                                          <p:attrName>r</p:attrName>
                                        </p:attrNameLst>
                                      </p:cBhvr>
                                    </p:animRot>
                                    <p:animRot by="120000">
                                      <p:cBhvr>
                                        <p:cTn id="10"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0CE6-1178-CCFD-C76F-B6687ECBECD6}"/>
              </a:ext>
            </a:extLst>
          </p:cNvPr>
          <p:cNvSpPr>
            <a:spLocks noGrp="1"/>
          </p:cNvSpPr>
          <p:nvPr>
            <p:ph type="title"/>
          </p:nvPr>
        </p:nvSpPr>
        <p:spPr/>
        <p:txBody>
          <a:bodyPr>
            <a:noAutofit/>
          </a:bodyPr>
          <a:lstStyle/>
          <a:p>
            <a:r>
              <a:rPr lang="en-US" sz="2400" dirty="0">
                <a:solidFill>
                  <a:schemeClr val="bg1"/>
                </a:solidFill>
              </a:rPr>
              <a:t>Noah and his family still had to take care of the animals.  </a:t>
            </a:r>
            <a:br>
              <a:rPr lang="en-US" sz="2400" dirty="0">
                <a:solidFill>
                  <a:schemeClr val="bg1"/>
                </a:solidFill>
              </a:rPr>
            </a:br>
            <a:r>
              <a:rPr lang="en-US" sz="2400" dirty="0">
                <a:solidFill>
                  <a:schemeClr val="bg1"/>
                </a:solidFill>
              </a:rPr>
              <a:t>Do you think they got tired of their chores?</a:t>
            </a:r>
            <a:br>
              <a:rPr lang="en-US" sz="2400" dirty="0">
                <a:solidFill>
                  <a:schemeClr val="bg1"/>
                </a:solidFill>
              </a:rPr>
            </a:br>
            <a:r>
              <a:rPr lang="en-US" sz="2400" dirty="0">
                <a:solidFill>
                  <a:schemeClr val="bg1"/>
                </a:solidFill>
              </a:rPr>
              <a:t>What is it like to be a zoo keeper?</a:t>
            </a:r>
          </a:p>
        </p:txBody>
      </p:sp>
      <p:pic>
        <p:nvPicPr>
          <p:cNvPr id="4" name="Online Media 3" title="A Day In The Life Of A Zookeeper">
            <a:hlinkClick r:id="" action="ppaction://media"/>
            <a:extLst>
              <a:ext uri="{FF2B5EF4-FFF2-40B4-BE49-F238E27FC236}">
                <a16:creationId xmlns:a16="http://schemas.microsoft.com/office/drawing/2014/main" id="{7D21707F-0628-5301-54AD-984F015160A7}"/>
              </a:ext>
            </a:extLst>
          </p:cNvPr>
          <p:cNvPicPr>
            <a:picLocks noRot="1" noChangeAspect="1"/>
          </p:cNvPicPr>
          <p:nvPr>
            <a:videoFile r:link="rId1"/>
          </p:nvPr>
        </p:nvPicPr>
        <p:blipFill>
          <a:blip r:embed="rId3"/>
          <a:stretch>
            <a:fillRect/>
          </a:stretch>
        </p:blipFill>
        <p:spPr>
          <a:xfrm>
            <a:off x="125260" y="1733593"/>
            <a:ext cx="8893479" cy="5024198"/>
          </a:xfrm>
          <a:prstGeom prst="rect">
            <a:avLst/>
          </a:prstGeom>
        </p:spPr>
      </p:pic>
    </p:spTree>
    <p:extLst>
      <p:ext uri="{BB962C8B-B14F-4D97-AF65-F5344CB8AC3E}">
        <p14:creationId xmlns:p14="http://schemas.microsoft.com/office/powerpoint/2010/main" val="407409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0CE6-1178-CCFD-C76F-B6687ECBECD6}"/>
              </a:ext>
            </a:extLst>
          </p:cNvPr>
          <p:cNvSpPr>
            <a:spLocks noGrp="1"/>
          </p:cNvSpPr>
          <p:nvPr>
            <p:ph type="title"/>
          </p:nvPr>
        </p:nvSpPr>
        <p:spPr/>
        <p:txBody>
          <a:bodyPr>
            <a:noAutofit/>
          </a:bodyPr>
          <a:lstStyle/>
          <a:p>
            <a:r>
              <a:rPr lang="en-US" sz="2400" dirty="0">
                <a:solidFill>
                  <a:schemeClr val="bg1"/>
                </a:solidFill>
              </a:rPr>
              <a:t>Noah and his family still had to take care of the animals.  </a:t>
            </a:r>
            <a:br>
              <a:rPr lang="en-US" sz="2400" dirty="0">
                <a:solidFill>
                  <a:schemeClr val="bg1"/>
                </a:solidFill>
              </a:rPr>
            </a:br>
            <a:r>
              <a:rPr lang="en-US" sz="2400" dirty="0">
                <a:solidFill>
                  <a:schemeClr val="bg1"/>
                </a:solidFill>
              </a:rPr>
              <a:t>Do you think it smelled nice?</a:t>
            </a:r>
            <a:br>
              <a:rPr lang="en-US" sz="2400" dirty="0">
                <a:solidFill>
                  <a:schemeClr val="bg1"/>
                </a:solidFill>
              </a:rPr>
            </a:br>
            <a:r>
              <a:rPr lang="en-US" sz="2400" dirty="0">
                <a:solidFill>
                  <a:schemeClr val="bg1"/>
                </a:solidFill>
              </a:rPr>
              <a:t>What is it like to be a zoo keeper?</a:t>
            </a:r>
          </a:p>
        </p:txBody>
      </p:sp>
      <p:pic>
        <p:nvPicPr>
          <p:cNvPr id="3" name="Online Media 2" title="A Day In The Life Of A Keeper At A Big Cat Sanctuary">
            <a:hlinkClick r:id="" action="ppaction://media"/>
            <a:extLst>
              <a:ext uri="{FF2B5EF4-FFF2-40B4-BE49-F238E27FC236}">
                <a16:creationId xmlns:a16="http://schemas.microsoft.com/office/drawing/2014/main" id="{CC63BB38-9210-62F3-EE66-FD25FB05C6E8}"/>
              </a:ext>
            </a:extLst>
          </p:cNvPr>
          <p:cNvPicPr>
            <a:picLocks noRot="1" noChangeAspect="1"/>
          </p:cNvPicPr>
          <p:nvPr>
            <a:videoFile r:link="rId1"/>
          </p:nvPr>
        </p:nvPicPr>
        <p:blipFill>
          <a:blip r:embed="rId3"/>
          <a:stretch>
            <a:fillRect/>
          </a:stretch>
        </p:blipFill>
        <p:spPr>
          <a:xfrm>
            <a:off x="319560" y="1640910"/>
            <a:ext cx="8504879" cy="4804666"/>
          </a:xfrm>
          <a:prstGeom prst="rect">
            <a:avLst/>
          </a:prstGeom>
        </p:spPr>
      </p:pic>
    </p:spTree>
    <p:extLst>
      <p:ext uri="{BB962C8B-B14F-4D97-AF65-F5344CB8AC3E}">
        <p14:creationId xmlns:p14="http://schemas.microsoft.com/office/powerpoint/2010/main" val="210554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299F-6CFB-E5C8-1B81-0071C905CEFD}"/>
              </a:ext>
            </a:extLst>
          </p:cNvPr>
          <p:cNvSpPr>
            <a:spLocks noGrp="1"/>
          </p:cNvSpPr>
          <p:nvPr>
            <p:ph type="title"/>
          </p:nvPr>
        </p:nvSpPr>
        <p:spPr>
          <a:xfrm>
            <a:off x="667679" y="323940"/>
            <a:ext cx="8229600" cy="1143000"/>
          </a:xfrm>
        </p:spPr>
        <p:txBody>
          <a:bodyPr>
            <a:normAutofit fontScale="90000"/>
          </a:bodyPr>
          <a:lstStyle/>
          <a:p>
            <a:r>
              <a:rPr lang="en-US" dirty="0">
                <a:solidFill>
                  <a:schemeClr val="bg1"/>
                </a:solidFill>
              </a:rPr>
              <a:t>The water continued to cover the earth for 150 days.</a:t>
            </a:r>
            <a:br>
              <a:rPr lang="en-US" dirty="0">
                <a:solidFill>
                  <a:schemeClr val="bg1"/>
                </a:solidFill>
              </a:rPr>
            </a:br>
            <a:r>
              <a:rPr lang="en-US" dirty="0">
                <a:solidFill>
                  <a:schemeClr val="bg1"/>
                </a:solidFill>
              </a:rPr>
              <a:t>Let’s count the days.</a:t>
            </a:r>
          </a:p>
        </p:txBody>
      </p:sp>
      <p:grpSp>
        <p:nvGrpSpPr>
          <p:cNvPr id="26" name="Group 25">
            <a:extLst>
              <a:ext uri="{FF2B5EF4-FFF2-40B4-BE49-F238E27FC236}">
                <a16:creationId xmlns:a16="http://schemas.microsoft.com/office/drawing/2014/main" id="{6C65D154-6CD5-D060-91E1-452144779647}"/>
              </a:ext>
            </a:extLst>
          </p:cNvPr>
          <p:cNvGrpSpPr/>
          <p:nvPr/>
        </p:nvGrpSpPr>
        <p:grpSpPr>
          <a:xfrm>
            <a:off x="1563933" y="2048072"/>
            <a:ext cx="5808678" cy="4628367"/>
            <a:chOff x="977869" y="1564417"/>
            <a:chExt cx="5808678" cy="4628367"/>
          </a:xfrm>
        </p:grpSpPr>
        <p:pic>
          <p:nvPicPr>
            <p:cNvPr id="23" name="Picture 22" descr="A calendar with numbers and a date&#10;&#10;Description automatically generated">
              <a:extLst>
                <a:ext uri="{FF2B5EF4-FFF2-40B4-BE49-F238E27FC236}">
                  <a16:creationId xmlns:a16="http://schemas.microsoft.com/office/drawing/2014/main" id="{571D3D4D-C59F-CBB3-695F-7CC8226D8C0C}"/>
                </a:ext>
              </a:extLst>
            </p:cNvPr>
            <p:cNvPicPr>
              <a:picLocks noChangeAspect="1"/>
            </p:cNvPicPr>
            <p:nvPr/>
          </p:nvPicPr>
          <p:blipFill>
            <a:blip r:embed="rId2"/>
            <a:stretch>
              <a:fillRect/>
            </a:stretch>
          </p:blipFill>
          <p:spPr>
            <a:xfrm>
              <a:off x="977869" y="1564417"/>
              <a:ext cx="5808678" cy="4628367"/>
            </a:xfrm>
            <a:prstGeom prst="rect">
              <a:avLst/>
            </a:prstGeom>
          </p:spPr>
        </p:pic>
        <p:pic>
          <p:nvPicPr>
            <p:cNvPr id="25" name="Picture 24" descr="A cartoon of a cloud&#10;&#10;Description automatically generated">
              <a:extLst>
                <a:ext uri="{FF2B5EF4-FFF2-40B4-BE49-F238E27FC236}">
                  <a16:creationId xmlns:a16="http://schemas.microsoft.com/office/drawing/2014/main" id="{6A35816F-0C06-850E-E876-74363BB8E14F}"/>
                </a:ext>
              </a:extLst>
            </p:cNvPr>
            <p:cNvPicPr>
              <a:picLocks noChangeAspect="1"/>
            </p:cNvPicPr>
            <p:nvPr/>
          </p:nvPicPr>
          <p:blipFill>
            <a:blip r:embed="rId3"/>
            <a:stretch>
              <a:fillRect/>
            </a:stretch>
          </p:blipFill>
          <p:spPr>
            <a:xfrm>
              <a:off x="4112828" y="1606673"/>
              <a:ext cx="1323467" cy="835000"/>
            </a:xfrm>
            <a:prstGeom prst="rect">
              <a:avLst/>
            </a:prstGeom>
          </p:spPr>
        </p:pic>
      </p:grpSp>
      <p:pic>
        <p:nvPicPr>
          <p:cNvPr id="27" name="Picture 26" descr="A cloud with raindrops&#10;&#10;Description automatically generated">
            <a:extLst>
              <a:ext uri="{FF2B5EF4-FFF2-40B4-BE49-F238E27FC236}">
                <a16:creationId xmlns:a16="http://schemas.microsoft.com/office/drawing/2014/main" id="{AF393D0A-D68E-9994-FA86-913DEE4D010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691444" y="3264139"/>
            <a:ext cx="588723" cy="501396"/>
          </a:xfrm>
          <a:prstGeom prst="rect">
            <a:avLst/>
          </a:prstGeom>
        </p:spPr>
      </p:pic>
      <p:pic>
        <p:nvPicPr>
          <p:cNvPr id="28" name="Picture 27" descr="A cloud with raindrops&#10;&#10;Description automatically generated">
            <a:extLst>
              <a:ext uri="{FF2B5EF4-FFF2-40B4-BE49-F238E27FC236}">
                <a16:creationId xmlns:a16="http://schemas.microsoft.com/office/drawing/2014/main" id="{6ABEBACA-71F7-C282-F956-194CF620394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498760" y="3264139"/>
            <a:ext cx="588723" cy="501396"/>
          </a:xfrm>
          <a:prstGeom prst="rect">
            <a:avLst/>
          </a:prstGeom>
        </p:spPr>
      </p:pic>
      <p:pic>
        <p:nvPicPr>
          <p:cNvPr id="29" name="Picture 28" descr="A cloud with raindrops&#10;&#10;Description automatically generated">
            <a:extLst>
              <a:ext uri="{FF2B5EF4-FFF2-40B4-BE49-F238E27FC236}">
                <a16:creationId xmlns:a16="http://schemas.microsoft.com/office/drawing/2014/main" id="{EE280338-E8C1-E4F0-3930-A63BE223395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306076" y="3264139"/>
            <a:ext cx="588723" cy="501396"/>
          </a:xfrm>
          <a:prstGeom prst="rect">
            <a:avLst/>
          </a:prstGeom>
        </p:spPr>
      </p:pic>
      <p:pic>
        <p:nvPicPr>
          <p:cNvPr id="30" name="Picture 29" descr="A cloud with raindrops&#10;&#10;Description automatically generated">
            <a:extLst>
              <a:ext uri="{FF2B5EF4-FFF2-40B4-BE49-F238E27FC236}">
                <a16:creationId xmlns:a16="http://schemas.microsoft.com/office/drawing/2014/main" id="{4EEEFC77-0B97-2879-5D6F-5C54A97E3F1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075199" y="3264139"/>
            <a:ext cx="588723" cy="501396"/>
          </a:xfrm>
          <a:prstGeom prst="rect">
            <a:avLst/>
          </a:prstGeom>
        </p:spPr>
      </p:pic>
      <p:pic>
        <p:nvPicPr>
          <p:cNvPr id="31" name="Picture 30" descr="A cloud with raindrops&#10;&#10;Description automatically generated">
            <a:extLst>
              <a:ext uri="{FF2B5EF4-FFF2-40B4-BE49-F238E27FC236}">
                <a16:creationId xmlns:a16="http://schemas.microsoft.com/office/drawing/2014/main" id="{FD77C328-98D2-40B6-6D73-5F86163562E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948425" y="3264139"/>
            <a:ext cx="588723" cy="501396"/>
          </a:xfrm>
          <a:prstGeom prst="rect">
            <a:avLst/>
          </a:prstGeom>
        </p:spPr>
      </p:pic>
      <p:pic>
        <p:nvPicPr>
          <p:cNvPr id="32" name="Picture 31" descr="A cloud with raindrops&#10;&#10;Description automatically generated">
            <a:extLst>
              <a:ext uri="{FF2B5EF4-FFF2-40B4-BE49-F238E27FC236}">
                <a16:creationId xmlns:a16="http://schemas.microsoft.com/office/drawing/2014/main" id="{C59F6459-EA48-F51E-2295-7C0D702BCC3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726998" y="3264139"/>
            <a:ext cx="588723" cy="501396"/>
          </a:xfrm>
          <a:prstGeom prst="rect">
            <a:avLst/>
          </a:prstGeom>
        </p:spPr>
      </p:pic>
      <p:pic>
        <p:nvPicPr>
          <p:cNvPr id="33" name="Picture 32" descr="A cloud with raindrops&#10;&#10;Description automatically generated">
            <a:extLst>
              <a:ext uri="{FF2B5EF4-FFF2-40B4-BE49-F238E27FC236}">
                <a16:creationId xmlns:a16="http://schemas.microsoft.com/office/drawing/2014/main" id="{FD56CEC4-FF2C-94FA-BDB3-2A5EEE26502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628953" y="3264139"/>
            <a:ext cx="588723" cy="501396"/>
          </a:xfrm>
          <a:prstGeom prst="rect">
            <a:avLst/>
          </a:prstGeom>
        </p:spPr>
      </p:pic>
      <p:pic>
        <p:nvPicPr>
          <p:cNvPr id="34" name="Picture 33" descr="A cloud with raindrops&#10;&#10;Description automatically generated">
            <a:extLst>
              <a:ext uri="{FF2B5EF4-FFF2-40B4-BE49-F238E27FC236}">
                <a16:creationId xmlns:a16="http://schemas.microsoft.com/office/drawing/2014/main" id="{A69E74BB-CD1F-D479-BA94-E04FDDEA522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612196" y="3853648"/>
            <a:ext cx="588723" cy="501396"/>
          </a:xfrm>
          <a:prstGeom prst="rect">
            <a:avLst/>
          </a:prstGeom>
        </p:spPr>
      </p:pic>
      <p:pic>
        <p:nvPicPr>
          <p:cNvPr id="35" name="Picture 34" descr="A cloud with raindrops&#10;&#10;Description automatically generated">
            <a:extLst>
              <a:ext uri="{FF2B5EF4-FFF2-40B4-BE49-F238E27FC236}">
                <a16:creationId xmlns:a16="http://schemas.microsoft.com/office/drawing/2014/main" id="{726C6CFA-D6E7-2A66-42F0-ED3035D054E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419512" y="3853648"/>
            <a:ext cx="588723" cy="501396"/>
          </a:xfrm>
          <a:prstGeom prst="rect">
            <a:avLst/>
          </a:prstGeom>
        </p:spPr>
      </p:pic>
      <p:pic>
        <p:nvPicPr>
          <p:cNvPr id="36" name="Picture 35" descr="A cloud with raindrops&#10;&#10;Description automatically generated">
            <a:extLst>
              <a:ext uri="{FF2B5EF4-FFF2-40B4-BE49-F238E27FC236}">
                <a16:creationId xmlns:a16="http://schemas.microsoft.com/office/drawing/2014/main" id="{5DAE2F9E-7656-7CFD-C145-A34E5C66643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226828" y="3853648"/>
            <a:ext cx="588723" cy="501396"/>
          </a:xfrm>
          <a:prstGeom prst="rect">
            <a:avLst/>
          </a:prstGeom>
        </p:spPr>
      </p:pic>
      <p:pic>
        <p:nvPicPr>
          <p:cNvPr id="37" name="Picture 36" descr="A cloud with raindrops&#10;&#10;Description automatically generated">
            <a:extLst>
              <a:ext uri="{FF2B5EF4-FFF2-40B4-BE49-F238E27FC236}">
                <a16:creationId xmlns:a16="http://schemas.microsoft.com/office/drawing/2014/main" id="{04ED6D19-FCCB-9D88-31DF-6743C9ADDCA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995951" y="3853648"/>
            <a:ext cx="588723" cy="501396"/>
          </a:xfrm>
          <a:prstGeom prst="rect">
            <a:avLst/>
          </a:prstGeom>
        </p:spPr>
      </p:pic>
      <p:pic>
        <p:nvPicPr>
          <p:cNvPr id="38" name="Picture 37" descr="A cloud with raindrops&#10;&#10;Description automatically generated">
            <a:extLst>
              <a:ext uri="{FF2B5EF4-FFF2-40B4-BE49-F238E27FC236}">
                <a16:creationId xmlns:a16="http://schemas.microsoft.com/office/drawing/2014/main" id="{98D8E014-AEFE-DFEA-0432-37A3F683A2D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869177" y="3853648"/>
            <a:ext cx="588723" cy="501396"/>
          </a:xfrm>
          <a:prstGeom prst="rect">
            <a:avLst/>
          </a:prstGeom>
        </p:spPr>
      </p:pic>
      <p:pic>
        <p:nvPicPr>
          <p:cNvPr id="39" name="Picture 38" descr="A cloud with raindrops&#10;&#10;Description automatically generated">
            <a:extLst>
              <a:ext uri="{FF2B5EF4-FFF2-40B4-BE49-F238E27FC236}">
                <a16:creationId xmlns:a16="http://schemas.microsoft.com/office/drawing/2014/main" id="{89358E00-0319-DD88-44AD-B3FDB7150B3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647750" y="3853648"/>
            <a:ext cx="588723" cy="501396"/>
          </a:xfrm>
          <a:prstGeom prst="rect">
            <a:avLst/>
          </a:prstGeom>
        </p:spPr>
      </p:pic>
      <p:pic>
        <p:nvPicPr>
          <p:cNvPr id="40" name="Picture 39" descr="A cloud with raindrops&#10;&#10;Description automatically generated">
            <a:extLst>
              <a:ext uri="{FF2B5EF4-FFF2-40B4-BE49-F238E27FC236}">
                <a16:creationId xmlns:a16="http://schemas.microsoft.com/office/drawing/2014/main" id="{178CF407-27FB-D1F0-832E-B087B7DD44C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549705" y="3853648"/>
            <a:ext cx="588723" cy="501396"/>
          </a:xfrm>
          <a:prstGeom prst="rect">
            <a:avLst/>
          </a:prstGeom>
        </p:spPr>
      </p:pic>
      <p:pic>
        <p:nvPicPr>
          <p:cNvPr id="41" name="Picture 40" descr="A cloud with raindrops&#10;&#10;Description automatically generated">
            <a:extLst>
              <a:ext uri="{FF2B5EF4-FFF2-40B4-BE49-F238E27FC236}">
                <a16:creationId xmlns:a16="http://schemas.microsoft.com/office/drawing/2014/main" id="{A27789DC-80E3-8AF4-FE34-C9DC5AFAE27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612196" y="4417438"/>
            <a:ext cx="588723" cy="501396"/>
          </a:xfrm>
          <a:prstGeom prst="rect">
            <a:avLst/>
          </a:prstGeom>
        </p:spPr>
      </p:pic>
      <p:pic>
        <p:nvPicPr>
          <p:cNvPr id="42" name="Picture 41" descr="A cloud with raindrops&#10;&#10;Description automatically generated">
            <a:extLst>
              <a:ext uri="{FF2B5EF4-FFF2-40B4-BE49-F238E27FC236}">
                <a16:creationId xmlns:a16="http://schemas.microsoft.com/office/drawing/2014/main" id="{6B7B2F35-5064-4CBB-162E-ADBEC332CD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419512" y="4417438"/>
            <a:ext cx="588723" cy="501396"/>
          </a:xfrm>
          <a:prstGeom prst="rect">
            <a:avLst/>
          </a:prstGeom>
        </p:spPr>
      </p:pic>
      <p:pic>
        <p:nvPicPr>
          <p:cNvPr id="43" name="Picture 42" descr="A cloud with raindrops&#10;&#10;Description automatically generated">
            <a:extLst>
              <a:ext uri="{FF2B5EF4-FFF2-40B4-BE49-F238E27FC236}">
                <a16:creationId xmlns:a16="http://schemas.microsoft.com/office/drawing/2014/main" id="{852B7652-391B-7DF4-E864-8E90028F255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226828" y="4417438"/>
            <a:ext cx="588723" cy="501396"/>
          </a:xfrm>
          <a:prstGeom prst="rect">
            <a:avLst/>
          </a:prstGeom>
        </p:spPr>
      </p:pic>
      <p:pic>
        <p:nvPicPr>
          <p:cNvPr id="44" name="Picture 43" descr="A cloud with raindrops&#10;&#10;Description automatically generated">
            <a:extLst>
              <a:ext uri="{FF2B5EF4-FFF2-40B4-BE49-F238E27FC236}">
                <a16:creationId xmlns:a16="http://schemas.microsoft.com/office/drawing/2014/main" id="{7C92AEC8-F437-88E0-3C88-8768E57984A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995951" y="4417438"/>
            <a:ext cx="588723" cy="501396"/>
          </a:xfrm>
          <a:prstGeom prst="rect">
            <a:avLst/>
          </a:prstGeom>
        </p:spPr>
      </p:pic>
      <p:pic>
        <p:nvPicPr>
          <p:cNvPr id="45" name="Picture 44" descr="A cloud with raindrops&#10;&#10;Description automatically generated">
            <a:extLst>
              <a:ext uri="{FF2B5EF4-FFF2-40B4-BE49-F238E27FC236}">
                <a16:creationId xmlns:a16="http://schemas.microsoft.com/office/drawing/2014/main" id="{3AD5DC75-848E-EAB2-7419-12DD5AAB280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869177" y="4417438"/>
            <a:ext cx="588723" cy="501396"/>
          </a:xfrm>
          <a:prstGeom prst="rect">
            <a:avLst/>
          </a:prstGeom>
        </p:spPr>
      </p:pic>
      <p:pic>
        <p:nvPicPr>
          <p:cNvPr id="46" name="Picture 45" descr="A cloud with raindrops&#10;&#10;Description automatically generated">
            <a:extLst>
              <a:ext uri="{FF2B5EF4-FFF2-40B4-BE49-F238E27FC236}">
                <a16:creationId xmlns:a16="http://schemas.microsoft.com/office/drawing/2014/main" id="{BC468BBD-ED81-BF13-3D11-BEC42B569AC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647750" y="4417438"/>
            <a:ext cx="588723" cy="501396"/>
          </a:xfrm>
          <a:prstGeom prst="rect">
            <a:avLst/>
          </a:prstGeom>
        </p:spPr>
      </p:pic>
      <p:pic>
        <p:nvPicPr>
          <p:cNvPr id="47" name="Picture 46" descr="A cloud with raindrops&#10;&#10;Description automatically generated">
            <a:extLst>
              <a:ext uri="{FF2B5EF4-FFF2-40B4-BE49-F238E27FC236}">
                <a16:creationId xmlns:a16="http://schemas.microsoft.com/office/drawing/2014/main" id="{6D322E13-C62C-D3BD-E69A-D52C1C42CDA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549705" y="4417438"/>
            <a:ext cx="588723" cy="501396"/>
          </a:xfrm>
          <a:prstGeom prst="rect">
            <a:avLst/>
          </a:prstGeom>
        </p:spPr>
      </p:pic>
      <p:pic>
        <p:nvPicPr>
          <p:cNvPr id="48" name="Picture 47" descr="A cloud with raindrops&#10;&#10;Description automatically generated">
            <a:extLst>
              <a:ext uri="{FF2B5EF4-FFF2-40B4-BE49-F238E27FC236}">
                <a16:creationId xmlns:a16="http://schemas.microsoft.com/office/drawing/2014/main" id="{9A16E332-DF5D-F202-2B76-2E82A25D456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63933" y="5021113"/>
            <a:ext cx="588723" cy="501396"/>
          </a:xfrm>
          <a:prstGeom prst="rect">
            <a:avLst/>
          </a:prstGeom>
        </p:spPr>
      </p:pic>
      <p:pic>
        <p:nvPicPr>
          <p:cNvPr id="49" name="Picture 48" descr="A cloud with raindrops&#10;&#10;Description automatically generated">
            <a:extLst>
              <a:ext uri="{FF2B5EF4-FFF2-40B4-BE49-F238E27FC236}">
                <a16:creationId xmlns:a16="http://schemas.microsoft.com/office/drawing/2014/main" id="{015CC667-DC86-A83A-3D33-759CC5CA2D5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71249" y="5021113"/>
            <a:ext cx="588723" cy="501396"/>
          </a:xfrm>
          <a:prstGeom prst="rect">
            <a:avLst/>
          </a:prstGeom>
        </p:spPr>
      </p:pic>
      <p:pic>
        <p:nvPicPr>
          <p:cNvPr id="50" name="Picture 49" descr="A cloud with raindrops&#10;&#10;Description automatically generated">
            <a:extLst>
              <a:ext uri="{FF2B5EF4-FFF2-40B4-BE49-F238E27FC236}">
                <a16:creationId xmlns:a16="http://schemas.microsoft.com/office/drawing/2014/main" id="{4AAF7726-CCFA-E792-D4B6-2692237BAC8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300758" y="5021113"/>
            <a:ext cx="588723" cy="501396"/>
          </a:xfrm>
          <a:prstGeom prst="rect">
            <a:avLst/>
          </a:prstGeom>
        </p:spPr>
      </p:pic>
      <p:pic>
        <p:nvPicPr>
          <p:cNvPr id="51" name="Picture 50" descr="A cloud with raindrops&#10;&#10;Description automatically generated">
            <a:extLst>
              <a:ext uri="{FF2B5EF4-FFF2-40B4-BE49-F238E27FC236}">
                <a16:creationId xmlns:a16="http://schemas.microsoft.com/office/drawing/2014/main" id="{6F9364A5-48FE-B86B-0650-B3B72BD50FC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061861" y="5021113"/>
            <a:ext cx="588723" cy="501396"/>
          </a:xfrm>
          <a:prstGeom prst="rect">
            <a:avLst/>
          </a:prstGeom>
        </p:spPr>
      </p:pic>
      <p:pic>
        <p:nvPicPr>
          <p:cNvPr id="52" name="Picture 51" descr="A cloud with raindrops&#10;&#10;Description automatically generated">
            <a:extLst>
              <a:ext uri="{FF2B5EF4-FFF2-40B4-BE49-F238E27FC236}">
                <a16:creationId xmlns:a16="http://schemas.microsoft.com/office/drawing/2014/main" id="{374FDDAC-4C8C-CE7C-0999-C4E6E5BA95E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869177" y="5021113"/>
            <a:ext cx="588723" cy="501396"/>
          </a:xfrm>
          <a:prstGeom prst="rect">
            <a:avLst/>
          </a:prstGeom>
        </p:spPr>
      </p:pic>
      <p:pic>
        <p:nvPicPr>
          <p:cNvPr id="53" name="Picture 52" descr="A cloud with raindrops&#10;&#10;Description automatically generated">
            <a:extLst>
              <a:ext uri="{FF2B5EF4-FFF2-40B4-BE49-F238E27FC236}">
                <a16:creationId xmlns:a16="http://schemas.microsoft.com/office/drawing/2014/main" id="{3307E718-E357-CBFC-E969-5F2FDA21866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704563" y="5021113"/>
            <a:ext cx="588723" cy="501396"/>
          </a:xfrm>
          <a:prstGeom prst="rect">
            <a:avLst/>
          </a:prstGeom>
        </p:spPr>
      </p:pic>
      <p:grpSp>
        <p:nvGrpSpPr>
          <p:cNvPr id="57" name="Group 56">
            <a:extLst>
              <a:ext uri="{FF2B5EF4-FFF2-40B4-BE49-F238E27FC236}">
                <a16:creationId xmlns:a16="http://schemas.microsoft.com/office/drawing/2014/main" id="{A83CD58D-7174-601F-49B6-E80476327502}"/>
              </a:ext>
            </a:extLst>
          </p:cNvPr>
          <p:cNvGrpSpPr/>
          <p:nvPr/>
        </p:nvGrpSpPr>
        <p:grpSpPr>
          <a:xfrm>
            <a:off x="6549705" y="5132155"/>
            <a:ext cx="787279" cy="348996"/>
            <a:chOff x="7863894" y="3086411"/>
            <a:chExt cx="787279" cy="348996"/>
          </a:xfrm>
        </p:grpSpPr>
        <p:pic>
          <p:nvPicPr>
            <p:cNvPr id="56" name="Picture 55" descr="A blue and green wave&#10;&#10;Description automatically generated">
              <a:extLst>
                <a:ext uri="{FF2B5EF4-FFF2-40B4-BE49-F238E27FC236}">
                  <a16:creationId xmlns:a16="http://schemas.microsoft.com/office/drawing/2014/main" id="{6E0B6181-5B3C-464D-98A8-9DA814DC468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55" name="Picture 54" descr="A blue and green wave&#10;&#10;Description automatically generated">
              <a:extLst>
                <a:ext uri="{FF2B5EF4-FFF2-40B4-BE49-F238E27FC236}">
                  <a16:creationId xmlns:a16="http://schemas.microsoft.com/office/drawing/2014/main" id="{C78A28D7-EAFC-7537-65CB-B772114E264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58" name="Group 57">
            <a:extLst>
              <a:ext uri="{FF2B5EF4-FFF2-40B4-BE49-F238E27FC236}">
                <a16:creationId xmlns:a16="http://schemas.microsoft.com/office/drawing/2014/main" id="{40E80B10-F951-4E5F-25A4-C1BA3FCC3594}"/>
              </a:ext>
            </a:extLst>
          </p:cNvPr>
          <p:cNvGrpSpPr/>
          <p:nvPr/>
        </p:nvGrpSpPr>
        <p:grpSpPr>
          <a:xfrm>
            <a:off x="1612196" y="5726776"/>
            <a:ext cx="787279" cy="348996"/>
            <a:chOff x="7863894" y="3086411"/>
            <a:chExt cx="787279" cy="348996"/>
          </a:xfrm>
        </p:grpSpPr>
        <p:pic>
          <p:nvPicPr>
            <p:cNvPr id="59" name="Picture 58" descr="A blue and green wave&#10;&#10;Description automatically generated">
              <a:extLst>
                <a:ext uri="{FF2B5EF4-FFF2-40B4-BE49-F238E27FC236}">
                  <a16:creationId xmlns:a16="http://schemas.microsoft.com/office/drawing/2014/main" id="{90F90938-5829-11E3-8C01-3E8F13E233B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60" name="Picture 59" descr="A blue and green wave&#10;&#10;Description automatically generated">
              <a:extLst>
                <a:ext uri="{FF2B5EF4-FFF2-40B4-BE49-F238E27FC236}">
                  <a16:creationId xmlns:a16="http://schemas.microsoft.com/office/drawing/2014/main" id="{A9B8B58B-AA9B-F18B-2550-BEFA4CE85CD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61" name="Group 60">
            <a:extLst>
              <a:ext uri="{FF2B5EF4-FFF2-40B4-BE49-F238E27FC236}">
                <a16:creationId xmlns:a16="http://schemas.microsoft.com/office/drawing/2014/main" id="{C67BEBB2-73F0-840C-C00C-740DEEDCF5DD}"/>
              </a:ext>
            </a:extLst>
          </p:cNvPr>
          <p:cNvGrpSpPr/>
          <p:nvPr/>
        </p:nvGrpSpPr>
        <p:grpSpPr>
          <a:xfrm>
            <a:off x="2431421" y="5736171"/>
            <a:ext cx="787279" cy="348996"/>
            <a:chOff x="7863894" y="3086411"/>
            <a:chExt cx="787279" cy="348996"/>
          </a:xfrm>
        </p:grpSpPr>
        <p:pic>
          <p:nvPicPr>
            <p:cNvPr id="62" name="Picture 61" descr="A blue and green wave&#10;&#10;Description automatically generated">
              <a:extLst>
                <a:ext uri="{FF2B5EF4-FFF2-40B4-BE49-F238E27FC236}">
                  <a16:creationId xmlns:a16="http://schemas.microsoft.com/office/drawing/2014/main" id="{C76396A5-9157-D190-546A-CF23441287B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63" name="Picture 62" descr="A blue and green wave&#10;&#10;Description automatically generated">
              <a:extLst>
                <a:ext uri="{FF2B5EF4-FFF2-40B4-BE49-F238E27FC236}">
                  <a16:creationId xmlns:a16="http://schemas.microsoft.com/office/drawing/2014/main" id="{FC75D3BC-0E4A-0992-CA08-BB66368C369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64" name="Group 63">
            <a:extLst>
              <a:ext uri="{FF2B5EF4-FFF2-40B4-BE49-F238E27FC236}">
                <a16:creationId xmlns:a16="http://schemas.microsoft.com/office/drawing/2014/main" id="{57C7B4BD-ABF4-470B-C04A-FC237C2B221E}"/>
              </a:ext>
            </a:extLst>
          </p:cNvPr>
          <p:cNvGrpSpPr/>
          <p:nvPr/>
        </p:nvGrpSpPr>
        <p:grpSpPr>
          <a:xfrm>
            <a:off x="3257810" y="5736171"/>
            <a:ext cx="787279" cy="348996"/>
            <a:chOff x="7863894" y="3086411"/>
            <a:chExt cx="787279" cy="348996"/>
          </a:xfrm>
        </p:grpSpPr>
        <p:pic>
          <p:nvPicPr>
            <p:cNvPr id="65" name="Picture 64" descr="A blue and green wave&#10;&#10;Description automatically generated">
              <a:extLst>
                <a:ext uri="{FF2B5EF4-FFF2-40B4-BE49-F238E27FC236}">
                  <a16:creationId xmlns:a16="http://schemas.microsoft.com/office/drawing/2014/main" id="{64CAC84B-0C23-FD46-F649-58FB5C9BC72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66" name="Picture 65" descr="A blue and green wave&#10;&#10;Description automatically generated">
              <a:extLst>
                <a:ext uri="{FF2B5EF4-FFF2-40B4-BE49-F238E27FC236}">
                  <a16:creationId xmlns:a16="http://schemas.microsoft.com/office/drawing/2014/main" id="{B275A609-637E-E3EB-4E8F-E58F744549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67" name="Group 66">
            <a:extLst>
              <a:ext uri="{FF2B5EF4-FFF2-40B4-BE49-F238E27FC236}">
                <a16:creationId xmlns:a16="http://schemas.microsoft.com/office/drawing/2014/main" id="{65DF972D-F71D-5ABA-3212-1F5FA20F11A3}"/>
              </a:ext>
            </a:extLst>
          </p:cNvPr>
          <p:cNvGrpSpPr/>
          <p:nvPr/>
        </p:nvGrpSpPr>
        <p:grpSpPr>
          <a:xfrm>
            <a:off x="4084199" y="5736171"/>
            <a:ext cx="787279" cy="348996"/>
            <a:chOff x="7863894" y="3086411"/>
            <a:chExt cx="787279" cy="348996"/>
          </a:xfrm>
        </p:grpSpPr>
        <p:pic>
          <p:nvPicPr>
            <p:cNvPr id="68" name="Picture 67" descr="A blue and green wave&#10;&#10;Description automatically generated">
              <a:extLst>
                <a:ext uri="{FF2B5EF4-FFF2-40B4-BE49-F238E27FC236}">
                  <a16:creationId xmlns:a16="http://schemas.microsoft.com/office/drawing/2014/main" id="{03931C3B-336D-338C-C72E-7997FFC10BE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69" name="Picture 68" descr="A blue and green wave&#10;&#10;Description automatically generated">
              <a:extLst>
                <a:ext uri="{FF2B5EF4-FFF2-40B4-BE49-F238E27FC236}">
                  <a16:creationId xmlns:a16="http://schemas.microsoft.com/office/drawing/2014/main" id="{AE612FAB-2F07-2553-03EE-25F88EBCA11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70" name="Group 69">
            <a:extLst>
              <a:ext uri="{FF2B5EF4-FFF2-40B4-BE49-F238E27FC236}">
                <a16:creationId xmlns:a16="http://schemas.microsoft.com/office/drawing/2014/main" id="{E5031B5C-CD37-7F26-72D1-3D0703CABE98}"/>
              </a:ext>
            </a:extLst>
          </p:cNvPr>
          <p:cNvGrpSpPr/>
          <p:nvPr/>
        </p:nvGrpSpPr>
        <p:grpSpPr>
          <a:xfrm>
            <a:off x="4923387" y="5749847"/>
            <a:ext cx="787279" cy="348996"/>
            <a:chOff x="7863894" y="3086411"/>
            <a:chExt cx="787279" cy="348996"/>
          </a:xfrm>
        </p:grpSpPr>
        <p:pic>
          <p:nvPicPr>
            <p:cNvPr id="71" name="Picture 70" descr="A blue and green wave&#10;&#10;Description automatically generated">
              <a:extLst>
                <a:ext uri="{FF2B5EF4-FFF2-40B4-BE49-F238E27FC236}">
                  <a16:creationId xmlns:a16="http://schemas.microsoft.com/office/drawing/2014/main" id="{BE3D2DF1-D4E1-0B9A-B452-E16473E5FA6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72" name="Picture 71" descr="A blue and green wave&#10;&#10;Description automatically generated">
              <a:extLst>
                <a:ext uri="{FF2B5EF4-FFF2-40B4-BE49-F238E27FC236}">
                  <a16:creationId xmlns:a16="http://schemas.microsoft.com/office/drawing/2014/main" id="{D0443A76-661D-8F2A-1E7F-288F408ADDE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73" name="Group 72">
            <a:extLst>
              <a:ext uri="{FF2B5EF4-FFF2-40B4-BE49-F238E27FC236}">
                <a16:creationId xmlns:a16="http://schemas.microsoft.com/office/drawing/2014/main" id="{9694130D-FBC1-5F1A-6DDE-5954D50E7A1D}"/>
              </a:ext>
            </a:extLst>
          </p:cNvPr>
          <p:cNvGrpSpPr/>
          <p:nvPr/>
        </p:nvGrpSpPr>
        <p:grpSpPr>
          <a:xfrm>
            <a:off x="5775225" y="5721664"/>
            <a:ext cx="787279" cy="348996"/>
            <a:chOff x="7863894" y="3086411"/>
            <a:chExt cx="787279" cy="348996"/>
          </a:xfrm>
        </p:grpSpPr>
        <p:pic>
          <p:nvPicPr>
            <p:cNvPr id="74" name="Picture 73" descr="A blue and green wave&#10;&#10;Description automatically generated">
              <a:extLst>
                <a:ext uri="{FF2B5EF4-FFF2-40B4-BE49-F238E27FC236}">
                  <a16:creationId xmlns:a16="http://schemas.microsoft.com/office/drawing/2014/main" id="{205149AD-9136-A690-E483-988E817E765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75" name="Picture 74" descr="A blue and green wave&#10;&#10;Description automatically generated">
              <a:extLst>
                <a:ext uri="{FF2B5EF4-FFF2-40B4-BE49-F238E27FC236}">
                  <a16:creationId xmlns:a16="http://schemas.microsoft.com/office/drawing/2014/main" id="{603E632E-7D1C-8434-18B2-D71DF4C3589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grpSp>
        <p:nvGrpSpPr>
          <p:cNvPr id="76" name="Group 75">
            <a:extLst>
              <a:ext uri="{FF2B5EF4-FFF2-40B4-BE49-F238E27FC236}">
                <a16:creationId xmlns:a16="http://schemas.microsoft.com/office/drawing/2014/main" id="{9093B587-32AF-000B-1E08-D3FDF0D802BD}"/>
              </a:ext>
            </a:extLst>
          </p:cNvPr>
          <p:cNvGrpSpPr/>
          <p:nvPr/>
        </p:nvGrpSpPr>
        <p:grpSpPr>
          <a:xfrm>
            <a:off x="6541508" y="5736171"/>
            <a:ext cx="787279" cy="348996"/>
            <a:chOff x="7863894" y="3086411"/>
            <a:chExt cx="787279" cy="348996"/>
          </a:xfrm>
        </p:grpSpPr>
        <p:pic>
          <p:nvPicPr>
            <p:cNvPr id="77" name="Picture 76" descr="A blue and green wave&#10;&#10;Description automatically generated">
              <a:extLst>
                <a:ext uri="{FF2B5EF4-FFF2-40B4-BE49-F238E27FC236}">
                  <a16:creationId xmlns:a16="http://schemas.microsoft.com/office/drawing/2014/main" id="{F9E8983E-9464-F739-3116-A7A12BA46D5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76693" y="3086411"/>
              <a:ext cx="774480" cy="209340"/>
            </a:xfrm>
            <a:prstGeom prst="rect">
              <a:avLst/>
            </a:prstGeom>
          </p:spPr>
        </p:pic>
        <p:pic>
          <p:nvPicPr>
            <p:cNvPr id="78" name="Picture 77" descr="A blue and green wave&#10;&#10;Description automatically generated">
              <a:extLst>
                <a:ext uri="{FF2B5EF4-FFF2-40B4-BE49-F238E27FC236}">
                  <a16:creationId xmlns:a16="http://schemas.microsoft.com/office/drawing/2014/main" id="{2EEE79D0-C8B0-1A60-80E5-5B88F598BFD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63894" y="3226067"/>
              <a:ext cx="774480" cy="209340"/>
            </a:xfrm>
            <a:prstGeom prst="rect">
              <a:avLst/>
            </a:prstGeom>
          </p:spPr>
        </p:pic>
      </p:grpSp>
    </p:spTree>
    <p:extLst>
      <p:ext uri="{BB962C8B-B14F-4D97-AF65-F5344CB8AC3E}">
        <p14:creationId xmlns:p14="http://schemas.microsoft.com/office/powerpoint/2010/main" val="2386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TotalTime>
  <Words>1222</Words>
  <Application>Microsoft Office PowerPoint</Application>
  <PresentationFormat>On-screen Show (4:3)</PresentationFormat>
  <Paragraphs>62</Paragraphs>
  <Slides>17</Slides>
  <Notes>12</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Noah’s Ark </vt:lpstr>
      <vt:lpstr>All Aboard!</vt:lpstr>
      <vt:lpstr>Who does right? </vt:lpstr>
      <vt:lpstr>Genesis 7</vt:lpstr>
      <vt:lpstr>Genesis 7</vt:lpstr>
      <vt:lpstr>PowerPoint Presentation</vt:lpstr>
      <vt:lpstr>PowerPoint Presentation</vt:lpstr>
      <vt:lpstr>Genesis 7</vt:lpstr>
      <vt:lpstr>Then the Lord  shut the door. Noah’s family were safe in the ark.</vt:lpstr>
      <vt:lpstr>Genesis 7</vt:lpstr>
      <vt:lpstr>Genesis 7</vt:lpstr>
      <vt:lpstr>Genesis 7</vt:lpstr>
      <vt:lpstr>How long were they in the ark? Let’s count the days it rained.</vt:lpstr>
      <vt:lpstr>Noah and his family tried to take care of the animals.   Do you think the animals were scared? Do you think they got sea sick?</vt:lpstr>
      <vt:lpstr>Noah and his family still had to take care of the animals.   Do you think they got tired of their chores? What is it like to be a zoo keeper?</vt:lpstr>
      <vt:lpstr>Noah and his family still had to take care of the animals.   Do you think it smelled nice? What is it like to be a zoo keeper?</vt:lpstr>
      <vt:lpstr>The water continued to cover the earth for 150 days. Let’s count the days.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Noah’s Ark </dc:title>
  <dc:creator>Welcome Janelle</dc:creator>
  <cp:lastModifiedBy>Janelle Clendenon</cp:lastModifiedBy>
  <cp:revision>1</cp:revision>
  <dcterms:created xsi:type="dcterms:W3CDTF">2020-05-16T17:04:32Z</dcterms:created>
  <dcterms:modified xsi:type="dcterms:W3CDTF">2024-07-21T22:54:09Z</dcterms:modified>
</cp:coreProperties>
</file>