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3" r:id="rId5"/>
    <p:sldId id="266" r:id="rId6"/>
    <p:sldId id="259" r:id="rId7"/>
    <p:sldId id="260" r:id="rId8"/>
    <p:sldId id="274" r:id="rId9"/>
    <p:sldId id="272" r:id="rId10"/>
    <p:sldId id="284" r:id="rId11"/>
    <p:sldId id="261" r:id="rId12"/>
    <p:sldId id="262" r:id="rId13"/>
    <p:sldId id="26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4" r:id="rId22"/>
    <p:sldId id="271" r:id="rId23"/>
    <p:sldId id="282" r:id="rId24"/>
    <p:sldId id="265" r:id="rId25"/>
    <p:sldId id="283" r:id="rId26"/>
    <p:sldId id="285" r:id="rId27"/>
    <p:sldId id="286" r:id="rId28"/>
    <p:sldId id="287" r:id="rId29"/>
    <p:sldId id="28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94CD5-DF7F-47BF-8AA8-9F0739E21E4A}" v="3" dt="2024-11-15T19:33:31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lle Clendenon" userId="da17313139568148" providerId="LiveId" clId="{0601E056-9B31-4962-8533-FFB46322904B}"/>
    <pc:docChg chg="custSel addSld modSld sldOrd">
      <pc:chgData name="Janelle Clendenon" userId="da17313139568148" providerId="LiveId" clId="{0601E056-9B31-4962-8533-FFB46322904B}" dt="2024-09-26T22:36:48.424" v="426" actId="20577"/>
      <pc:docMkLst>
        <pc:docMk/>
      </pc:docMkLst>
      <pc:sldChg chg="addSp delSp modSp mod delAnim">
        <pc:chgData name="Janelle Clendenon" userId="da17313139568148" providerId="LiveId" clId="{0601E056-9B31-4962-8533-FFB46322904B}" dt="2024-09-26T22:25:07.405" v="55" actId="1076"/>
        <pc:sldMkLst>
          <pc:docMk/>
          <pc:sldMk cId="2015178051" sldId="262"/>
        </pc:sldMkLst>
        <pc:spChg chg="del">
          <ac:chgData name="Janelle Clendenon" userId="da17313139568148" providerId="LiveId" clId="{0601E056-9B31-4962-8533-FFB46322904B}" dt="2024-09-26T22:24:53.252" v="49" actId="478"/>
          <ac:spMkLst>
            <pc:docMk/>
            <pc:sldMk cId="2015178051" sldId="262"/>
            <ac:spMk id="7" creationId="{CECC7803-38EB-29BF-03B9-99D53008E47F}"/>
          </ac:spMkLst>
        </pc:spChg>
        <pc:picChg chg="add mod">
          <ac:chgData name="Janelle Clendenon" userId="da17313139568148" providerId="LiveId" clId="{0601E056-9B31-4962-8533-FFB46322904B}" dt="2024-09-26T22:25:07.405" v="55" actId="1076"/>
          <ac:picMkLst>
            <pc:docMk/>
            <pc:sldMk cId="2015178051" sldId="262"/>
            <ac:picMk id="2050" creationId="{C8FDB52A-8A59-F320-5156-2B955080B72C}"/>
          </ac:picMkLst>
        </pc:picChg>
      </pc:sldChg>
      <pc:sldChg chg="addSp delSp modSp mod ord delAnim modAnim">
        <pc:chgData name="Janelle Clendenon" userId="da17313139568148" providerId="LiveId" clId="{0601E056-9B31-4962-8533-FFB46322904B}" dt="2024-09-26T22:09:41.314" v="26" actId="20577"/>
        <pc:sldMkLst>
          <pc:docMk/>
          <pc:sldMk cId="1757817826" sldId="272"/>
        </pc:sldMkLst>
        <pc:spChg chg="mod">
          <ac:chgData name="Janelle Clendenon" userId="da17313139568148" providerId="LiveId" clId="{0601E056-9B31-4962-8533-FFB46322904B}" dt="2024-09-26T22:09:41.314" v="26" actId="20577"/>
          <ac:spMkLst>
            <pc:docMk/>
            <pc:sldMk cId="1757817826" sldId="272"/>
            <ac:spMk id="2" creationId="{BD2435AF-8F90-D47C-1949-083CB27D576A}"/>
          </ac:spMkLst>
        </pc:spChg>
        <pc:picChg chg="del">
          <ac:chgData name="Janelle Clendenon" userId="da17313139568148" providerId="LiveId" clId="{0601E056-9B31-4962-8533-FFB46322904B}" dt="2024-09-26T22:09:10.259" v="8" actId="478"/>
          <ac:picMkLst>
            <pc:docMk/>
            <pc:sldMk cId="1757817826" sldId="272"/>
            <ac:picMk id="3" creationId="{8F62B472-6413-FB56-9A45-8A292EDDC090}"/>
          </ac:picMkLst>
        </pc:picChg>
        <pc:picChg chg="add mod">
          <ac:chgData name="Janelle Clendenon" userId="da17313139568148" providerId="LiveId" clId="{0601E056-9B31-4962-8533-FFB46322904B}" dt="2024-09-26T22:09:31.672" v="11" actId="1076"/>
          <ac:picMkLst>
            <pc:docMk/>
            <pc:sldMk cId="1757817826" sldId="272"/>
            <ac:picMk id="4" creationId="{BE6DAB02-7C42-8605-EA53-2B524B5C9FD4}"/>
          </ac:picMkLst>
        </pc:picChg>
      </pc:sldChg>
      <pc:sldChg chg="ord">
        <pc:chgData name="Janelle Clendenon" userId="da17313139568148" providerId="LiveId" clId="{0601E056-9B31-4962-8533-FFB46322904B}" dt="2024-09-26T22:08:53.518" v="3"/>
        <pc:sldMkLst>
          <pc:docMk/>
          <pc:sldMk cId="2499994576" sldId="273"/>
        </pc:sldMkLst>
      </pc:sldChg>
      <pc:sldChg chg="addSp delSp modSp add mod delAnim modAnim">
        <pc:chgData name="Janelle Clendenon" userId="da17313139568148" providerId="LiveId" clId="{0601E056-9B31-4962-8533-FFB46322904B}" dt="2024-09-26T22:11:25.499" v="43" actId="20577"/>
        <pc:sldMkLst>
          <pc:docMk/>
          <pc:sldMk cId="1436690037" sldId="284"/>
        </pc:sldMkLst>
        <pc:spChg chg="mod">
          <ac:chgData name="Janelle Clendenon" userId="da17313139568148" providerId="LiveId" clId="{0601E056-9B31-4962-8533-FFB46322904B}" dt="2024-09-26T22:11:25.499" v="43" actId="20577"/>
          <ac:spMkLst>
            <pc:docMk/>
            <pc:sldMk cId="1436690037" sldId="284"/>
            <ac:spMk id="2" creationId="{BD2435AF-8F90-D47C-1949-083CB27D576A}"/>
          </ac:spMkLst>
        </pc:spChg>
        <pc:picChg chg="add mod">
          <ac:chgData name="Janelle Clendenon" userId="da17313139568148" providerId="LiveId" clId="{0601E056-9B31-4962-8533-FFB46322904B}" dt="2024-09-26T22:11:19.095" v="33" actId="14100"/>
          <ac:picMkLst>
            <pc:docMk/>
            <pc:sldMk cId="1436690037" sldId="284"/>
            <ac:picMk id="3" creationId="{97956C60-6231-1F16-8710-B52A965CE5D6}"/>
          </ac:picMkLst>
        </pc:picChg>
        <pc:picChg chg="del">
          <ac:chgData name="Janelle Clendenon" userId="da17313139568148" providerId="LiveId" clId="{0601E056-9B31-4962-8533-FFB46322904B}" dt="2024-09-26T22:10:50.987" v="28" actId="478"/>
          <ac:picMkLst>
            <pc:docMk/>
            <pc:sldMk cId="1436690037" sldId="284"/>
            <ac:picMk id="4" creationId="{BE6DAB02-7C42-8605-EA53-2B524B5C9FD4}"/>
          </ac:picMkLst>
        </pc:picChg>
      </pc:sldChg>
      <pc:sldChg chg="addSp delSp modSp add">
        <pc:chgData name="Janelle Clendenon" userId="da17313139568148" providerId="LiveId" clId="{0601E056-9B31-4962-8533-FFB46322904B}" dt="2024-09-26T22:24:26.633" v="48" actId="478"/>
        <pc:sldMkLst>
          <pc:docMk/>
          <pc:sldMk cId="3224400827" sldId="285"/>
        </pc:sldMkLst>
        <pc:spChg chg="mod">
          <ac:chgData name="Janelle Clendenon" userId="da17313139568148" providerId="LiveId" clId="{0601E056-9B31-4962-8533-FFB46322904B}" dt="2024-09-26T22:23:54.126" v="45"/>
          <ac:spMkLst>
            <pc:docMk/>
            <pc:sldMk cId="3224400827" sldId="285"/>
            <ac:spMk id="2" creationId="{BD2435AF-8F90-D47C-1949-083CB27D576A}"/>
          </ac:spMkLst>
        </pc:spChg>
        <pc:spChg chg="del mod">
          <ac:chgData name="Janelle Clendenon" userId="da17313139568148" providerId="LiveId" clId="{0601E056-9B31-4962-8533-FFB46322904B}" dt="2024-09-26T22:24:26.633" v="48" actId="478"/>
          <ac:spMkLst>
            <pc:docMk/>
            <pc:sldMk cId="3224400827" sldId="285"/>
            <ac:spMk id="5" creationId="{C02504EE-6D46-E846-69A8-7CDAFFC16D38}"/>
          </ac:spMkLst>
        </pc:spChg>
        <pc:spChg chg="del mod">
          <ac:chgData name="Janelle Clendenon" userId="da17313139568148" providerId="LiveId" clId="{0601E056-9B31-4962-8533-FFB46322904B}" dt="2024-09-26T22:24:25.605" v="47" actId="478"/>
          <ac:spMkLst>
            <pc:docMk/>
            <pc:sldMk cId="3224400827" sldId="285"/>
            <ac:spMk id="6" creationId="{FF4CF5A8-61C4-F478-556E-171BD618BEEE}"/>
          </ac:spMkLst>
        </pc:spChg>
        <pc:grpChg chg="mod">
          <ac:chgData name="Janelle Clendenon" userId="da17313139568148" providerId="LiveId" clId="{0601E056-9B31-4962-8533-FFB46322904B}" dt="2024-09-26T22:23:54.126" v="45"/>
          <ac:grpSpMkLst>
            <pc:docMk/>
            <pc:sldMk cId="3224400827" sldId="285"/>
            <ac:grpSpMk id="1" creationId="{00000000-0000-0000-0000-000000000000}"/>
          </ac:grpSpMkLst>
        </pc:grpChg>
        <pc:grpChg chg="add del mod">
          <ac:chgData name="Janelle Clendenon" userId="da17313139568148" providerId="LiveId" clId="{0601E056-9B31-4962-8533-FFB46322904B}" dt="2024-09-26T22:24:25.605" v="47" actId="478"/>
          <ac:grpSpMkLst>
            <pc:docMk/>
            <pc:sldMk cId="3224400827" sldId="285"/>
            <ac:grpSpMk id="3" creationId="{E282F35A-55E2-4F52-5E55-4F772911D331}"/>
          </ac:grpSpMkLst>
        </pc:grpChg>
        <pc:picChg chg="mod">
          <ac:chgData name="Janelle Clendenon" userId="da17313139568148" providerId="LiveId" clId="{0601E056-9B31-4962-8533-FFB46322904B}" dt="2024-09-26T22:23:54.126" v="45"/>
          <ac:picMkLst>
            <pc:docMk/>
            <pc:sldMk cId="3224400827" sldId="285"/>
            <ac:picMk id="4" creationId="{BE6DAB02-7C42-8605-EA53-2B524B5C9FD4}"/>
          </ac:picMkLst>
        </pc:picChg>
        <pc:picChg chg="del mod">
          <ac:chgData name="Janelle Clendenon" userId="da17313139568148" providerId="LiveId" clId="{0601E056-9B31-4962-8533-FFB46322904B}" dt="2024-09-26T22:24:24.571" v="46" actId="478"/>
          <ac:picMkLst>
            <pc:docMk/>
            <pc:sldMk cId="3224400827" sldId="285"/>
            <ac:picMk id="1028" creationId="{3B956637-13E9-F13B-DA53-756B4A97A420}"/>
          </ac:picMkLst>
        </pc:picChg>
      </pc:sldChg>
      <pc:sldChg chg="add">
        <pc:chgData name="Janelle Clendenon" userId="da17313139568148" providerId="LiveId" clId="{0601E056-9B31-4962-8533-FFB46322904B}" dt="2024-09-26T22:13:32.429" v="44"/>
        <pc:sldMkLst>
          <pc:docMk/>
          <pc:sldMk cId="3412874623" sldId="286"/>
        </pc:sldMkLst>
      </pc:sldChg>
      <pc:sldChg chg="addSp modSp new mod">
        <pc:chgData name="Janelle Clendenon" userId="da17313139568148" providerId="LiveId" clId="{0601E056-9B31-4962-8533-FFB46322904B}" dt="2024-09-26T22:36:48.424" v="426" actId="20577"/>
        <pc:sldMkLst>
          <pc:docMk/>
          <pc:sldMk cId="1781467029" sldId="287"/>
        </pc:sldMkLst>
        <pc:spChg chg="add mod">
          <ac:chgData name="Janelle Clendenon" userId="da17313139568148" providerId="LiveId" clId="{0601E056-9B31-4962-8533-FFB46322904B}" dt="2024-09-26T22:30:28.787" v="66" actId="1076"/>
          <ac:spMkLst>
            <pc:docMk/>
            <pc:sldMk cId="1781467029" sldId="287"/>
            <ac:spMk id="2" creationId="{026DFBDB-8D31-BBF0-F811-966B5D3E28A9}"/>
          </ac:spMkLst>
        </pc:spChg>
        <pc:spChg chg="add mod">
          <ac:chgData name="Janelle Clendenon" userId="da17313139568148" providerId="LiveId" clId="{0601E056-9B31-4962-8533-FFB46322904B}" dt="2024-09-26T22:30:33.922" v="68" actId="1076"/>
          <ac:spMkLst>
            <pc:docMk/>
            <pc:sldMk cId="1781467029" sldId="287"/>
            <ac:spMk id="3" creationId="{1056B7C0-AF88-9F40-5B3A-BD50A0ECAA4D}"/>
          </ac:spMkLst>
        </pc:spChg>
        <pc:spChg chg="add mod">
          <ac:chgData name="Janelle Clendenon" userId="da17313139568148" providerId="LiveId" clId="{0601E056-9B31-4962-8533-FFB46322904B}" dt="2024-09-26T22:36:48.424" v="426" actId="20577"/>
          <ac:spMkLst>
            <pc:docMk/>
            <pc:sldMk cId="1781467029" sldId="287"/>
            <ac:spMk id="7" creationId="{406D4E73-44B6-BD80-AB11-8EB460960AC1}"/>
          </ac:spMkLst>
        </pc:spChg>
        <pc:spChg chg="add mod">
          <ac:chgData name="Janelle Clendenon" userId="da17313139568148" providerId="LiveId" clId="{0601E056-9B31-4962-8533-FFB46322904B}" dt="2024-09-26T22:31:50.824" v="73" actId="20577"/>
          <ac:spMkLst>
            <pc:docMk/>
            <pc:sldMk cId="1781467029" sldId="287"/>
            <ac:spMk id="9" creationId="{FFB179B0-FA96-D597-D95B-42291A4ED616}"/>
          </ac:spMkLst>
        </pc:spChg>
        <pc:picChg chg="add mod">
          <ac:chgData name="Janelle Clendenon" userId="da17313139568148" providerId="LiveId" clId="{0601E056-9B31-4962-8533-FFB46322904B}" dt="2024-09-26T22:30:36.599" v="69" actId="1076"/>
          <ac:picMkLst>
            <pc:docMk/>
            <pc:sldMk cId="1781467029" sldId="287"/>
            <ac:picMk id="4" creationId="{80CF1443-E8D1-35FD-308B-BB93CF7C2082}"/>
          </ac:picMkLst>
        </pc:picChg>
        <pc:picChg chg="add mod">
          <ac:chgData name="Janelle Clendenon" userId="da17313139568148" providerId="LiveId" clId="{0601E056-9B31-4962-8533-FFB46322904B}" dt="2024-09-26T22:30:02.498" v="59" actId="1076"/>
          <ac:picMkLst>
            <pc:docMk/>
            <pc:sldMk cId="1781467029" sldId="287"/>
            <ac:picMk id="5" creationId="{AEEBF87B-8BD0-75C0-ADEB-A4DFBC258D3C}"/>
          </ac:picMkLst>
        </pc:picChg>
        <pc:picChg chg="add mod">
          <ac:chgData name="Janelle Clendenon" userId="da17313139568148" providerId="LiveId" clId="{0601E056-9B31-4962-8533-FFB46322904B}" dt="2024-09-26T22:30:16.158" v="63" actId="167"/>
          <ac:picMkLst>
            <pc:docMk/>
            <pc:sldMk cId="1781467029" sldId="287"/>
            <ac:picMk id="6" creationId="{794C2F0A-D4CD-852A-0F06-98F1FC1CFDE4}"/>
          </ac:picMkLst>
        </pc:picChg>
      </pc:sldChg>
    </pc:docChg>
  </pc:docChgLst>
  <pc:docChgLst>
    <pc:chgData name="Janelle Clendenon" userId="da17313139568148" providerId="LiveId" clId="{2F394CD5-DF7F-47BF-8AA8-9F0739E21E4A}"/>
    <pc:docChg chg="undo custSel addSld modSld">
      <pc:chgData name="Janelle Clendenon" userId="da17313139568148" providerId="LiveId" clId="{2F394CD5-DF7F-47BF-8AA8-9F0739E21E4A}" dt="2024-11-15T19:33:42.694" v="20" actId="478"/>
      <pc:docMkLst>
        <pc:docMk/>
      </pc:docMkLst>
      <pc:sldChg chg="addSp delSp modSp new mod">
        <pc:chgData name="Janelle Clendenon" userId="da17313139568148" providerId="LiveId" clId="{2F394CD5-DF7F-47BF-8AA8-9F0739E21E4A}" dt="2024-11-15T19:33:42.694" v="20" actId="478"/>
        <pc:sldMkLst>
          <pc:docMk/>
          <pc:sldMk cId="2262133297" sldId="288"/>
        </pc:sldMkLst>
        <pc:spChg chg="del mod">
          <ac:chgData name="Janelle Clendenon" userId="da17313139568148" providerId="LiveId" clId="{2F394CD5-DF7F-47BF-8AA8-9F0739E21E4A}" dt="2024-11-15T19:33:39.538" v="19" actId="478"/>
          <ac:spMkLst>
            <pc:docMk/>
            <pc:sldMk cId="2262133297" sldId="288"/>
            <ac:spMk id="2" creationId="{DEA7E9C8-78AB-C5E8-88F1-AEE8AF2CA982}"/>
          </ac:spMkLst>
        </pc:spChg>
        <pc:spChg chg="add mod">
          <ac:chgData name="Janelle Clendenon" userId="da17313139568148" providerId="LiveId" clId="{2F394CD5-DF7F-47BF-8AA8-9F0739E21E4A}" dt="2024-11-15T19:33:36.919" v="18" actId="1076"/>
          <ac:spMkLst>
            <pc:docMk/>
            <pc:sldMk cId="2262133297" sldId="288"/>
            <ac:spMk id="5" creationId="{AA69E190-1DC8-D699-A8A8-BAA6EC0444A4}"/>
          </ac:spMkLst>
        </pc:spChg>
        <pc:spChg chg="add del mod">
          <ac:chgData name="Janelle Clendenon" userId="da17313139568148" providerId="LiveId" clId="{2F394CD5-DF7F-47BF-8AA8-9F0739E21E4A}" dt="2024-11-15T19:33:42.694" v="20" actId="478"/>
          <ac:spMkLst>
            <pc:docMk/>
            <pc:sldMk cId="2262133297" sldId="288"/>
            <ac:spMk id="7" creationId="{AA8EBB68-B654-1FFC-34BA-C3978066082D}"/>
          </ac:spMkLst>
        </pc:spChg>
        <pc:picChg chg="add mod">
          <ac:chgData name="Janelle Clendenon" userId="da17313139568148" providerId="LiveId" clId="{2F394CD5-DF7F-47BF-8AA8-9F0739E21E4A}" dt="2024-11-15T19:32:55.552" v="11" actId="14100"/>
          <ac:picMkLst>
            <pc:docMk/>
            <pc:sldMk cId="2262133297" sldId="288"/>
            <ac:picMk id="4" creationId="{979EFE3D-50A2-CA28-5249-05B9AA0B89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4D36E-3E0A-AC16-9BDC-98EE876DF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6B3C7-361D-375D-EF87-1C1468FE7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04198-E1A8-D35E-6663-746E57853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10C7-4AAE-4CF1-B735-941C927F16E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8F419-7488-E87A-45FA-010EBB8A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7C031-D724-A209-D28F-9FABC307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BF7C-AEC0-4134-B500-97192C673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70ACC-D0A0-7BEB-C67C-D7359CDC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E9B05-4DD0-2AAA-D569-4136B86AE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BD6B-2E65-731D-624D-AD56C2270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10C7-4AAE-4CF1-B735-941C927F16E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D59C7-884B-362C-6D4F-2D2E2055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80D4B-30D7-4BDC-DDBA-527A9EF4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BF7C-AEC0-4134-B500-97192C673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8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528F63-02A7-FE2F-6EAF-F20A08B70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17B647-EAB6-6531-ABDC-97EC38234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25675-6D56-BA1C-9C3A-6B57B478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10C7-4AAE-4CF1-B735-941C927F16E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EFDDB-E0FD-078B-D60A-657E8C89E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5C018-88FB-67B3-7628-A54AC6F9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BF7C-AEC0-4134-B500-97192C673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1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6020-64DA-5D02-5706-ADA7A9FB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E8E13-F02B-5B9C-5018-E6EA49CFF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B70F9-82B3-F0AD-9F00-427818882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10C7-4AAE-4CF1-B735-941C927F16E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0F921-BF08-508A-1BCF-0BFFFD09D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378D-A4B6-912D-E82A-556B16C3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BF7C-AEC0-4134-B500-97192C673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52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32DE5-5327-F1F0-25E9-2E44DE692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7C2C-CFC0-DA99-071B-BF2901D14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3C5DD-BF7E-D48B-C583-E5815DD4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10C7-4AAE-4CF1-B735-941C927F16E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93CE5-5ECC-AF1F-D647-87FB275D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12D10-C464-2720-0C16-E732CD7D7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BF7C-AEC0-4134-B500-97192C673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6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546F-776C-71D3-8B9B-B40AA48C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CB7A8-E011-E0FA-C677-071F611CD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A139B-6CAC-FF4C-0D0E-9A3304728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5DE39-12D4-0DFD-BDF4-8441D3B1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10C7-4AAE-4CF1-B735-941C927F16E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D36FE-ADB3-5BDF-22EE-DFB616D2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7D070-68A4-84B7-D65F-AA5009A7D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BF7C-AEC0-4134-B500-97192C673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6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47876-20F0-D5D8-14E5-65877BE6D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D10AC-404B-42FF-DE34-408A34147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84915-9D29-265E-D2AC-E69B3CF39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4A34D7-074B-B1C8-C3F7-41FF83E5B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433CCB-74EC-ECDA-38DA-984F91F6A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CD2859-C3C2-8F1F-8C0D-FB46FCB2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10C7-4AAE-4CF1-B735-941C927F16E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58936-3444-D3D3-CE33-51C2057E2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BA186E-7FC7-87C8-B0C9-D6588A52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BF7C-AEC0-4134-B500-97192C673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CE76B-7AA7-62B6-95EE-19679F98D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B22CF0-5475-46D2-BCC7-E2947794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10C7-4AAE-4CF1-B735-941C927F16E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BE43C-3093-DF37-D5BE-0ADC488E2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078F7-B4F1-6C14-9AF8-186725F9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BF7C-AEC0-4134-B500-97192C673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7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32A0DC-EC82-3E7B-5723-12D597AB2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10C7-4AAE-4CF1-B735-941C927F16E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C864D-61AB-8E00-ECF1-7A225B51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D182B-6D49-8B0C-F22F-E25A03E7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BF7C-AEC0-4134-B500-97192C673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5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D2F20-1B5A-74DE-FDEB-0330487A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91AD3-5A72-DB62-3DE9-5450A7219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D934F-55CD-1A16-AE8D-00E07B00D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13453-4B72-068F-DEB6-12F16612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10C7-4AAE-4CF1-B735-941C927F16E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C1235-8675-970A-691E-836DEA15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ECC8A-C523-16FC-C7E6-FE8F37AE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BF7C-AEC0-4134-B500-97192C673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6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80EA-DCC6-CB66-A972-072BB4827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0F956-7B88-124E-97E1-87BC2C927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5D926-3F85-035B-B986-A941D90D2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17DA6-A917-EFCD-9E90-80F424BBC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10C7-4AAE-4CF1-B735-941C927F16E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7BD20-F82F-B76A-E73E-C2D78331F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9BDD3-954A-5010-899E-1BBD5560B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BF7C-AEC0-4134-B500-97192C673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4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66E642-E8A2-FB2D-7A5B-19D5EB635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B25FC-786C-7406-56CB-636D07827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09003-AD79-6274-B7DC-4D38229F5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0310C7-4AAE-4CF1-B735-941C927F16E6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E2E12-04F0-FC93-42D0-D3600C0DE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3CDD7-CA86-FD87-2402-42A7FA50B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1EBF7C-AEC0-4134-B500-97192C673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5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7603oH33Ghs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Genesis%2025&amp;version=NIV#fen-NIV-685e" TargetMode="External"/><Relationship Id="rId2" Type="http://schemas.openxmlformats.org/officeDocument/2006/relationships/hyperlink" Target="https://www.biblegateway.com/passage/?search=Genesis%2025&amp;version=NIV#fen-NIV-684d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Genesis%2025&amp;version=NIV#fen-NIV-679c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Genesis%2025&amp;version=NIV#fen-NIV-689f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A55ArnlHBnA?feature=oembed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7603oH33Ghs?feature=oembe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couplecooks.com/lentil-stew/" TargetMode="Externa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ctivity-array.com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ms7RaFPn0k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psalms%20139&amp;version=NIV#fen-NIV-16257a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A55ArnlHBnA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11B52-8926-F891-9619-07ECC88EE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Isaac &amp; Rebecca</a:t>
            </a:r>
            <a:br>
              <a:rPr lang="en-US" dirty="0"/>
            </a:br>
            <a:r>
              <a:rPr lang="en-US" dirty="0"/>
              <a:t>Have Sons:</a:t>
            </a:r>
            <a:br>
              <a:rPr lang="en-US" dirty="0"/>
            </a:br>
            <a:r>
              <a:rPr lang="en-US" dirty="0"/>
              <a:t>Jacob and Esau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27CC7-86F1-3C45-1E8E-BA7DEF080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4292"/>
            <a:ext cx="9144000" cy="883508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Genesis 25</a:t>
            </a:r>
          </a:p>
        </p:txBody>
      </p:sp>
    </p:spTree>
    <p:extLst>
      <p:ext uri="{BB962C8B-B14F-4D97-AF65-F5344CB8AC3E}">
        <p14:creationId xmlns:p14="http://schemas.microsoft.com/office/powerpoint/2010/main" val="1444604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435AF-8F90-D47C-1949-083CB27D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460" y="2745375"/>
            <a:ext cx="5789568" cy="1001565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Psalms 139</a:t>
            </a:r>
          </a:p>
        </p:txBody>
      </p:sp>
      <p:pic>
        <p:nvPicPr>
          <p:cNvPr id="3" name="Online Media 2" title="PSALM 139:14 LYRIC &amp; DANCE VIDEO | Kids on the Move">
            <a:hlinkClick r:id="" action="ppaction://media"/>
            <a:extLst>
              <a:ext uri="{FF2B5EF4-FFF2-40B4-BE49-F238E27FC236}">
                <a16:creationId xmlns:a16="http://schemas.microsoft.com/office/drawing/2014/main" id="{97956C60-6231-1F16-8710-B52A965CE5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2683" y="351373"/>
            <a:ext cx="10247002" cy="578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9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54E2-541C-EE5D-30AC-2E91627A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73892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Jacob and Esau </a:t>
            </a:r>
            <a:br>
              <a:rPr lang="en-US" dirty="0"/>
            </a:br>
            <a:r>
              <a:rPr lang="en-US" dirty="0"/>
              <a:t>	are born!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EBE88-DCF7-24DA-CFBE-25F5DB25B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77081"/>
            <a:ext cx="3932237" cy="4423719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aseline="30000" dirty="0"/>
              <a:t>25 </a:t>
            </a:r>
            <a:r>
              <a:rPr lang="en-US" dirty="0"/>
              <a:t>The first to come out was red, and his whole body was like a hairy garment; so they named him Esau.</a:t>
            </a:r>
            <a:r>
              <a:rPr lang="en-US" baseline="30000" dirty="0"/>
              <a:t>[</a:t>
            </a:r>
            <a:r>
              <a:rPr lang="en-US" baseline="30000" dirty="0">
                <a:hlinkClick r:id="rId2" tooltip="See footnote d"/>
              </a:rPr>
              <a:t>d</a:t>
            </a:r>
            <a:r>
              <a:rPr lang="en-US" baseline="30000" dirty="0"/>
              <a:t>]</a:t>
            </a:r>
            <a:r>
              <a:rPr lang="en-US" dirty="0"/>
              <a:t> </a:t>
            </a:r>
          </a:p>
          <a:p>
            <a:r>
              <a:rPr lang="en-US" baseline="30000" dirty="0"/>
              <a:t>26 </a:t>
            </a:r>
            <a:r>
              <a:rPr lang="en-US" dirty="0"/>
              <a:t>After this, his brother came out, with his hand grasping Esau’s heel; so he was named Jacob.</a:t>
            </a:r>
            <a:r>
              <a:rPr lang="en-US" baseline="30000" dirty="0"/>
              <a:t>[</a:t>
            </a:r>
            <a:r>
              <a:rPr lang="en-US" baseline="30000" dirty="0">
                <a:hlinkClick r:id="rId3" tooltip="See footnote e"/>
              </a:rPr>
              <a:t>e</a:t>
            </a:r>
            <a:r>
              <a:rPr lang="en-US" baseline="30000" dirty="0"/>
              <a:t>]</a:t>
            </a:r>
          </a:p>
          <a:p>
            <a:r>
              <a:rPr lang="en-US" dirty="0"/>
              <a:t> Isaac was sixty years old when Rebekah gave birth to them.</a:t>
            </a:r>
          </a:p>
        </p:txBody>
      </p:sp>
      <p:pic>
        <p:nvPicPr>
          <p:cNvPr id="8" name="Picture 7" descr="A baby crying next to a baby&#10;&#10;Description automatically generated">
            <a:extLst>
              <a:ext uri="{FF2B5EF4-FFF2-40B4-BE49-F238E27FC236}">
                <a16:creationId xmlns:a16="http://schemas.microsoft.com/office/drawing/2014/main" id="{F5D7F93D-1EBF-F9D5-4057-105AB056F51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4190245"/>
            <a:ext cx="3932237" cy="2210555"/>
          </a:xfrm>
          <a:prstGeom prst="rect">
            <a:avLst/>
          </a:prstGeom>
        </p:spPr>
      </p:pic>
      <p:pic>
        <p:nvPicPr>
          <p:cNvPr id="6" name="Picture 2" descr="Chapter 10: Jacob and Esau">
            <a:extLst>
              <a:ext uri="{FF2B5EF4-FFF2-40B4-BE49-F238E27FC236}">
                <a16:creationId xmlns:a16="http://schemas.microsoft.com/office/drawing/2014/main" id="{701DE5C3-AE36-DA20-83F6-2E7BA753A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92" y="1892152"/>
            <a:ext cx="5780319" cy="450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ular Callout 7">
            <a:extLst>
              <a:ext uri="{FF2B5EF4-FFF2-40B4-BE49-F238E27FC236}">
                <a16:creationId xmlns:a16="http://schemas.microsoft.com/office/drawing/2014/main" id="{2504E935-D7F1-5BBA-BACD-7D93854E2E98}"/>
              </a:ext>
            </a:extLst>
          </p:cNvPr>
          <p:cNvSpPr/>
          <p:nvPr/>
        </p:nvSpPr>
        <p:spPr>
          <a:xfrm>
            <a:off x="5062654" y="563201"/>
            <a:ext cx="3203151" cy="756805"/>
          </a:xfrm>
          <a:prstGeom prst="wedgeRectCallout">
            <a:avLst>
              <a:gd name="adj1" fmla="val -5267"/>
              <a:gd name="adj2" fmla="val 92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We’ll call the hairy one Esau.  He was born first.</a:t>
            </a:r>
          </a:p>
        </p:txBody>
      </p:sp>
      <p:sp>
        <p:nvSpPr>
          <p:cNvPr id="10" name="Rectangular Callout 7">
            <a:extLst>
              <a:ext uri="{FF2B5EF4-FFF2-40B4-BE49-F238E27FC236}">
                <a16:creationId xmlns:a16="http://schemas.microsoft.com/office/drawing/2014/main" id="{FFD2C197-B7B7-78AC-A780-2C066A5E7FE8}"/>
              </a:ext>
            </a:extLst>
          </p:cNvPr>
          <p:cNvSpPr/>
          <p:nvPr/>
        </p:nvSpPr>
        <p:spPr>
          <a:xfrm>
            <a:off x="8605025" y="613908"/>
            <a:ext cx="2523892" cy="1017184"/>
          </a:xfrm>
          <a:prstGeom prst="wedgeRectCallout">
            <a:avLst>
              <a:gd name="adj1" fmla="val -55635"/>
              <a:gd name="adj2" fmla="val 78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And the 2</a:t>
            </a:r>
            <a:r>
              <a:rPr lang="en-US" baseline="30000" dirty="0"/>
              <a:t>nd</a:t>
            </a:r>
            <a:r>
              <a:rPr lang="en-US" dirty="0"/>
              <a:t> one who was clutching his heel, we’ll call Jacob.</a:t>
            </a:r>
          </a:p>
        </p:txBody>
      </p:sp>
    </p:spTree>
    <p:extLst>
      <p:ext uri="{BB962C8B-B14F-4D97-AF65-F5344CB8AC3E}">
        <p14:creationId xmlns:p14="http://schemas.microsoft.com/office/powerpoint/2010/main" val="493560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54E2-541C-EE5D-30AC-2E91627A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73892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Two Boys</a:t>
            </a:r>
          </a:p>
        </p:txBody>
      </p:sp>
      <p:pic>
        <p:nvPicPr>
          <p:cNvPr id="6" name="Content Placeholder 5" descr="A person holding a basket of apples&#10;&#10;Description automatically generated">
            <a:extLst>
              <a:ext uri="{FF2B5EF4-FFF2-40B4-BE49-F238E27FC236}">
                <a16:creationId xmlns:a16="http://schemas.microsoft.com/office/drawing/2014/main" id="{DF8BCAB4-9A32-23A7-BA4E-9599FF320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88" y="1771650"/>
            <a:ext cx="6172200" cy="46291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EBE88-DCF7-24DA-CFBE-25F5DB25B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977081"/>
            <a:ext cx="3932237" cy="4423719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aseline="30000" dirty="0"/>
              <a:t>27 </a:t>
            </a:r>
            <a:r>
              <a:rPr lang="en-US" dirty="0"/>
              <a:t>The boys grew up, and</a:t>
            </a:r>
          </a:p>
          <a:p>
            <a:r>
              <a:rPr lang="en-US" dirty="0"/>
              <a:t> Esau became a skillful hunter, a man of the open country, </a:t>
            </a:r>
          </a:p>
          <a:p>
            <a:r>
              <a:rPr lang="en-US" dirty="0"/>
              <a:t>while Jacob was content to stay at home among the tents.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8FDB52A-8A59-F320-5156-2B955080B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40" y="3429000"/>
            <a:ext cx="2561066" cy="331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178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54E2-541C-EE5D-30AC-2E91627A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73892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Proud parents</a:t>
            </a:r>
          </a:p>
        </p:txBody>
      </p:sp>
      <p:pic>
        <p:nvPicPr>
          <p:cNvPr id="6" name="Content Placeholder 5" descr="A group of people standing under a tree&#10;&#10;Description automatically generated">
            <a:extLst>
              <a:ext uri="{FF2B5EF4-FFF2-40B4-BE49-F238E27FC236}">
                <a16:creationId xmlns:a16="http://schemas.microsoft.com/office/drawing/2014/main" id="{766D004A-2D16-8BC2-1587-13EFB25A6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62" y="1581601"/>
            <a:ext cx="6425599" cy="48191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EBE88-DCF7-24DA-CFBE-25F5DB25B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77081"/>
            <a:ext cx="3932237" cy="4423719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1800" baseline="30000" dirty="0"/>
              <a:t>28 </a:t>
            </a:r>
            <a:r>
              <a:rPr lang="en-US" sz="1800" dirty="0"/>
              <a:t>Isaac, who had a taste for wild game, loved Esau, but Rebekah loved Jacob.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AED33EF-D6FD-5A3A-BD43-931EDD37E55F}"/>
              </a:ext>
            </a:extLst>
          </p:cNvPr>
          <p:cNvSpPr/>
          <p:nvPr/>
        </p:nvSpPr>
        <p:spPr>
          <a:xfrm>
            <a:off x="5762561" y="111211"/>
            <a:ext cx="2545492" cy="1519881"/>
          </a:xfrm>
          <a:prstGeom prst="wedgeRoundRectCallout">
            <a:avLst>
              <a:gd name="adj1" fmla="val -11124"/>
              <a:gd name="adj2" fmla="val 7225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I’m so proud of Esau!</a:t>
            </a:r>
          </a:p>
          <a:p>
            <a:pPr algn="ctr"/>
            <a:r>
              <a:rPr lang="en-US" dirty="0"/>
              <a:t>I’m looking forward  some wild game for supper tonight!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55E4E77-AC3C-4DA2-B29D-3262E7B7EA21}"/>
              </a:ext>
            </a:extLst>
          </p:cNvPr>
          <p:cNvSpPr/>
          <p:nvPr/>
        </p:nvSpPr>
        <p:spPr>
          <a:xfrm>
            <a:off x="8734490" y="871151"/>
            <a:ext cx="2743200" cy="1105930"/>
          </a:xfrm>
          <a:prstGeom prst="wedgeRoundRectCallout">
            <a:avLst>
              <a:gd name="adj1" fmla="val -31794"/>
              <a:gd name="adj2" fmla="val 79152"/>
              <a:gd name="adj3" fmla="val 16667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I’m proud of Jacob!</a:t>
            </a:r>
          </a:p>
          <a:p>
            <a:pPr algn="ctr"/>
            <a:r>
              <a:rPr lang="en-US" dirty="0"/>
              <a:t>He is so helpful!</a:t>
            </a:r>
          </a:p>
          <a:p>
            <a:pPr algn="ctr"/>
            <a:r>
              <a:rPr lang="en-US" dirty="0"/>
              <a:t>Look at him making such beautiful pots!</a:t>
            </a:r>
          </a:p>
        </p:txBody>
      </p:sp>
    </p:spTree>
    <p:extLst>
      <p:ext uri="{BB962C8B-B14F-4D97-AF65-F5344CB8AC3E}">
        <p14:creationId xmlns:p14="http://schemas.microsoft.com/office/powerpoint/2010/main" val="2132489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54E2-541C-EE5D-30AC-2E91627A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132" y="457200"/>
            <a:ext cx="6343092" cy="716692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Each Unique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EBE88-DCF7-24DA-CFBE-25F5DB25B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57201"/>
            <a:ext cx="3932237" cy="5943600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1800" baseline="30000" dirty="0"/>
          </a:p>
          <a:p>
            <a:r>
              <a:rPr lang="en-US" sz="1800" dirty="0"/>
              <a:t>  Two different brothers. </a:t>
            </a:r>
          </a:p>
          <a:p>
            <a:r>
              <a:rPr lang="en-US" sz="1800" dirty="0"/>
              <a:t>	 Each one unique.</a:t>
            </a:r>
          </a:p>
          <a:p>
            <a:r>
              <a:rPr lang="en-US" sz="1800" dirty="0"/>
              <a:t>God creates us that way and He loves each one of us very much!</a:t>
            </a:r>
          </a:p>
          <a:p>
            <a:endParaRPr lang="en-US" sz="1800" dirty="0"/>
          </a:p>
          <a:p>
            <a:r>
              <a:rPr lang="en-US" sz="1800" dirty="0"/>
              <a:t>Let’s play a game – </a:t>
            </a:r>
          </a:p>
          <a:p>
            <a:r>
              <a:rPr lang="en-US" sz="1800" dirty="0"/>
              <a:t>	Would you rather</a:t>
            </a:r>
          </a:p>
          <a:p>
            <a:r>
              <a:rPr lang="en-US" sz="1800" dirty="0"/>
              <a:t>Everyone stand in the middle here.</a:t>
            </a:r>
          </a:p>
          <a:p>
            <a:r>
              <a:rPr lang="en-US" sz="1800" dirty="0"/>
              <a:t>I will say 2 different things and you will choose which one you would rather do.</a:t>
            </a:r>
          </a:p>
          <a:p>
            <a:r>
              <a:rPr lang="en-US" sz="1800" dirty="0"/>
              <a:t>I will point to the right and say 1 thing.  If you would rather do that, then move to the right.</a:t>
            </a:r>
          </a:p>
          <a:p>
            <a:r>
              <a:rPr lang="en-US" sz="1800" dirty="0"/>
              <a:t>I will point to the left and say a 2</a:t>
            </a:r>
            <a:r>
              <a:rPr lang="en-US" sz="1800" baseline="30000" dirty="0"/>
              <a:t>nd</a:t>
            </a:r>
            <a:r>
              <a:rPr lang="en-US" sz="1800" dirty="0"/>
              <a:t> thing.  If you would rather do that, then move to the left.</a:t>
            </a:r>
          </a:p>
        </p:txBody>
      </p:sp>
      <p:pic>
        <p:nvPicPr>
          <p:cNvPr id="10" name="Content Placeholder 9" descr="A group of children smiling&#10;&#10;Description automatically generated">
            <a:extLst>
              <a:ext uri="{FF2B5EF4-FFF2-40B4-BE49-F238E27FC236}">
                <a16:creationId xmlns:a16="http://schemas.microsoft.com/office/drawing/2014/main" id="{4FE648C2-5B9A-4291-3C4A-367B14724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132" y="1631092"/>
            <a:ext cx="6343092" cy="4769708"/>
          </a:xfrm>
        </p:spPr>
      </p:pic>
    </p:spTree>
    <p:extLst>
      <p:ext uri="{BB962C8B-B14F-4D97-AF65-F5344CB8AC3E}">
        <p14:creationId xmlns:p14="http://schemas.microsoft.com/office/powerpoint/2010/main" val="1848387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00843-61DF-11AC-6E0E-81D7021C030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Would you rather ….   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B394E-99E5-F224-771E-657BD061BC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PLAY OUTSIDE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3DD10-B21E-FF2B-69E8-4C852D752F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PLAY INSIDE</a:t>
            </a:r>
          </a:p>
        </p:txBody>
      </p:sp>
      <p:pic>
        <p:nvPicPr>
          <p:cNvPr id="5" name="Picture 6" descr="Happy excited kids having fun together on playground. Children play outside.  Vector illustration. - Buy this stock vector and explore similar vectors at  Adobe Stock | Adobe Stock">
            <a:extLst>
              <a:ext uri="{FF2B5EF4-FFF2-40B4-BE49-F238E27FC236}">
                <a16:creationId xmlns:a16="http://schemas.microsoft.com/office/drawing/2014/main" id="{695F7376-F47F-7A3C-614D-55ED21238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429000"/>
            <a:ext cx="5199255" cy="207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hildren Playing Inside Stock Vectors, Images &amp; Vector Art | Shutterstock">
            <a:extLst>
              <a:ext uri="{FF2B5EF4-FFF2-40B4-BE49-F238E27FC236}">
                <a16:creationId xmlns:a16="http://schemas.microsoft.com/office/drawing/2014/main" id="{3DCF6781-D983-A2F3-33C8-C439A59C0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371" y="2479827"/>
            <a:ext cx="3065658" cy="383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997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00843-61DF-11AC-6E0E-81D7021C030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Would you rather ….   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B394E-99E5-F224-771E-657BD061BC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GO CAMPING &amp; PICNIC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3DD10-B21E-FF2B-69E8-4C852D752F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EAT AT HOME &amp; SLEEP IN BED</a:t>
            </a:r>
          </a:p>
        </p:txBody>
      </p:sp>
      <p:pic>
        <p:nvPicPr>
          <p:cNvPr id="5" name="Picture 8" descr="Camping kids summer camp clipart kids camp clip art image 2 | Summer camps  for kids, Girl scout camping, Girl scout image">
            <a:extLst>
              <a:ext uri="{FF2B5EF4-FFF2-40B4-BE49-F238E27FC236}">
                <a16:creationId xmlns:a16="http://schemas.microsoft.com/office/drawing/2014/main" id="{623252DC-6B6A-71CE-6A1B-8525DE4AA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58976"/>
            <a:ext cx="5181600" cy="453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children in different positions&#10;&#10;Description automatically generated">
            <a:extLst>
              <a:ext uri="{FF2B5EF4-FFF2-40B4-BE49-F238E27FC236}">
                <a16:creationId xmlns:a16="http://schemas.microsoft.com/office/drawing/2014/main" id="{0BF2F376-9C81-BCC8-B5EC-D9E3051E45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905" y="2830512"/>
            <a:ext cx="6326190" cy="379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60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00843-61DF-11AC-6E0E-81D7021C030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Would you rather ….   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B394E-99E5-F224-771E-657BD061BC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WORK AND PLAY TOGETHER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3DD10-B21E-FF2B-69E8-4C852D752F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BE ALONE</a:t>
            </a:r>
          </a:p>
        </p:txBody>
      </p:sp>
      <p:pic>
        <p:nvPicPr>
          <p:cNvPr id="6" name="Picture 8" descr="DIY Car Washing Tips - AMAC - The Association of Mature American Citizens">
            <a:extLst>
              <a:ext uri="{FF2B5EF4-FFF2-40B4-BE49-F238E27FC236}">
                <a16:creationId xmlns:a16="http://schemas.microsoft.com/office/drawing/2014/main" id="{20CFC539-A9DD-264A-6830-5D161BC57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041" y="4192859"/>
            <a:ext cx="2929824" cy="17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nding family time during a pandemic - Be vigilant | The Economic Times">
            <a:extLst>
              <a:ext uri="{FF2B5EF4-FFF2-40B4-BE49-F238E27FC236}">
                <a16:creationId xmlns:a16="http://schemas.microsoft.com/office/drawing/2014/main" id="{7AB6D442-A09E-F5C7-BD27-7711E5123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33" y="2412602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et up a kid-friendly computer | Macworld">
            <a:extLst>
              <a:ext uri="{FF2B5EF4-FFF2-40B4-BE49-F238E27FC236}">
                <a16:creationId xmlns:a16="http://schemas.microsoft.com/office/drawing/2014/main" id="{6151668F-1EDB-178E-8896-C9EE90597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937" y="4023353"/>
            <a:ext cx="2973930" cy="198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You Probably Never Knew You Needed an Outdoor Reading Nook — Until Seeing  These Photos | Outdoor reading nooks, Kids reading, I love books">
            <a:extLst>
              <a:ext uri="{FF2B5EF4-FFF2-40B4-BE49-F238E27FC236}">
                <a16:creationId xmlns:a16="http://schemas.microsoft.com/office/drawing/2014/main" id="{393C1322-593D-DBE1-023E-198AF6017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b="30454"/>
          <a:stretch/>
        </p:blipFill>
        <p:spPr bwMode="auto">
          <a:xfrm>
            <a:off x="6335743" y="2347570"/>
            <a:ext cx="2973930" cy="216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598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00843-61DF-11AC-6E0E-81D7021C030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Would you rather ….   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B394E-99E5-F224-771E-657BD061BC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GROW FOOD IN A GARDEN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3DD10-B21E-FF2B-69E8-4C852D752F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BUY FOOD AT THE STORE</a:t>
            </a:r>
          </a:p>
        </p:txBody>
      </p:sp>
      <p:pic>
        <p:nvPicPr>
          <p:cNvPr id="6" name="Picture 8" descr="Where to pick your own strawberries in Central Pa. | Central Penn Parent">
            <a:extLst>
              <a:ext uri="{FF2B5EF4-FFF2-40B4-BE49-F238E27FC236}">
                <a16:creationId xmlns:a16="http://schemas.microsoft.com/office/drawing/2014/main" id="{8B0DDEC7-34D0-EA61-6D23-197B1336D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94" y="2670952"/>
            <a:ext cx="4500735" cy="299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lculate how much food you need for coronavirus quarantine - Business  Insider">
            <a:extLst>
              <a:ext uri="{FF2B5EF4-FFF2-40B4-BE49-F238E27FC236}">
                <a16:creationId xmlns:a16="http://schemas.microsoft.com/office/drawing/2014/main" id="{60B923F9-8AD6-6E45-7F53-67186B90B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53" y="2670952"/>
            <a:ext cx="4151253" cy="311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415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00843-61DF-11AC-6E0E-81D7021C030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Would you rather ….   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B394E-99E5-F224-771E-657BD061BC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BE A LEADER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3DD10-B21E-FF2B-69E8-4C852D752F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FOLLOW SOMEONE ELSE</a:t>
            </a:r>
          </a:p>
        </p:txBody>
      </p:sp>
      <p:pic>
        <p:nvPicPr>
          <p:cNvPr id="5" name="Picture 4" descr="Why should anyone follow your business on Twitter?">
            <a:extLst>
              <a:ext uri="{FF2B5EF4-FFF2-40B4-BE49-F238E27FC236}">
                <a16:creationId xmlns:a16="http://schemas.microsoft.com/office/drawing/2014/main" id="{A44FABC2-3648-593B-9B84-C3B5E42B9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46" y="2715689"/>
            <a:ext cx="4021433" cy="299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sk These 2 Simple Questions to Grow as a Leader | Inc.com">
            <a:extLst>
              <a:ext uri="{FF2B5EF4-FFF2-40B4-BE49-F238E27FC236}">
                <a16:creationId xmlns:a16="http://schemas.microsoft.com/office/drawing/2014/main" id="{215ADD07-F4F9-BDD9-0042-023F716CC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71" y="3036479"/>
            <a:ext cx="4361438" cy="245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49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54E2-541C-EE5D-30AC-2E91627A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73892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Genesis 25</a:t>
            </a:r>
          </a:p>
        </p:txBody>
      </p:sp>
      <p:pic>
        <p:nvPicPr>
          <p:cNvPr id="12" name="Content Placeholder 11" descr="A person touching a person's head&#10;&#10;Description automatically generated">
            <a:extLst>
              <a:ext uri="{FF2B5EF4-FFF2-40B4-BE49-F238E27FC236}">
                <a16:creationId xmlns:a16="http://schemas.microsoft.com/office/drawing/2014/main" id="{AAFCA927-E90A-618B-3353-B1812EEE1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88" y="1977081"/>
            <a:ext cx="6806901" cy="442372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EBE88-DCF7-24DA-CFBE-25F5DB25B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77081"/>
            <a:ext cx="3932237" cy="4423719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1800" baseline="30000" dirty="0"/>
              <a:t>19 </a:t>
            </a:r>
            <a:r>
              <a:rPr lang="en-US" sz="1800" dirty="0"/>
              <a:t>This is the account of the family line of Abraham’s son Isaac.</a:t>
            </a:r>
          </a:p>
          <a:p>
            <a:r>
              <a:rPr lang="en-US" sz="1800" dirty="0"/>
              <a:t>Abraham became the father of Isaac, </a:t>
            </a:r>
            <a:r>
              <a:rPr lang="en-US" sz="1800" baseline="30000" dirty="0"/>
              <a:t>20 </a:t>
            </a:r>
            <a:r>
              <a:rPr lang="en-US" sz="1800" dirty="0"/>
              <a:t>and Isaac was forty years old when he married Rebekah daughter of </a:t>
            </a:r>
            <a:r>
              <a:rPr lang="en-US" sz="1800" dirty="0" err="1"/>
              <a:t>Bethuel</a:t>
            </a:r>
            <a:r>
              <a:rPr lang="en-US" sz="1800" dirty="0"/>
              <a:t> the Aramean from </a:t>
            </a:r>
            <a:r>
              <a:rPr lang="en-US" sz="1800" dirty="0" err="1"/>
              <a:t>Paddan</a:t>
            </a:r>
            <a:r>
              <a:rPr lang="en-US" sz="1800" dirty="0"/>
              <a:t> Aram</a:t>
            </a:r>
            <a:r>
              <a:rPr lang="en-US" sz="1800" baseline="30000" dirty="0"/>
              <a:t>[</a:t>
            </a:r>
            <a:r>
              <a:rPr lang="en-US" sz="1800" baseline="30000" dirty="0">
                <a:hlinkClick r:id="rId3" tooltip="See footnote c"/>
              </a:rPr>
              <a:t>c</a:t>
            </a:r>
            <a:r>
              <a:rPr lang="en-US" sz="1800" baseline="30000" dirty="0"/>
              <a:t>]</a:t>
            </a:r>
            <a:r>
              <a:rPr lang="en-US" sz="1800" dirty="0"/>
              <a:t> and sister of Laban the Aramean.</a:t>
            </a:r>
          </a:p>
          <a:p>
            <a:r>
              <a:rPr lang="en-US" sz="1800" baseline="30000" dirty="0"/>
              <a:t>21 </a:t>
            </a:r>
            <a:r>
              <a:rPr lang="en-US" sz="1800" dirty="0"/>
              <a:t>Isaac prayed to the </a:t>
            </a:r>
            <a:r>
              <a:rPr lang="en-US" sz="1800" cap="small" dirty="0">
                <a:effectLst/>
              </a:rPr>
              <a:t>Lord</a:t>
            </a:r>
            <a:r>
              <a:rPr lang="en-US" sz="1800" dirty="0"/>
              <a:t> on behalf of his wife, because she was childless.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57EABEC-CEEE-2EE2-0BD6-8CDA59BFECF0}"/>
              </a:ext>
            </a:extLst>
          </p:cNvPr>
          <p:cNvSpPr/>
          <p:nvPr/>
        </p:nvSpPr>
        <p:spPr>
          <a:xfrm>
            <a:off x="8639402" y="462691"/>
            <a:ext cx="2545492" cy="1105930"/>
          </a:xfrm>
          <a:prstGeom prst="wedgeRoundRectCallout">
            <a:avLst>
              <a:gd name="adj1" fmla="val -11124"/>
              <a:gd name="adj2" fmla="val 7225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Happy Anniversary, my love!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F9B7FAA-CB2D-488E-2C92-587231CAF935}"/>
              </a:ext>
            </a:extLst>
          </p:cNvPr>
          <p:cNvSpPr/>
          <p:nvPr/>
        </p:nvSpPr>
        <p:spPr>
          <a:xfrm>
            <a:off x="5427247" y="1078127"/>
            <a:ext cx="2743200" cy="1105930"/>
          </a:xfrm>
          <a:prstGeom prst="wedgeRoundRectCallout">
            <a:avLst>
              <a:gd name="adj1" fmla="val -2782"/>
              <a:gd name="adj2" fmla="val 109775"/>
              <a:gd name="adj3" fmla="val 16667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Happy Anniversary Isaac!  We’ve been married 20 years!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2A4F89F-FFE5-414E-E093-88C6CBCAF711}"/>
              </a:ext>
            </a:extLst>
          </p:cNvPr>
          <p:cNvSpPr/>
          <p:nvPr/>
        </p:nvSpPr>
        <p:spPr>
          <a:xfrm>
            <a:off x="8791802" y="615091"/>
            <a:ext cx="2545492" cy="1105930"/>
          </a:xfrm>
          <a:prstGeom prst="wedgeRoundRectCallout">
            <a:avLst>
              <a:gd name="adj1" fmla="val -11124"/>
              <a:gd name="adj2" fmla="val 7225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God has promised that our family will be as many as the stars in the sky.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10DCF51-9A1B-7AA3-5847-71D7A2EC719C}"/>
              </a:ext>
            </a:extLst>
          </p:cNvPr>
          <p:cNvSpPr/>
          <p:nvPr/>
        </p:nvSpPr>
        <p:spPr>
          <a:xfrm>
            <a:off x="5579647" y="1230527"/>
            <a:ext cx="2743200" cy="1105930"/>
          </a:xfrm>
          <a:prstGeom prst="wedgeRoundRectCallout">
            <a:avLst>
              <a:gd name="adj1" fmla="val -2782"/>
              <a:gd name="adj2" fmla="val 109775"/>
              <a:gd name="adj3" fmla="val 16667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just wish we had children.  I want a baby!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4EB6C62A-0894-2652-BDDA-AA7788C7AE36}"/>
              </a:ext>
            </a:extLst>
          </p:cNvPr>
          <p:cNvSpPr/>
          <p:nvPr/>
        </p:nvSpPr>
        <p:spPr>
          <a:xfrm>
            <a:off x="8944202" y="615091"/>
            <a:ext cx="2545492" cy="1258330"/>
          </a:xfrm>
          <a:prstGeom prst="wedgeRoundRectCallout">
            <a:avLst>
              <a:gd name="adj1" fmla="val -11124"/>
              <a:gd name="adj2" fmla="val 7225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will pray that you will have a child soon.</a:t>
            </a:r>
          </a:p>
          <a:p>
            <a:pPr algn="ctr"/>
            <a:r>
              <a:rPr lang="en-US" dirty="0"/>
              <a:t>Let’s pray now.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B75F6641-4BCA-AA9B-3E1F-8E1717F51346}"/>
              </a:ext>
            </a:extLst>
          </p:cNvPr>
          <p:cNvSpPr/>
          <p:nvPr/>
        </p:nvSpPr>
        <p:spPr>
          <a:xfrm>
            <a:off x="8944202" y="767491"/>
            <a:ext cx="2545492" cy="1105930"/>
          </a:xfrm>
          <a:prstGeom prst="wedgeRoundRectCallout">
            <a:avLst>
              <a:gd name="adj1" fmla="val -11124"/>
              <a:gd name="adj2" fmla="val 7225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Dear LORD,  we believe your promises.</a:t>
            </a:r>
          </a:p>
          <a:p>
            <a:pPr algn="ctr"/>
            <a:r>
              <a:rPr lang="en-US" dirty="0"/>
              <a:t>Please give us a baby.</a:t>
            </a:r>
          </a:p>
          <a:p>
            <a:pPr algn="ctr"/>
            <a:r>
              <a:rPr lang="en-US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408715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00843-61DF-11AC-6E0E-81D7021C030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How are you different </a:t>
            </a:r>
            <a:br>
              <a:rPr lang="en-US" dirty="0"/>
            </a:br>
            <a:r>
              <a:rPr lang="en-US" dirty="0"/>
              <a:t>from your brothers and sisters?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B394E-99E5-F224-771E-657BD061BC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Jacob and Esau were different.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3DD10-B21E-FF2B-69E8-4C852D752F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We are different too.</a:t>
            </a:r>
          </a:p>
        </p:txBody>
      </p:sp>
      <p:pic>
        <p:nvPicPr>
          <p:cNvPr id="5" name="Content Placeholder 5" descr="A person holding a basket of apples&#10;&#10;Description automatically generated">
            <a:extLst>
              <a:ext uri="{FF2B5EF4-FFF2-40B4-BE49-F238E27FC236}">
                <a16:creationId xmlns:a16="http://schemas.microsoft.com/office/drawing/2014/main" id="{5B96AAC4-2700-C9BE-C045-419BE9FCB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01" y="3051127"/>
            <a:ext cx="4588997" cy="3441748"/>
          </a:xfrm>
          <a:prstGeom prst="rect">
            <a:avLst/>
          </a:prstGeom>
        </p:spPr>
      </p:pic>
      <p:pic>
        <p:nvPicPr>
          <p:cNvPr id="7" name="Picture 6" descr="A group of kids doing different activities&#10;&#10;Description automatically generated">
            <a:extLst>
              <a:ext uri="{FF2B5EF4-FFF2-40B4-BE49-F238E27FC236}">
                <a16:creationId xmlns:a16="http://schemas.microsoft.com/office/drawing/2014/main" id="{C10E87EE-0DD7-18A0-E535-F08E2E71BC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854" y="2948776"/>
            <a:ext cx="3732292" cy="364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24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54E2-541C-EE5D-30AC-2E91627A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73892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Red Lentil Stew</a:t>
            </a:r>
          </a:p>
        </p:txBody>
      </p:sp>
      <p:pic>
        <p:nvPicPr>
          <p:cNvPr id="6" name="Content Placeholder 5" descr="A drawing of two men cooking&#10;&#10;Description automatically generated">
            <a:extLst>
              <a:ext uri="{FF2B5EF4-FFF2-40B4-BE49-F238E27FC236}">
                <a16:creationId xmlns:a16="http://schemas.microsoft.com/office/drawing/2014/main" id="{299F2C05-991C-961C-51F0-A93590C24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97" y="1702389"/>
            <a:ext cx="6264549" cy="469841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EBE88-DCF7-24DA-CFBE-25F5DB25B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77081"/>
            <a:ext cx="3932237" cy="4423719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1800" baseline="30000" dirty="0"/>
              <a:t>29 </a:t>
            </a:r>
            <a:r>
              <a:rPr lang="en-US" sz="1800" dirty="0"/>
              <a:t>Once when Jacob was cooking some stew, Esau came in from the open country, famished.</a:t>
            </a:r>
          </a:p>
          <a:p>
            <a:r>
              <a:rPr lang="en-US" sz="1800" dirty="0"/>
              <a:t> </a:t>
            </a:r>
            <a:r>
              <a:rPr lang="en-US" sz="1800" baseline="30000" dirty="0"/>
              <a:t>30 </a:t>
            </a:r>
            <a:r>
              <a:rPr lang="en-US" sz="1800" dirty="0"/>
              <a:t>He said to Jacob, “Quick, let me have some of that red stew! I’m famished!” (That is why he was also called Edom.</a:t>
            </a:r>
            <a:r>
              <a:rPr lang="en-US" sz="1800" baseline="30000" dirty="0"/>
              <a:t>[</a:t>
            </a:r>
            <a:r>
              <a:rPr lang="en-US" sz="1800" baseline="30000" dirty="0">
                <a:hlinkClick r:id="rId3" tooltip="See footnote f"/>
              </a:rPr>
              <a:t>f</a:t>
            </a:r>
            <a:r>
              <a:rPr lang="en-US" sz="1800" baseline="30000" dirty="0"/>
              <a:t>]</a:t>
            </a:r>
            <a:r>
              <a:rPr lang="en-US" sz="1800" dirty="0"/>
              <a:t>)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67F2F46-A7EE-E95E-8FC9-774569CC7C86}"/>
              </a:ext>
            </a:extLst>
          </p:cNvPr>
          <p:cNvSpPr/>
          <p:nvPr/>
        </p:nvSpPr>
        <p:spPr>
          <a:xfrm>
            <a:off x="8622702" y="117390"/>
            <a:ext cx="2729510" cy="1173892"/>
          </a:xfrm>
          <a:prstGeom prst="wedgeRoundRect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Edom you really do like red, don’t you?!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FCF7B97-56F5-A774-72FC-CD48DACCB9D4}"/>
              </a:ext>
            </a:extLst>
          </p:cNvPr>
          <p:cNvSpPr/>
          <p:nvPr/>
        </p:nvSpPr>
        <p:spPr>
          <a:xfrm>
            <a:off x="5076961" y="117390"/>
            <a:ext cx="3132275" cy="1173892"/>
          </a:xfrm>
          <a:prstGeom prst="wedgeRoundRectCallou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I’m STARVING!</a:t>
            </a:r>
          </a:p>
          <a:p>
            <a:pPr algn="ctr"/>
            <a:r>
              <a:rPr lang="en-US" dirty="0"/>
              <a:t>Quick!  Give me some of your red lentil stew!</a:t>
            </a:r>
          </a:p>
        </p:txBody>
      </p:sp>
      <p:pic>
        <p:nvPicPr>
          <p:cNvPr id="10" name="Picture 9" descr="A bowl of soup with a spoon&#10;&#10;Description automatically generated">
            <a:extLst>
              <a:ext uri="{FF2B5EF4-FFF2-40B4-BE49-F238E27FC236}">
                <a16:creationId xmlns:a16="http://schemas.microsoft.com/office/drawing/2014/main" id="{78836852-EB08-D7E6-346E-FD35D67A3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6" b="28649"/>
          <a:stretch/>
        </p:blipFill>
        <p:spPr>
          <a:xfrm>
            <a:off x="504961" y="4150361"/>
            <a:ext cx="2633655" cy="2596428"/>
          </a:xfrm>
          <a:prstGeom prst="rect">
            <a:avLst/>
          </a:prstGeom>
        </p:spPr>
      </p:pic>
      <p:pic>
        <p:nvPicPr>
          <p:cNvPr id="12" name="Picture 11" descr="A pile of red lentils&#10;&#10;Description automatically generated">
            <a:extLst>
              <a:ext uri="{FF2B5EF4-FFF2-40B4-BE49-F238E27FC236}">
                <a16:creationId xmlns:a16="http://schemas.microsoft.com/office/drawing/2014/main" id="{526E9C92-D7AB-E13F-CFCB-0D466F21A74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9E5E2"/>
              </a:clrFrom>
              <a:clrTo>
                <a:srgbClr val="E9E5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68" y="4039150"/>
            <a:ext cx="1805093" cy="270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26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54E2-541C-EE5D-30AC-2E91627A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73892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Stew for birthright</a:t>
            </a:r>
          </a:p>
        </p:txBody>
      </p:sp>
      <p:pic>
        <p:nvPicPr>
          <p:cNvPr id="6" name="Content Placeholder 5" descr="A drawing of two men cooking&#10;&#10;Description automatically generated">
            <a:extLst>
              <a:ext uri="{FF2B5EF4-FFF2-40B4-BE49-F238E27FC236}">
                <a16:creationId xmlns:a16="http://schemas.microsoft.com/office/drawing/2014/main" id="{299F2C05-991C-961C-51F0-A93590C24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97" y="1702389"/>
            <a:ext cx="6264549" cy="469841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EBE88-DCF7-24DA-CFBE-25F5DB25B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77081"/>
            <a:ext cx="3932237" cy="4423719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000" baseline="30000" dirty="0"/>
              <a:t>31 </a:t>
            </a:r>
            <a:r>
              <a:rPr lang="en-US" sz="2000" dirty="0"/>
              <a:t>Jacob replied, “First sell me your birthright.”</a:t>
            </a:r>
          </a:p>
          <a:p>
            <a:r>
              <a:rPr lang="en-US" sz="2000" baseline="30000" dirty="0"/>
              <a:t>32 </a:t>
            </a:r>
            <a:r>
              <a:rPr lang="en-US" sz="2000" dirty="0"/>
              <a:t>“Look, I am about to die,” Esau said. “What good is the birthright to me?”</a:t>
            </a:r>
          </a:p>
          <a:p>
            <a:r>
              <a:rPr lang="en-US" sz="2000" baseline="30000" dirty="0"/>
              <a:t>33 </a:t>
            </a:r>
            <a:r>
              <a:rPr lang="en-US" sz="2000" dirty="0"/>
              <a:t>But Jacob said, “Swear to me first.” So he swore an oath to him, selling his birthright to Jacob.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67F2F46-A7EE-E95E-8FC9-774569CC7C86}"/>
              </a:ext>
            </a:extLst>
          </p:cNvPr>
          <p:cNvSpPr/>
          <p:nvPr/>
        </p:nvSpPr>
        <p:spPr>
          <a:xfrm>
            <a:off x="8622702" y="117390"/>
            <a:ext cx="2729510" cy="1173892"/>
          </a:xfrm>
          <a:prstGeom prst="wedgeRoundRect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First sell me your birthright.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FCF7B97-56F5-A774-72FC-CD48DACCB9D4}"/>
              </a:ext>
            </a:extLst>
          </p:cNvPr>
          <p:cNvSpPr/>
          <p:nvPr/>
        </p:nvSpPr>
        <p:spPr>
          <a:xfrm>
            <a:off x="5076961" y="117390"/>
            <a:ext cx="3132275" cy="1173892"/>
          </a:xfrm>
          <a:prstGeom prst="wedgeRoundRectCallou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Look, I’m about to die I’m so </a:t>
            </a:r>
            <a:r>
              <a:rPr lang="en-US" dirty="0" err="1"/>
              <a:t>so</a:t>
            </a:r>
            <a:r>
              <a:rPr lang="en-US" dirty="0"/>
              <a:t> very hungry!</a:t>
            </a:r>
          </a:p>
          <a:p>
            <a:pPr algn="ctr"/>
            <a:r>
              <a:rPr lang="en-US" dirty="0"/>
              <a:t>What good is the birthright</a:t>
            </a:r>
          </a:p>
          <a:p>
            <a:pPr algn="ctr"/>
            <a:r>
              <a:rPr lang="en-US" dirty="0"/>
              <a:t> to me?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7B17B8A-0735-DB5A-8A03-9C4FED57C791}"/>
              </a:ext>
            </a:extLst>
          </p:cNvPr>
          <p:cNvSpPr/>
          <p:nvPr/>
        </p:nvSpPr>
        <p:spPr>
          <a:xfrm>
            <a:off x="8775102" y="269790"/>
            <a:ext cx="2729510" cy="1173892"/>
          </a:xfrm>
          <a:prstGeom prst="wedgeRoundRect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Promise before God, that you will give me the birthright and then I’ll give you some red stew.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B89E051-C59F-F257-A339-8771E21B27F5}"/>
              </a:ext>
            </a:extLst>
          </p:cNvPr>
          <p:cNvSpPr/>
          <p:nvPr/>
        </p:nvSpPr>
        <p:spPr>
          <a:xfrm>
            <a:off x="5229361" y="269790"/>
            <a:ext cx="3132275" cy="1173892"/>
          </a:xfrm>
          <a:prstGeom prst="wedgeRoundRectCallou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 whatever.</a:t>
            </a:r>
          </a:p>
          <a:p>
            <a:pPr algn="ctr"/>
            <a:r>
              <a:rPr lang="en-US" dirty="0"/>
              <a:t>I promise before God that you can have the birthright given to the first born.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B83D384-E8DC-EF9A-96C1-10770BB13425}"/>
              </a:ext>
            </a:extLst>
          </p:cNvPr>
          <p:cNvSpPr/>
          <p:nvPr/>
        </p:nvSpPr>
        <p:spPr>
          <a:xfrm>
            <a:off x="5381761" y="422190"/>
            <a:ext cx="3132275" cy="1173892"/>
          </a:xfrm>
          <a:prstGeom prst="wedgeRoundRectCallou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don’t care – </a:t>
            </a:r>
          </a:p>
          <a:p>
            <a:pPr algn="ctr"/>
            <a:r>
              <a:rPr lang="en-US" dirty="0"/>
              <a:t>you can lead the family,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33A88FB8-35B1-CF55-C4D2-219733077A99}"/>
              </a:ext>
            </a:extLst>
          </p:cNvPr>
          <p:cNvSpPr/>
          <p:nvPr/>
        </p:nvSpPr>
        <p:spPr>
          <a:xfrm>
            <a:off x="8927502" y="422190"/>
            <a:ext cx="2729510" cy="1173892"/>
          </a:xfrm>
          <a:prstGeom prst="wedgeRoundRectCallo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  Thanks</a:t>
            </a:r>
          </a:p>
          <a:p>
            <a:pPr algn="ctr"/>
            <a:r>
              <a:rPr lang="en-US" dirty="0"/>
              <a:t>I’ll dish you up some stew.</a:t>
            </a:r>
          </a:p>
        </p:txBody>
      </p:sp>
    </p:spTree>
    <p:extLst>
      <p:ext uri="{BB962C8B-B14F-4D97-AF65-F5344CB8AC3E}">
        <p14:creationId xmlns:p14="http://schemas.microsoft.com/office/powerpoint/2010/main" val="173572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5" grpId="0" animBg="1"/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CD8C7-31C4-F719-6730-C894C46F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547" y="122239"/>
            <a:ext cx="7080459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tx2">
                    <a:lumMod val="90000"/>
                    <a:lumOff val="10000"/>
                  </a:schemeClr>
                </a:solidFill>
                <a:latin typeface="Matura MT Script Capitals" panose="03020802060602070202" pitchFamily="66" charset="0"/>
              </a:rPr>
              <a:t>Birthrights</a:t>
            </a:r>
            <a:endParaRPr lang="en-US" sz="7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" name="Picture 1" descr="C:\Users\copperdaughter\AppData\Local\Microsoft\Windows\INetCache\IE\7SAXLYU0\Scroll-PNG-Clipart[1].png">
            <a:extLst>
              <a:ext uri="{FF2B5EF4-FFF2-40B4-BE49-F238E27FC236}">
                <a16:creationId xmlns:a16="http://schemas.microsoft.com/office/drawing/2014/main" id="{90A42F03-ACB0-7D72-FBD1-5CA4D6610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85" y="1295401"/>
            <a:ext cx="8248650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1FEDCC-D819-1AE7-181E-DDD4B06B5E75}"/>
              </a:ext>
            </a:extLst>
          </p:cNvPr>
          <p:cNvSpPr txBox="1">
            <a:spLocks/>
          </p:cNvSpPr>
          <p:nvPr/>
        </p:nvSpPr>
        <p:spPr>
          <a:xfrm>
            <a:off x="3022547" y="2133601"/>
            <a:ext cx="7680288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Font typeface="Arial" panose="020B0604020202020204" pitchFamily="34" charset="0"/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Take over dad’s responsibilities when he is gone.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Be responsible for protecting and providing for the family.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Be the family’s spiritual leader.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Make the rules and maintain law and order in the family.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Get a double portion of inheritance.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18288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30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54E2-541C-EE5D-30AC-2E91627A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73892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Bread &amp; Stew</a:t>
            </a:r>
          </a:p>
        </p:txBody>
      </p:sp>
      <p:pic>
        <p:nvPicPr>
          <p:cNvPr id="7" name="Content Placeholder 6" descr="A person eating from a bowl&#10;&#10;Description automatically generated">
            <a:extLst>
              <a:ext uri="{FF2B5EF4-FFF2-40B4-BE49-F238E27FC236}">
                <a16:creationId xmlns:a16="http://schemas.microsoft.com/office/drawing/2014/main" id="{FD3CD527-DC91-A0D0-A1A6-0ED0671AD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21" y="1977081"/>
            <a:ext cx="5898291" cy="442371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EBE88-DCF7-24DA-CFBE-25F5DB25B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77081"/>
            <a:ext cx="3932237" cy="4423719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aseline="30000" dirty="0"/>
              <a:t>34 </a:t>
            </a:r>
            <a:r>
              <a:rPr lang="en-US" dirty="0"/>
              <a:t>Then Jacob gave Esau some bread and some lentil stew. He ate and drank, and then got up and left.</a:t>
            </a:r>
          </a:p>
          <a:p>
            <a:r>
              <a:rPr lang="en-US" dirty="0"/>
              <a:t>So, Esau despised his birthright.</a:t>
            </a:r>
          </a:p>
          <a:p>
            <a:endParaRPr lang="en-US" dirty="0"/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24E230CD-EF2E-8C41-ECAD-6D7D98733392}"/>
              </a:ext>
            </a:extLst>
          </p:cNvPr>
          <p:cNvSpPr/>
          <p:nvPr/>
        </p:nvSpPr>
        <p:spPr>
          <a:xfrm>
            <a:off x="8403066" y="197708"/>
            <a:ext cx="3261712" cy="1433384"/>
          </a:xfrm>
          <a:prstGeom prst="cloudCallou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don’t want the responsibility!</a:t>
            </a:r>
          </a:p>
          <a:p>
            <a:pPr algn="ctr"/>
            <a:r>
              <a:rPr lang="en-US" dirty="0"/>
              <a:t>I want to be free!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F1F8B101-6C8B-8388-60F3-7ACAD9AAC167}"/>
              </a:ext>
            </a:extLst>
          </p:cNvPr>
          <p:cNvSpPr/>
          <p:nvPr/>
        </p:nvSpPr>
        <p:spPr>
          <a:xfrm>
            <a:off x="5039714" y="1"/>
            <a:ext cx="2565418" cy="1804086"/>
          </a:xfrm>
          <a:prstGeom prst="cloudCallout">
            <a:avLst>
              <a:gd name="adj1" fmla="val -1106"/>
              <a:gd name="adj2" fmla="val 77134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would love to have the birthright responsibility.</a:t>
            </a:r>
          </a:p>
        </p:txBody>
      </p:sp>
    </p:spTree>
    <p:extLst>
      <p:ext uri="{BB962C8B-B14F-4D97-AF65-F5344CB8AC3E}">
        <p14:creationId xmlns:p14="http://schemas.microsoft.com/office/powerpoint/2010/main" val="4200785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bookmark&#10;&#10;Description automatically generated">
            <a:extLst>
              <a:ext uri="{FF2B5EF4-FFF2-40B4-BE49-F238E27FC236}">
                <a16:creationId xmlns:a16="http://schemas.microsoft.com/office/drawing/2014/main" id="{50DC15A9-4101-B2EA-DA31-FC502DC51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06" y="426970"/>
            <a:ext cx="5791256" cy="42644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15A995-9DC4-147E-6314-1147AE8FBD6B}"/>
              </a:ext>
            </a:extLst>
          </p:cNvPr>
          <p:cNvSpPr txBox="1"/>
          <p:nvPr/>
        </p:nvSpPr>
        <p:spPr>
          <a:xfrm>
            <a:off x="1657815" y="2310527"/>
            <a:ext cx="2007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Ephesians</a:t>
            </a:r>
          </a:p>
          <a:p>
            <a:pPr algn="ctr"/>
            <a:r>
              <a:rPr 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2:10</a:t>
            </a:r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E27EB972-977F-49F6-7D6C-DCED41076BAF}"/>
              </a:ext>
            </a:extLst>
          </p:cNvPr>
          <p:cNvSpPr/>
          <p:nvPr/>
        </p:nvSpPr>
        <p:spPr>
          <a:xfrm rot="21116771">
            <a:off x="6623825" y="713677"/>
            <a:ext cx="4728117" cy="5374888"/>
          </a:xfrm>
          <a:prstGeom prst="verticalScroll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288" indent="0" algn="ctr">
              <a:lnSpc>
                <a:spcPct val="150000"/>
              </a:lnSpc>
              <a:buNone/>
            </a:pPr>
            <a:r>
              <a:rPr lang="en-US" sz="2400" dirty="0"/>
              <a:t>For we are God’s workmanship,</a:t>
            </a:r>
          </a:p>
          <a:p>
            <a:pPr marL="18288" indent="0" algn="ctr">
              <a:lnSpc>
                <a:spcPct val="150000"/>
              </a:lnSpc>
              <a:buNone/>
            </a:pPr>
            <a:r>
              <a:rPr lang="en-US" sz="2400" dirty="0"/>
              <a:t> created in Christ Jesus to do good works, </a:t>
            </a:r>
          </a:p>
          <a:p>
            <a:pPr marL="18288" indent="0" algn="ctr">
              <a:lnSpc>
                <a:spcPct val="150000"/>
              </a:lnSpc>
              <a:buNone/>
            </a:pPr>
            <a:r>
              <a:rPr lang="en-US" sz="2400" dirty="0"/>
              <a:t>which God prepared in advance, for us to do.</a:t>
            </a:r>
          </a:p>
          <a:p>
            <a:pPr marL="18288" indent="0" algn="ctr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Ephesians 2:10</a:t>
            </a:r>
          </a:p>
        </p:txBody>
      </p:sp>
    </p:spTree>
    <p:extLst>
      <p:ext uri="{BB962C8B-B14F-4D97-AF65-F5344CB8AC3E}">
        <p14:creationId xmlns:p14="http://schemas.microsoft.com/office/powerpoint/2010/main" val="3599368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435AF-8F90-D47C-1949-083CB27D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460" y="2745375"/>
            <a:ext cx="5789568" cy="1001565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Ephesians 2:10</a:t>
            </a:r>
          </a:p>
        </p:txBody>
      </p:sp>
      <p:pic>
        <p:nvPicPr>
          <p:cNvPr id="4" name="Online Media 3" title="ACTIONS | God's Handiwork (Ephesians 2:10) | Lantern Music">
            <a:hlinkClick r:id="" action="ppaction://media"/>
            <a:extLst>
              <a:ext uri="{FF2B5EF4-FFF2-40B4-BE49-F238E27FC236}">
                <a16:creationId xmlns:a16="http://schemas.microsoft.com/office/drawing/2014/main" id="{BE6DAB02-7C42-8605-EA53-2B524B5C9F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1457" y="351375"/>
            <a:ext cx="10247003" cy="578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0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435AF-8F90-D47C-1949-083CB27D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460" y="2745375"/>
            <a:ext cx="5789568" cy="1001565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Psalms 139</a:t>
            </a:r>
          </a:p>
        </p:txBody>
      </p:sp>
      <p:pic>
        <p:nvPicPr>
          <p:cNvPr id="3" name="Online Media 2" title="PSALM 139:14 LYRIC &amp; DANCE VIDEO | Kids on the Move">
            <a:hlinkClick r:id="" action="ppaction://media"/>
            <a:extLst>
              <a:ext uri="{FF2B5EF4-FFF2-40B4-BE49-F238E27FC236}">
                <a16:creationId xmlns:a16="http://schemas.microsoft.com/office/drawing/2014/main" id="{97956C60-6231-1F16-8710-B52A965CE5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2683" y="351373"/>
            <a:ext cx="10247002" cy="578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7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Best Lentil Soup Recipe - Cookie and Kate">
            <a:extLst>
              <a:ext uri="{FF2B5EF4-FFF2-40B4-BE49-F238E27FC236}">
                <a16:creationId xmlns:a16="http://schemas.microsoft.com/office/drawing/2014/main" id="{794C2F0A-D4CD-852A-0F06-98F1FC1CF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21039" y="1491068"/>
            <a:ext cx="3469899" cy="52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6DFBDB-8D31-BBF0-F811-966B5D3E28A9}"/>
              </a:ext>
            </a:extLst>
          </p:cNvPr>
          <p:cNvSpPr txBox="1">
            <a:spLocks/>
          </p:cNvSpPr>
          <p:nvPr/>
        </p:nvSpPr>
        <p:spPr>
          <a:xfrm>
            <a:off x="451862" y="543744"/>
            <a:ext cx="7543800" cy="10858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Family Activity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56B7C0-AF88-9F40-5B3A-BD50A0ECAA4D}"/>
              </a:ext>
            </a:extLst>
          </p:cNvPr>
          <p:cNvSpPr txBox="1">
            <a:spLocks/>
          </p:cNvSpPr>
          <p:nvPr/>
        </p:nvSpPr>
        <p:spPr>
          <a:xfrm>
            <a:off x="1137662" y="1392937"/>
            <a:ext cx="6172200" cy="685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Lentil Stew</a:t>
            </a:r>
          </a:p>
        </p:txBody>
      </p:sp>
      <p:pic>
        <p:nvPicPr>
          <p:cNvPr id="4" name="Picture 2" descr="Why It's Important for Families to Cook Together - TBWT">
            <a:extLst>
              <a:ext uri="{FF2B5EF4-FFF2-40B4-BE49-F238E27FC236}">
                <a16:creationId xmlns:a16="http://schemas.microsoft.com/office/drawing/2014/main" id="{80CF1443-E8D1-35FD-308B-BB93CF7C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28" y="3158237"/>
            <a:ext cx="4461933" cy="29746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8 Tips for Eating Together | The Whole U">
            <a:extLst>
              <a:ext uri="{FF2B5EF4-FFF2-40B4-BE49-F238E27FC236}">
                <a16:creationId xmlns:a16="http://schemas.microsoft.com/office/drawing/2014/main" id="{AEEBF87B-8BD0-75C0-ADEB-A4DFBC258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16" y="313437"/>
            <a:ext cx="4266195" cy="2844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6D4E73-44B6-BD80-AB11-8EB460960AC1}"/>
              </a:ext>
            </a:extLst>
          </p:cNvPr>
          <p:cNvSpPr/>
          <p:nvPr/>
        </p:nvSpPr>
        <p:spPr>
          <a:xfrm>
            <a:off x="4988661" y="3429000"/>
            <a:ext cx="3007001" cy="31155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Basic Lentil Stew</a:t>
            </a:r>
          </a:p>
          <a:p>
            <a:endParaRPr lang="en-US" dirty="0"/>
          </a:p>
          <a:p>
            <a:r>
              <a:rPr lang="en-US" dirty="0" err="1"/>
              <a:t>Saute</a:t>
            </a:r>
            <a:r>
              <a:rPr lang="en-US" dirty="0"/>
              <a:t>’ onions, celery, garlic</a:t>
            </a:r>
          </a:p>
          <a:p>
            <a:r>
              <a:rPr lang="en-US" dirty="0"/>
              <a:t>In a pot with oil.</a:t>
            </a:r>
          </a:p>
          <a:p>
            <a:r>
              <a:rPr lang="en-US" dirty="0"/>
              <a:t>Add rinsed lentils</a:t>
            </a:r>
          </a:p>
          <a:p>
            <a:r>
              <a:rPr lang="en-US" dirty="0"/>
              <a:t>Add vegetables such as:</a:t>
            </a:r>
          </a:p>
          <a:p>
            <a:r>
              <a:rPr lang="en-US" dirty="0"/>
              <a:t>Carrots, corn, greens, beans</a:t>
            </a:r>
          </a:p>
          <a:p>
            <a:r>
              <a:rPr lang="en-US" dirty="0"/>
              <a:t>Add stewed tomatoes and water to cover them.</a:t>
            </a:r>
          </a:p>
          <a:p>
            <a:r>
              <a:rPr lang="en-US" dirty="0"/>
              <a:t>Season with salt, onion, cumin, coriander</a:t>
            </a:r>
            <a:r>
              <a:rPr lang="en-US"/>
              <a:t>, oregano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179B0-FA96-D597-D95B-42291A4ED616}"/>
              </a:ext>
            </a:extLst>
          </p:cNvPr>
          <p:cNvSpPr txBox="1"/>
          <p:nvPr/>
        </p:nvSpPr>
        <p:spPr>
          <a:xfrm>
            <a:off x="326993" y="640362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https://www.acouplecooks.com/lentil-stew/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1467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979EFE3D-50A2-CA28-5249-05B9AA0B8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01" y="1520786"/>
            <a:ext cx="9662997" cy="381642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A69E190-1DC8-D699-A8A8-BAA6EC0444A4}"/>
              </a:ext>
            </a:extLst>
          </p:cNvPr>
          <p:cNvSpPr/>
          <p:nvPr/>
        </p:nvSpPr>
        <p:spPr>
          <a:xfrm>
            <a:off x="3846733" y="5462319"/>
            <a:ext cx="3982720" cy="3892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https://activity-array.com/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6213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54E2-541C-EE5D-30AC-2E91627A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1173892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When you want something or don’t know something or have a problem, who do you talk to?</a:t>
            </a:r>
          </a:p>
        </p:txBody>
      </p:sp>
      <p:pic>
        <p:nvPicPr>
          <p:cNvPr id="7" name="Content Placeholder 6" descr="A cartoon of two people&#10;&#10;Description automatically generated">
            <a:extLst>
              <a:ext uri="{FF2B5EF4-FFF2-40B4-BE49-F238E27FC236}">
                <a16:creationId xmlns:a16="http://schemas.microsoft.com/office/drawing/2014/main" id="{0C978964-1FAF-50B4-DF45-87BF71E3C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23" y="1977080"/>
            <a:ext cx="5923285" cy="442371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EBE88-DCF7-24DA-CFBE-25F5DB25B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77081"/>
            <a:ext cx="3932237" cy="4423719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  <a:p>
            <a:r>
              <a:rPr lang="en-US" sz="3600" dirty="0"/>
              <a:t>Do you have a prayer request?</a:t>
            </a:r>
          </a:p>
          <a:p>
            <a:endParaRPr lang="en-US" sz="3600" dirty="0"/>
          </a:p>
          <a:p>
            <a:r>
              <a:rPr lang="en-US" sz="3600" dirty="0"/>
              <a:t>Let’s talk to God.</a:t>
            </a:r>
          </a:p>
        </p:txBody>
      </p:sp>
      <p:pic>
        <p:nvPicPr>
          <p:cNvPr id="5" name="Picture 4" descr="A cartoon of two kids praying&#10;&#10;Description automatically generated">
            <a:extLst>
              <a:ext uri="{FF2B5EF4-FFF2-40B4-BE49-F238E27FC236}">
                <a16:creationId xmlns:a16="http://schemas.microsoft.com/office/drawing/2014/main" id="{44939E7A-BF9B-2D47-3AC2-4A0711DCD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5040089"/>
            <a:ext cx="3932237" cy="136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435AF-8F90-D47C-1949-083CB27D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289818" y="2924733"/>
            <a:ext cx="6148282" cy="1001565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Whisper a Prayer</a:t>
            </a:r>
          </a:p>
        </p:txBody>
      </p:sp>
      <p:pic>
        <p:nvPicPr>
          <p:cNvPr id="3" name="Online Media 2" title="Cedarmont Kids - Whisper a Prayer">
            <a:hlinkClick r:id="" action="ppaction://media"/>
            <a:extLst>
              <a:ext uri="{FF2B5EF4-FFF2-40B4-BE49-F238E27FC236}">
                <a16:creationId xmlns:a16="http://schemas.microsoft.com/office/drawing/2014/main" id="{AB89BE33-1198-D217-4FCC-3DE4D62F50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1222" y="395416"/>
            <a:ext cx="8130746" cy="609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9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54E2-541C-EE5D-30AC-2E91627A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73892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God answers prayer</a:t>
            </a:r>
          </a:p>
        </p:txBody>
      </p:sp>
      <p:pic>
        <p:nvPicPr>
          <p:cNvPr id="6" name="Content Placeholder 5" descr="A person and person in robes&#10;&#10;Description automatically generated">
            <a:extLst>
              <a:ext uri="{FF2B5EF4-FFF2-40B4-BE49-F238E27FC236}">
                <a16:creationId xmlns:a16="http://schemas.microsoft.com/office/drawing/2014/main" id="{E2C33A37-60FF-4C6E-D566-8EFB0CCF6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71" y="1631092"/>
            <a:ext cx="6033541" cy="4525156"/>
          </a:xfrm>
          <a:prstGeom prst="rect">
            <a:avLst/>
          </a:prstGeom>
          <a:ln w="127000" cap="sq">
            <a:solidFill>
              <a:schemeClr val="tx2">
                <a:lumMod val="90000"/>
                <a:lumOff val="1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EBE88-DCF7-24DA-CFBE-25F5DB25B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77081"/>
            <a:ext cx="3932237" cy="4423719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1800" dirty="0"/>
              <a:t>The </a:t>
            </a:r>
            <a:r>
              <a:rPr lang="en-US" sz="1800" cap="small" dirty="0">
                <a:effectLst/>
              </a:rPr>
              <a:t>Lord</a:t>
            </a:r>
            <a:r>
              <a:rPr lang="en-US" sz="1800" dirty="0"/>
              <a:t> answered his prayer, and his wife Rebekah became pregnant.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57EABEC-CEEE-2EE2-0BD6-8CDA59BFECF0}"/>
              </a:ext>
            </a:extLst>
          </p:cNvPr>
          <p:cNvSpPr/>
          <p:nvPr/>
        </p:nvSpPr>
        <p:spPr>
          <a:xfrm>
            <a:off x="5758249" y="457199"/>
            <a:ext cx="2545492" cy="1519881"/>
          </a:xfrm>
          <a:prstGeom prst="wedgeRoundRectCallout">
            <a:avLst>
              <a:gd name="adj1" fmla="val -11124"/>
              <a:gd name="adj2" fmla="val 7225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God has answered</a:t>
            </a:r>
          </a:p>
          <a:p>
            <a:pPr algn="ctr"/>
            <a:r>
              <a:rPr lang="en-US" dirty="0"/>
              <a:t> my prayer!</a:t>
            </a:r>
          </a:p>
          <a:p>
            <a:pPr algn="ctr"/>
            <a:r>
              <a:rPr lang="en-US" dirty="0"/>
              <a:t>We’re going to have     a baby!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F9B7FAA-CB2D-488E-2C92-587231CAF935}"/>
              </a:ext>
            </a:extLst>
          </p:cNvPr>
          <p:cNvSpPr/>
          <p:nvPr/>
        </p:nvSpPr>
        <p:spPr>
          <a:xfrm>
            <a:off x="8872151" y="1044147"/>
            <a:ext cx="2743200" cy="1105930"/>
          </a:xfrm>
          <a:prstGeom prst="wedgeRoundRectCallout">
            <a:avLst>
              <a:gd name="adj1" fmla="val -31794"/>
              <a:gd name="adj2" fmla="val 79152"/>
              <a:gd name="adj3" fmla="val 16667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Praise the LORD!</a:t>
            </a:r>
          </a:p>
          <a:p>
            <a:pPr algn="ctr"/>
            <a:r>
              <a:rPr lang="en-US" dirty="0"/>
              <a:t>Thank you for praying.</a:t>
            </a:r>
          </a:p>
        </p:txBody>
      </p:sp>
    </p:spTree>
    <p:extLst>
      <p:ext uri="{BB962C8B-B14F-4D97-AF65-F5344CB8AC3E}">
        <p14:creationId xmlns:p14="http://schemas.microsoft.com/office/powerpoint/2010/main" val="241359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54E2-541C-EE5D-30AC-2E91627A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73892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Why?  God</a:t>
            </a:r>
          </a:p>
        </p:txBody>
      </p:sp>
      <p:pic>
        <p:nvPicPr>
          <p:cNvPr id="6" name="Content Placeholder 5" descr="A cartoon of a person with a light beam&#10;&#10;Description automatically generated">
            <a:extLst>
              <a:ext uri="{FF2B5EF4-FFF2-40B4-BE49-F238E27FC236}">
                <a16:creationId xmlns:a16="http://schemas.microsoft.com/office/drawing/2014/main" id="{ACDDDA76-F6D8-4267-1F07-213212831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40" y="1847271"/>
            <a:ext cx="6071372" cy="455352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EBE88-DCF7-24DA-CFBE-25F5DB25B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77081"/>
            <a:ext cx="3932237" cy="4423719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800" baseline="30000" dirty="0"/>
              <a:t>22 </a:t>
            </a:r>
            <a:r>
              <a:rPr lang="en-US" sz="1800" dirty="0"/>
              <a:t>The babies jostled each other within her, and she said, “Why is this happening to me?” So she went to inquire of the </a:t>
            </a:r>
            <a:r>
              <a:rPr lang="en-US" sz="1800" cap="small" dirty="0">
                <a:effectLst/>
              </a:rPr>
              <a:t>Lord</a:t>
            </a:r>
            <a:r>
              <a:rPr lang="en-US" sz="1800" dirty="0"/>
              <a:t>.</a:t>
            </a:r>
          </a:p>
          <a:p>
            <a:r>
              <a:rPr lang="en-US" sz="1800" baseline="30000" dirty="0"/>
              <a:t>23 </a:t>
            </a:r>
            <a:r>
              <a:rPr lang="en-US" sz="1800" dirty="0"/>
              <a:t>The </a:t>
            </a:r>
            <a:r>
              <a:rPr lang="en-US" sz="1800" cap="small" dirty="0">
                <a:effectLst/>
              </a:rPr>
              <a:t>Lord</a:t>
            </a:r>
            <a:r>
              <a:rPr lang="en-US" sz="1800" dirty="0"/>
              <a:t> said to her,</a:t>
            </a:r>
          </a:p>
          <a:p>
            <a:r>
              <a:rPr lang="en-US" sz="1800" dirty="0"/>
              <a:t>“Two nations are in your womb,</a:t>
            </a:r>
            <a:br>
              <a:rPr lang="en-US" sz="1800" dirty="0"/>
            </a:br>
            <a:r>
              <a:rPr lang="en-US" sz="1800" dirty="0"/>
              <a:t>    and two peoples from within you will be separated;</a:t>
            </a:r>
            <a:br>
              <a:rPr lang="en-US" sz="1800" dirty="0"/>
            </a:br>
            <a:r>
              <a:rPr lang="en-US" sz="1800" dirty="0"/>
              <a:t>one people will be stronger than the other,</a:t>
            </a:r>
            <a:br>
              <a:rPr lang="en-US" sz="1800" dirty="0"/>
            </a:br>
            <a:r>
              <a:rPr lang="en-US" sz="1800" dirty="0"/>
              <a:t>    and the older will serve the younger.”</a:t>
            </a:r>
          </a:p>
          <a:p>
            <a:endParaRPr lang="en-US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63F779E-95C0-DEF8-E9E6-EDBB77875A41}"/>
              </a:ext>
            </a:extLst>
          </p:cNvPr>
          <p:cNvSpPr/>
          <p:nvPr/>
        </p:nvSpPr>
        <p:spPr>
          <a:xfrm>
            <a:off x="5280840" y="525162"/>
            <a:ext cx="2743200" cy="1105930"/>
          </a:xfrm>
          <a:prstGeom prst="wedgeRoundRectCallout">
            <a:avLst>
              <a:gd name="adj1" fmla="val -1163"/>
              <a:gd name="adj2" fmla="val 112672"/>
              <a:gd name="adj3" fmla="val 16667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LORD, there is so much movement!  Why?  </a:t>
            </a:r>
          </a:p>
          <a:p>
            <a:pPr algn="ctr"/>
            <a:r>
              <a:rPr lang="en-US" dirty="0"/>
              <a:t>What is happening?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29CC6C1-32E0-3E73-6365-28873EEAB49B}"/>
              </a:ext>
            </a:extLst>
          </p:cNvPr>
          <p:cNvSpPr/>
          <p:nvPr/>
        </p:nvSpPr>
        <p:spPr>
          <a:xfrm>
            <a:off x="8532855" y="803189"/>
            <a:ext cx="3237042" cy="1396314"/>
          </a:xfrm>
          <a:prstGeom prst="wedgeRoundRectCallout">
            <a:avLst>
              <a:gd name="adj1" fmla="val 41907"/>
              <a:gd name="adj2" fmla="val -103217"/>
              <a:gd name="adj3" fmla="val 1666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You have 2 babies within you.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They will become 2 nations.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One will be stronger.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The older will serve the younger.</a:t>
            </a:r>
          </a:p>
        </p:txBody>
      </p:sp>
    </p:spTree>
    <p:extLst>
      <p:ext uri="{BB962C8B-B14F-4D97-AF65-F5344CB8AC3E}">
        <p14:creationId xmlns:p14="http://schemas.microsoft.com/office/powerpoint/2010/main" val="3325709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54E2-541C-EE5D-30AC-2E91627A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45067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2 Babies</a:t>
            </a:r>
          </a:p>
        </p:txBody>
      </p:sp>
      <p:pic>
        <p:nvPicPr>
          <p:cNvPr id="6" name="Content Placeholder 5" descr="A close-up of babies&#10;&#10;Description automatically generated">
            <a:extLst>
              <a:ext uri="{FF2B5EF4-FFF2-40B4-BE49-F238E27FC236}">
                <a16:creationId xmlns:a16="http://schemas.microsoft.com/office/drawing/2014/main" id="{32A8AB14-E747-812B-A262-9D6EA91F5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21" y="1456266"/>
            <a:ext cx="6592711" cy="494453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EBE88-DCF7-24DA-CFBE-25F5DB25B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56267"/>
            <a:ext cx="3932237" cy="4944533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baseline="30000" dirty="0"/>
              <a:t>24 </a:t>
            </a:r>
            <a:r>
              <a:rPr lang="en-US" dirty="0"/>
              <a:t>When the time came for her to give birth, there were twin boys in her womb.</a:t>
            </a:r>
          </a:p>
          <a:p>
            <a:pPr algn="ctr"/>
            <a:r>
              <a:rPr lang="en-US" dirty="0"/>
              <a:t>Psalms 139</a:t>
            </a:r>
          </a:p>
          <a:p>
            <a:r>
              <a:rPr lang="en-US" baseline="30000" dirty="0"/>
              <a:t>13 </a:t>
            </a:r>
            <a:r>
              <a:rPr lang="en-US" dirty="0"/>
              <a:t>For you created my inmost being;</a:t>
            </a:r>
            <a:br>
              <a:rPr lang="en-US" dirty="0"/>
            </a:br>
            <a:r>
              <a:rPr lang="en-US" dirty="0"/>
              <a:t>    you knit me together in my mother’s womb.</a:t>
            </a:r>
            <a:br>
              <a:rPr lang="en-US" dirty="0"/>
            </a:br>
            <a:r>
              <a:rPr lang="en-US" baseline="30000" dirty="0"/>
              <a:t>14 </a:t>
            </a:r>
            <a:r>
              <a:rPr lang="en-US" dirty="0"/>
              <a:t>I praise you because I am fearfully and wonderfully made;</a:t>
            </a:r>
            <a:br>
              <a:rPr lang="en-US" dirty="0"/>
            </a:br>
            <a:r>
              <a:rPr lang="en-US" dirty="0"/>
              <a:t>    your works are wonderful,</a:t>
            </a:r>
            <a:br>
              <a:rPr lang="en-US" dirty="0"/>
            </a:br>
            <a:r>
              <a:rPr lang="en-US" dirty="0"/>
              <a:t>    I know that full well.</a:t>
            </a:r>
            <a:br>
              <a:rPr lang="en-US" dirty="0"/>
            </a:br>
            <a:r>
              <a:rPr lang="en-US" baseline="30000" dirty="0"/>
              <a:t>15 </a:t>
            </a:r>
            <a:r>
              <a:rPr lang="en-US" dirty="0"/>
              <a:t>My frame was not hidden from you</a:t>
            </a:r>
            <a:br>
              <a:rPr lang="en-US" dirty="0"/>
            </a:br>
            <a:r>
              <a:rPr lang="en-US" dirty="0"/>
              <a:t>    when I was made in the secret place,</a:t>
            </a:r>
            <a:br>
              <a:rPr lang="en-US" dirty="0"/>
            </a:br>
            <a:r>
              <a:rPr lang="en-US" dirty="0"/>
              <a:t>    when I was woven together in the depths of the earth.</a:t>
            </a:r>
            <a:br>
              <a:rPr lang="en-US" dirty="0"/>
            </a:br>
            <a:r>
              <a:rPr lang="en-US" baseline="30000" dirty="0"/>
              <a:t>16 </a:t>
            </a:r>
            <a:r>
              <a:rPr lang="en-US" dirty="0"/>
              <a:t>Your eyes saw my unformed body;</a:t>
            </a:r>
            <a:br>
              <a:rPr lang="en-US" dirty="0"/>
            </a:br>
            <a:r>
              <a:rPr lang="en-US" dirty="0"/>
              <a:t>    all the days ordained for me were written in your book</a:t>
            </a:r>
            <a:br>
              <a:rPr lang="en-US" dirty="0"/>
            </a:br>
            <a:r>
              <a:rPr lang="en-US" dirty="0"/>
              <a:t>    before one of them came to be.</a:t>
            </a:r>
            <a:br>
              <a:rPr lang="en-US" dirty="0"/>
            </a:br>
            <a:r>
              <a:rPr lang="en-US" baseline="30000" dirty="0"/>
              <a:t>17 </a:t>
            </a:r>
            <a:r>
              <a:rPr lang="en-US" dirty="0"/>
              <a:t>How precious to me are your thoughts,</a:t>
            </a:r>
            <a:r>
              <a:rPr lang="en-US" baseline="30000" dirty="0"/>
              <a:t>[</a:t>
            </a:r>
            <a:r>
              <a:rPr lang="en-US" baseline="30000" dirty="0">
                <a:hlinkClick r:id="rId3" tooltip="See footnote a"/>
              </a:rPr>
              <a:t>a</a:t>
            </a:r>
            <a:r>
              <a:rPr lang="en-US" baseline="30000" dirty="0"/>
              <a:t>]</a:t>
            </a:r>
            <a:r>
              <a:rPr lang="en-US" dirty="0"/>
              <a:t> God!</a:t>
            </a:r>
            <a:br>
              <a:rPr lang="en-US" dirty="0"/>
            </a:br>
            <a:r>
              <a:rPr lang="en-US" dirty="0"/>
              <a:t>    How vast is the sum of them!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BE127E-B2BC-297B-C400-5EF4424673C7}"/>
              </a:ext>
            </a:extLst>
          </p:cNvPr>
          <p:cNvSpPr/>
          <p:nvPr/>
        </p:nvSpPr>
        <p:spPr>
          <a:xfrm>
            <a:off x="5527299" y="474134"/>
            <a:ext cx="63669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designed  you and me</a:t>
            </a:r>
          </a:p>
        </p:txBody>
      </p:sp>
    </p:spTree>
    <p:extLst>
      <p:ext uri="{BB962C8B-B14F-4D97-AF65-F5344CB8AC3E}">
        <p14:creationId xmlns:p14="http://schemas.microsoft.com/office/powerpoint/2010/main" val="165030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bookmark&#10;&#10;Description automatically generated">
            <a:extLst>
              <a:ext uri="{FF2B5EF4-FFF2-40B4-BE49-F238E27FC236}">
                <a16:creationId xmlns:a16="http://schemas.microsoft.com/office/drawing/2014/main" id="{50DC15A9-4101-B2EA-DA31-FC502DC51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06" y="426970"/>
            <a:ext cx="5791256" cy="42644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15A995-9DC4-147E-6314-1147AE8FBD6B}"/>
              </a:ext>
            </a:extLst>
          </p:cNvPr>
          <p:cNvSpPr txBox="1"/>
          <p:nvPr/>
        </p:nvSpPr>
        <p:spPr>
          <a:xfrm>
            <a:off x="1657815" y="2310527"/>
            <a:ext cx="2007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Ephesians</a:t>
            </a:r>
          </a:p>
          <a:p>
            <a:pPr algn="ctr"/>
            <a:r>
              <a:rPr lang="en-US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2:10</a:t>
            </a:r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E27EB972-977F-49F6-7D6C-DCED41076BAF}"/>
              </a:ext>
            </a:extLst>
          </p:cNvPr>
          <p:cNvSpPr/>
          <p:nvPr/>
        </p:nvSpPr>
        <p:spPr>
          <a:xfrm rot="21116771">
            <a:off x="6623825" y="713677"/>
            <a:ext cx="4728117" cy="5374888"/>
          </a:xfrm>
          <a:prstGeom prst="verticalScroll">
            <a:avLst/>
          </a:prstGeom>
          <a:gradFill flip="none" rotWithShape="1">
            <a:gsLst>
              <a:gs pos="0">
                <a:srgbClr val="FFCCCC">
                  <a:shade val="30000"/>
                  <a:satMod val="115000"/>
                </a:srgbClr>
              </a:gs>
              <a:gs pos="50000">
                <a:srgbClr val="FFCCCC">
                  <a:shade val="67500"/>
                  <a:satMod val="115000"/>
                </a:srgbClr>
              </a:gs>
              <a:gs pos="100000">
                <a:srgbClr val="FFCCCC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288" indent="0" algn="ctr">
              <a:lnSpc>
                <a:spcPct val="150000"/>
              </a:lnSpc>
              <a:buNone/>
            </a:pPr>
            <a:r>
              <a:rPr lang="en-US" sz="2400" dirty="0"/>
              <a:t>For we are God’s workmanship,</a:t>
            </a:r>
          </a:p>
          <a:p>
            <a:pPr marL="18288" indent="0" algn="ctr">
              <a:lnSpc>
                <a:spcPct val="150000"/>
              </a:lnSpc>
              <a:buNone/>
            </a:pPr>
            <a:r>
              <a:rPr lang="en-US" sz="2400" dirty="0"/>
              <a:t> created in Christ Jesus to do good works, </a:t>
            </a:r>
          </a:p>
          <a:p>
            <a:pPr marL="18288" indent="0" algn="ctr">
              <a:lnSpc>
                <a:spcPct val="150000"/>
              </a:lnSpc>
              <a:buNone/>
            </a:pPr>
            <a:r>
              <a:rPr lang="en-US" sz="2400" dirty="0"/>
              <a:t>which God prepared in advance, for us to do.</a:t>
            </a:r>
          </a:p>
          <a:p>
            <a:pPr marL="18288" indent="0" algn="ctr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Ephesians 2:10</a:t>
            </a:r>
          </a:p>
        </p:txBody>
      </p:sp>
    </p:spTree>
    <p:extLst>
      <p:ext uri="{BB962C8B-B14F-4D97-AF65-F5344CB8AC3E}">
        <p14:creationId xmlns:p14="http://schemas.microsoft.com/office/powerpoint/2010/main" val="174515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435AF-8F90-D47C-1949-083CB27D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460" y="2745375"/>
            <a:ext cx="5789568" cy="1001565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Ephesians 2:10</a:t>
            </a:r>
          </a:p>
        </p:txBody>
      </p:sp>
      <p:pic>
        <p:nvPicPr>
          <p:cNvPr id="4" name="Online Media 3" title="ACTIONS | God's Handiwork (Ephesians 2:10) | Lantern Music">
            <a:hlinkClick r:id="" action="ppaction://media"/>
            <a:extLst>
              <a:ext uri="{FF2B5EF4-FFF2-40B4-BE49-F238E27FC236}">
                <a16:creationId xmlns:a16="http://schemas.microsoft.com/office/drawing/2014/main" id="{BE6DAB02-7C42-8605-EA53-2B524B5C9F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61457" y="351375"/>
            <a:ext cx="10247003" cy="578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1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1365</Words>
  <Application>Microsoft Office PowerPoint</Application>
  <PresentationFormat>Widescreen</PresentationFormat>
  <Paragraphs>156</Paragraphs>
  <Slides>29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Aptos</vt:lpstr>
      <vt:lpstr>Aptos Display</vt:lpstr>
      <vt:lpstr>Arial</vt:lpstr>
      <vt:lpstr>Cavolini</vt:lpstr>
      <vt:lpstr>Matura MT Script Capitals</vt:lpstr>
      <vt:lpstr>Wingdings</vt:lpstr>
      <vt:lpstr>Office Theme</vt:lpstr>
      <vt:lpstr>Isaac &amp; Rebecca Have Sons: Jacob and Esau</vt:lpstr>
      <vt:lpstr>Genesis 25</vt:lpstr>
      <vt:lpstr>When you want something or don’t know something or have a problem, who do you talk to?</vt:lpstr>
      <vt:lpstr>Whisper a Prayer</vt:lpstr>
      <vt:lpstr>God answers prayer</vt:lpstr>
      <vt:lpstr>Why?  God</vt:lpstr>
      <vt:lpstr>2 Babies</vt:lpstr>
      <vt:lpstr>PowerPoint Presentation</vt:lpstr>
      <vt:lpstr>Ephesians 2:10</vt:lpstr>
      <vt:lpstr>Psalms 139</vt:lpstr>
      <vt:lpstr>Jacob and Esau   are born!</vt:lpstr>
      <vt:lpstr>Two Boys</vt:lpstr>
      <vt:lpstr>Proud parents</vt:lpstr>
      <vt:lpstr>Each Unique</vt:lpstr>
      <vt:lpstr>Would you rather ….   ??</vt:lpstr>
      <vt:lpstr>Would you rather ….   ??</vt:lpstr>
      <vt:lpstr>Would you rather ….   ??</vt:lpstr>
      <vt:lpstr>Would you rather ….   ??</vt:lpstr>
      <vt:lpstr>Would you rather ….   ??</vt:lpstr>
      <vt:lpstr>How are you different  from your brothers and sisters?</vt:lpstr>
      <vt:lpstr>Red Lentil Stew</vt:lpstr>
      <vt:lpstr>Stew for birthright</vt:lpstr>
      <vt:lpstr>Birthrights</vt:lpstr>
      <vt:lpstr>Bread &amp; Stew</vt:lpstr>
      <vt:lpstr>PowerPoint Presentation</vt:lpstr>
      <vt:lpstr>Ephesians 2:10</vt:lpstr>
      <vt:lpstr>Psalms 139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Janelle Clendenon</dc:creator>
  <cp:lastModifiedBy>Janelle Clendenon</cp:lastModifiedBy>
  <cp:revision>6</cp:revision>
  <dcterms:created xsi:type="dcterms:W3CDTF">2024-09-23T21:45:46Z</dcterms:created>
  <dcterms:modified xsi:type="dcterms:W3CDTF">2024-11-15T19:33:48Z</dcterms:modified>
</cp:coreProperties>
</file>