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64" r:id="rId5"/>
    <p:sldId id="258" r:id="rId6"/>
    <p:sldId id="262" r:id="rId7"/>
    <p:sldId id="260" r:id="rId8"/>
    <p:sldId id="261" r:id="rId9"/>
    <p:sldId id="263" r:id="rId10"/>
    <p:sldId id="265" r:id="rId11"/>
    <p:sldId id="269" r:id="rId12"/>
    <p:sldId id="283" r:id="rId13"/>
    <p:sldId id="282" r:id="rId14"/>
    <p:sldId id="266" r:id="rId15"/>
    <p:sldId id="267" r:id="rId16"/>
    <p:sldId id="278" r:id="rId17"/>
    <p:sldId id="285" r:id="rId18"/>
    <p:sldId id="286" r:id="rId19"/>
    <p:sldId id="268" r:id="rId20"/>
    <p:sldId id="270" r:id="rId21"/>
    <p:sldId id="271" r:id="rId22"/>
    <p:sldId id="272" r:id="rId23"/>
    <p:sldId id="273" r:id="rId24"/>
    <p:sldId id="279" r:id="rId25"/>
    <p:sldId id="274" r:id="rId26"/>
    <p:sldId id="284" r:id="rId27"/>
    <p:sldId id="287" r:id="rId28"/>
    <p:sldId id="280" r:id="rId29"/>
    <p:sldId id="275" r:id="rId30"/>
    <p:sldId id="276" r:id="rId31"/>
    <p:sldId id="277" r:id="rId32"/>
    <p:sldId id="28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94A525-8520-4601-82D8-950F519B83D6}" v="19" dt="2021-01-02T18:44:41.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2" autoAdjust="0"/>
    <p:restoredTop sz="94660"/>
  </p:normalViewPr>
  <p:slideViewPr>
    <p:cSldViewPr snapToGrid="0">
      <p:cViewPr varScale="1">
        <p:scale>
          <a:sx n="54" d="100"/>
          <a:sy n="54" d="100"/>
        </p:scale>
        <p:origin x="114" y="7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3994A525-8520-4601-82D8-950F519B83D6}"/>
    <pc:docChg chg="undo custSel addSld modSld">
      <pc:chgData name="Janelle Clendenon" userId="da17313139568148" providerId="LiveId" clId="{3994A525-8520-4601-82D8-950F519B83D6}" dt="2021-01-02T18:49:22.493" v="1144" actId="1076"/>
      <pc:docMkLst>
        <pc:docMk/>
      </pc:docMkLst>
      <pc:sldChg chg="addSp modSp mod">
        <pc:chgData name="Janelle Clendenon" userId="da17313139568148" providerId="LiveId" clId="{3994A525-8520-4601-82D8-950F519B83D6}" dt="2021-01-01T21:14:10.984" v="83" actId="14100"/>
        <pc:sldMkLst>
          <pc:docMk/>
          <pc:sldMk cId="238948720" sldId="259"/>
        </pc:sldMkLst>
        <pc:spChg chg="add mod">
          <ac:chgData name="Janelle Clendenon" userId="da17313139568148" providerId="LiveId" clId="{3994A525-8520-4601-82D8-950F519B83D6}" dt="2021-01-01T21:14:10.984" v="83" actId="14100"/>
          <ac:spMkLst>
            <pc:docMk/>
            <pc:sldMk cId="238948720" sldId="259"/>
            <ac:spMk id="5" creationId="{FE352210-A82F-4A6E-AC4C-6C6778329298}"/>
          </ac:spMkLst>
        </pc:spChg>
        <pc:picChg chg="add mod">
          <ac:chgData name="Janelle Clendenon" userId="da17313139568148" providerId="LiveId" clId="{3994A525-8520-4601-82D8-950F519B83D6}" dt="2021-01-01T21:13:19.824" v="6" actId="1076"/>
          <ac:picMkLst>
            <pc:docMk/>
            <pc:sldMk cId="238948720" sldId="259"/>
            <ac:picMk id="4" creationId="{69928792-CB70-4F9D-A767-09484995F958}"/>
          </ac:picMkLst>
        </pc:picChg>
      </pc:sldChg>
      <pc:sldChg chg="addSp modSp mod">
        <pc:chgData name="Janelle Clendenon" userId="da17313139568148" providerId="LiveId" clId="{3994A525-8520-4601-82D8-950F519B83D6}" dt="2021-01-01T21:16:34.019" v="90" actId="1076"/>
        <pc:sldMkLst>
          <pc:docMk/>
          <pc:sldMk cId="127235856" sldId="264"/>
        </pc:sldMkLst>
        <pc:picChg chg="add mod">
          <ac:chgData name="Janelle Clendenon" userId="da17313139568148" providerId="LiveId" clId="{3994A525-8520-4601-82D8-950F519B83D6}" dt="2021-01-01T21:16:34.019" v="90" actId="1076"/>
          <ac:picMkLst>
            <pc:docMk/>
            <pc:sldMk cId="127235856" sldId="264"/>
            <ac:picMk id="6" creationId="{AEEB6F61-5A7A-4DA1-8519-8594036A8423}"/>
          </ac:picMkLst>
        </pc:picChg>
      </pc:sldChg>
      <pc:sldChg chg="modSp mod">
        <pc:chgData name="Janelle Clendenon" userId="da17313139568148" providerId="LiveId" clId="{3994A525-8520-4601-82D8-950F519B83D6}" dt="2021-01-02T15:21:02.316" v="660" actId="20577"/>
        <pc:sldMkLst>
          <pc:docMk/>
          <pc:sldMk cId="565256289" sldId="278"/>
        </pc:sldMkLst>
        <pc:spChg chg="mod">
          <ac:chgData name="Janelle Clendenon" userId="da17313139568148" providerId="LiveId" clId="{3994A525-8520-4601-82D8-950F519B83D6}" dt="2021-01-02T15:21:02.316" v="660" actId="20577"/>
          <ac:spMkLst>
            <pc:docMk/>
            <pc:sldMk cId="565256289" sldId="278"/>
            <ac:spMk id="4" creationId="{F4C22BAF-E1AF-40B0-BE2A-6A15F8BF64A5}"/>
          </ac:spMkLst>
        </pc:spChg>
      </pc:sldChg>
      <pc:sldChg chg="addSp delSp modSp mod">
        <pc:chgData name="Janelle Clendenon" userId="da17313139568148" providerId="LiveId" clId="{3994A525-8520-4601-82D8-950F519B83D6}" dt="2021-01-02T15:32:52.156" v="868" actId="1076"/>
        <pc:sldMkLst>
          <pc:docMk/>
          <pc:sldMk cId="907509220" sldId="280"/>
        </pc:sldMkLst>
        <pc:spChg chg="mod">
          <ac:chgData name="Janelle Clendenon" userId="da17313139568148" providerId="LiveId" clId="{3994A525-8520-4601-82D8-950F519B83D6}" dt="2021-01-02T15:25:21.895" v="813" actId="20577"/>
          <ac:spMkLst>
            <pc:docMk/>
            <pc:sldMk cId="907509220" sldId="280"/>
            <ac:spMk id="11" creationId="{CB6DEAFE-642E-4BF8-9494-51E09D48DE4B}"/>
          </ac:spMkLst>
        </pc:spChg>
        <pc:picChg chg="add mod modCrop">
          <ac:chgData name="Janelle Clendenon" userId="da17313139568148" providerId="LiveId" clId="{3994A525-8520-4601-82D8-950F519B83D6}" dt="2021-01-02T15:32:52.156" v="868" actId="1076"/>
          <ac:picMkLst>
            <pc:docMk/>
            <pc:sldMk cId="907509220" sldId="280"/>
            <ac:picMk id="10" creationId="{40F556CB-4F69-4E51-BB9D-E01D7314CF17}"/>
          </ac:picMkLst>
        </pc:picChg>
        <pc:picChg chg="mod">
          <ac:chgData name="Janelle Clendenon" userId="da17313139568148" providerId="LiveId" clId="{3994A525-8520-4601-82D8-950F519B83D6}" dt="2021-01-02T15:25:18.573" v="812" actId="1076"/>
          <ac:picMkLst>
            <pc:docMk/>
            <pc:sldMk cId="907509220" sldId="280"/>
            <ac:picMk id="14" creationId="{842E2440-1CC9-48C8-B0BE-46F08CC1CB3A}"/>
          </ac:picMkLst>
        </pc:picChg>
        <pc:picChg chg="add mod ord">
          <ac:chgData name="Janelle Clendenon" userId="da17313139568148" providerId="LiveId" clId="{3994A525-8520-4601-82D8-950F519B83D6}" dt="2021-01-02T15:31:04.458" v="851" actId="167"/>
          <ac:picMkLst>
            <pc:docMk/>
            <pc:sldMk cId="907509220" sldId="280"/>
            <ac:picMk id="15" creationId="{F884C839-43BA-49DB-BAA4-79B99027C606}"/>
          </ac:picMkLst>
        </pc:picChg>
        <pc:picChg chg="del">
          <ac:chgData name="Janelle Clendenon" userId="da17313139568148" providerId="LiveId" clId="{3994A525-8520-4601-82D8-950F519B83D6}" dt="2021-01-02T15:28:07.180" v="837" actId="478"/>
          <ac:picMkLst>
            <pc:docMk/>
            <pc:sldMk cId="907509220" sldId="280"/>
            <ac:picMk id="16" creationId="{4FFE2E7C-24DB-41E6-8AD2-3C469667ABFB}"/>
          </ac:picMkLst>
        </pc:picChg>
        <pc:picChg chg="add mod modCrop">
          <ac:chgData name="Janelle Clendenon" userId="da17313139568148" providerId="LiveId" clId="{3994A525-8520-4601-82D8-950F519B83D6}" dt="2021-01-02T15:32:50.443" v="867" actId="1076"/>
          <ac:picMkLst>
            <pc:docMk/>
            <pc:sldMk cId="907509220" sldId="280"/>
            <ac:picMk id="17" creationId="{26BD373E-1080-4A67-B651-1A3E2A08645E}"/>
          </ac:picMkLst>
        </pc:picChg>
        <pc:picChg chg="add mod">
          <ac:chgData name="Janelle Clendenon" userId="da17313139568148" providerId="LiveId" clId="{3994A525-8520-4601-82D8-950F519B83D6}" dt="2021-01-02T15:32:46.273" v="866" actId="1076"/>
          <ac:picMkLst>
            <pc:docMk/>
            <pc:sldMk cId="907509220" sldId="280"/>
            <ac:picMk id="18" creationId="{B5B887CC-EFF5-4D16-ADC6-6784A3C4B15F}"/>
          </ac:picMkLst>
        </pc:picChg>
        <pc:picChg chg="del mod">
          <ac:chgData name="Janelle Clendenon" userId="da17313139568148" providerId="LiveId" clId="{3994A525-8520-4601-82D8-950F519B83D6}" dt="2021-01-02T15:28:15.595" v="838" actId="478"/>
          <ac:picMkLst>
            <pc:docMk/>
            <pc:sldMk cId="907509220" sldId="280"/>
            <ac:picMk id="20" creationId="{C971D819-D335-400B-8E97-EABEC0B9E5EE}"/>
          </ac:picMkLst>
        </pc:picChg>
        <pc:picChg chg="add mod ord">
          <ac:chgData name="Janelle Clendenon" userId="da17313139568148" providerId="LiveId" clId="{3994A525-8520-4601-82D8-950F519B83D6}" dt="2021-01-02T15:31:46.175" v="859" actId="14100"/>
          <ac:picMkLst>
            <pc:docMk/>
            <pc:sldMk cId="907509220" sldId="280"/>
            <ac:picMk id="21" creationId="{82C5D508-43AB-43AD-9DEC-22B4C4507DFC}"/>
          </ac:picMkLst>
        </pc:picChg>
        <pc:picChg chg="add mod">
          <ac:chgData name="Janelle Clendenon" userId="da17313139568148" providerId="LiveId" clId="{3994A525-8520-4601-82D8-950F519B83D6}" dt="2021-01-02T15:32:31.172" v="865"/>
          <ac:picMkLst>
            <pc:docMk/>
            <pc:sldMk cId="907509220" sldId="280"/>
            <ac:picMk id="23" creationId="{4364CE5E-02C2-4A5D-A9FD-27A1F0AD37B8}"/>
          </ac:picMkLst>
        </pc:picChg>
      </pc:sldChg>
      <pc:sldChg chg="modSp mod">
        <pc:chgData name="Janelle Clendenon" userId="da17313139568148" providerId="LiveId" clId="{3994A525-8520-4601-82D8-950F519B83D6}" dt="2021-01-02T15:23:58.255" v="779" actId="20577"/>
        <pc:sldMkLst>
          <pc:docMk/>
          <pc:sldMk cId="3776342011" sldId="284"/>
        </pc:sldMkLst>
        <pc:spChg chg="mod">
          <ac:chgData name="Janelle Clendenon" userId="da17313139568148" providerId="LiveId" clId="{3994A525-8520-4601-82D8-950F519B83D6}" dt="2021-01-02T15:23:58.255" v="779" actId="20577"/>
          <ac:spMkLst>
            <pc:docMk/>
            <pc:sldMk cId="3776342011" sldId="284"/>
            <ac:spMk id="6" creationId="{A602E803-48B0-4EA4-87FF-D54558B4520A}"/>
          </ac:spMkLst>
        </pc:spChg>
        <pc:spChg chg="mod">
          <ac:chgData name="Janelle Clendenon" userId="da17313139568148" providerId="LiveId" clId="{3994A525-8520-4601-82D8-950F519B83D6}" dt="2021-01-01T21:24:44.650" v="247" actId="14100"/>
          <ac:spMkLst>
            <pc:docMk/>
            <pc:sldMk cId="3776342011" sldId="284"/>
            <ac:spMk id="7" creationId="{FAC37E2F-2E13-4D37-BCC4-4C5A92A8471B}"/>
          </ac:spMkLst>
        </pc:spChg>
        <pc:picChg chg="mod">
          <ac:chgData name="Janelle Clendenon" userId="da17313139568148" providerId="LiveId" clId="{3994A525-8520-4601-82D8-950F519B83D6}" dt="2021-01-01T21:23:07.644" v="98" actId="196"/>
          <ac:picMkLst>
            <pc:docMk/>
            <pc:sldMk cId="3776342011" sldId="284"/>
            <ac:picMk id="3" creationId="{8842C011-CFC5-4D5B-8D8B-9F49845C5693}"/>
          </ac:picMkLst>
        </pc:picChg>
        <pc:picChg chg="mod">
          <ac:chgData name="Janelle Clendenon" userId="da17313139568148" providerId="LiveId" clId="{3994A525-8520-4601-82D8-950F519B83D6}" dt="2021-01-01T21:24:25.615" v="235" actId="1076"/>
          <ac:picMkLst>
            <pc:docMk/>
            <pc:sldMk cId="3776342011" sldId="284"/>
            <ac:picMk id="5" creationId="{FB9CDCB6-ADC7-4B9D-8C9C-910446A7A2D6}"/>
          </ac:picMkLst>
        </pc:picChg>
      </pc:sldChg>
      <pc:sldChg chg="addSp modSp new mod">
        <pc:chgData name="Janelle Clendenon" userId="da17313139568148" providerId="LiveId" clId="{3994A525-8520-4601-82D8-950F519B83D6}" dt="2021-01-02T15:19:34.370" v="654" actId="1076"/>
        <pc:sldMkLst>
          <pc:docMk/>
          <pc:sldMk cId="3883049994" sldId="285"/>
        </pc:sldMkLst>
        <pc:spChg chg="mod">
          <ac:chgData name="Janelle Clendenon" userId="da17313139568148" providerId="LiveId" clId="{3994A525-8520-4601-82D8-950F519B83D6}" dt="2021-01-02T15:15:57.493" v="645" actId="27636"/>
          <ac:spMkLst>
            <pc:docMk/>
            <pc:sldMk cId="3883049994" sldId="285"/>
            <ac:spMk id="2" creationId="{ABE4DBD0-F97F-4CED-9213-AE4CA1F0373D}"/>
          </ac:spMkLst>
        </pc:spChg>
        <pc:spChg chg="mod">
          <ac:chgData name="Janelle Clendenon" userId="da17313139568148" providerId="LiveId" clId="{3994A525-8520-4601-82D8-950F519B83D6}" dt="2021-01-02T15:14:45.284" v="630" actId="255"/>
          <ac:spMkLst>
            <pc:docMk/>
            <pc:sldMk cId="3883049994" sldId="285"/>
            <ac:spMk id="3" creationId="{E2C172E0-509C-4BB1-84F7-58047F094A40}"/>
          </ac:spMkLst>
        </pc:spChg>
        <pc:spChg chg="mod">
          <ac:chgData name="Janelle Clendenon" userId="da17313139568148" providerId="LiveId" clId="{3994A525-8520-4601-82D8-950F519B83D6}" dt="2021-01-02T15:15:08.451" v="639" actId="20577"/>
          <ac:spMkLst>
            <pc:docMk/>
            <pc:sldMk cId="3883049994" sldId="285"/>
            <ac:spMk id="4" creationId="{FD8A3776-E33D-4D89-8B4C-D31E2FB881C1}"/>
          </ac:spMkLst>
        </pc:spChg>
        <pc:picChg chg="add mod">
          <ac:chgData name="Janelle Clendenon" userId="da17313139568148" providerId="LiveId" clId="{3994A525-8520-4601-82D8-950F519B83D6}" dt="2021-01-02T15:19:34.370" v="654" actId="1076"/>
          <ac:picMkLst>
            <pc:docMk/>
            <pc:sldMk cId="3883049994" sldId="285"/>
            <ac:picMk id="6" creationId="{B8573E50-7F8D-45F7-9348-888E128077FB}"/>
          </ac:picMkLst>
        </pc:picChg>
      </pc:sldChg>
      <pc:sldChg chg="addSp modSp new mod">
        <pc:chgData name="Janelle Clendenon" userId="da17313139568148" providerId="LiveId" clId="{3994A525-8520-4601-82D8-950F519B83D6}" dt="2021-01-02T15:50:59.080" v="1128" actId="1076"/>
        <pc:sldMkLst>
          <pc:docMk/>
          <pc:sldMk cId="2110089517" sldId="286"/>
        </pc:sldMkLst>
        <pc:spChg chg="mod">
          <ac:chgData name="Janelle Clendenon" userId="da17313139568148" providerId="LiveId" clId="{3994A525-8520-4601-82D8-950F519B83D6}" dt="2021-01-02T15:43:20.041" v="1058" actId="20577"/>
          <ac:spMkLst>
            <pc:docMk/>
            <pc:sldMk cId="2110089517" sldId="286"/>
            <ac:spMk id="2" creationId="{452EC823-193F-44C5-85C9-051C783AB18B}"/>
          </ac:spMkLst>
        </pc:spChg>
        <pc:spChg chg="mod">
          <ac:chgData name="Janelle Clendenon" userId="da17313139568148" providerId="LiveId" clId="{3994A525-8520-4601-82D8-950F519B83D6}" dt="2021-01-02T15:43:51.389" v="1076" actId="255"/>
          <ac:spMkLst>
            <pc:docMk/>
            <pc:sldMk cId="2110089517" sldId="286"/>
            <ac:spMk id="3" creationId="{6D470960-EBB3-4789-8BA3-26AA8046A12B}"/>
          </ac:spMkLst>
        </pc:spChg>
        <pc:spChg chg="mod">
          <ac:chgData name="Janelle Clendenon" userId="da17313139568148" providerId="LiveId" clId="{3994A525-8520-4601-82D8-950F519B83D6}" dt="2021-01-02T15:44:09.819" v="1100" actId="255"/>
          <ac:spMkLst>
            <pc:docMk/>
            <pc:sldMk cId="2110089517" sldId="286"/>
            <ac:spMk id="4" creationId="{5D8AB375-3C7D-4890-8D61-76EED954A466}"/>
          </ac:spMkLst>
        </pc:spChg>
        <pc:picChg chg="add mod modCrop">
          <ac:chgData name="Janelle Clendenon" userId="da17313139568148" providerId="LiveId" clId="{3994A525-8520-4601-82D8-950F519B83D6}" dt="2021-01-02T15:50:10.153" v="1125" actId="1076"/>
          <ac:picMkLst>
            <pc:docMk/>
            <pc:sldMk cId="2110089517" sldId="286"/>
            <ac:picMk id="6" creationId="{1039D37C-CA1F-454A-8409-F36E4F673468}"/>
          </ac:picMkLst>
        </pc:picChg>
        <pc:picChg chg="add mod modCrop">
          <ac:chgData name="Janelle Clendenon" userId="da17313139568148" providerId="LiveId" clId="{3994A525-8520-4601-82D8-950F519B83D6}" dt="2021-01-02T15:50:59.080" v="1128" actId="1076"/>
          <ac:picMkLst>
            <pc:docMk/>
            <pc:sldMk cId="2110089517" sldId="286"/>
            <ac:picMk id="7" creationId="{D77CCC51-8EB3-46BE-971A-9F6612B91147}"/>
          </ac:picMkLst>
        </pc:picChg>
      </pc:sldChg>
      <pc:sldChg chg="addSp modSp new mod modAnim">
        <pc:chgData name="Janelle Clendenon" userId="da17313139568148" providerId="LiveId" clId="{3994A525-8520-4601-82D8-950F519B83D6}" dt="2021-01-02T18:49:22.493" v="1144" actId="1076"/>
        <pc:sldMkLst>
          <pc:docMk/>
          <pc:sldMk cId="4273005751" sldId="287"/>
        </pc:sldMkLst>
        <pc:spChg chg="mod">
          <ac:chgData name="Janelle Clendenon" userId="da17313139568148" providerId="LiveId" clId="{3994A525-8520-4601-82D8-950F519B83D6}" dt="2021-01-02T18:43:35.795" v="1138" actId="20577"/>
          <ac:spMkLst>
            <pc:docMk/>
            <pc:sldMk cId="4273005751" sldId="287"/>
            <ac:spMk id="2" creationId="{F7BBEF1B-217E-4812-B25D-13DCF589D1A5}"/>
          </ac:spMkLst>
        </pc:spChg>
        <pc:picChg chg="add mod">
          <ac:chgData name="Janelle Clendenon" userId="da17313139568148" providerId="LiveId" clId="{3994A525-8520-4601-82D8-950F519B83D6}" dt="2021-01-02T18:49:22.493" v="1144" actId="1076"/>
          <ac:picMkLst>
            <pc:docMk/>
            <pc:sldMk cId="4273005751" sldId="287"/>
            <ac:picMk id="4" creationId="{557F338E-4FAB-4A9B-91C8-E6D0AB9F3759}"/>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05988A-F41C-42F2-BC5C-0BB16F8DD1F1}" type="datetimeFigureOut">
              <a:rPr lang="en-US" smtClean="0"/>
              <a:t>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3180784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05988A-F41C-42F2-BC5C-0BB16F8DD1F1}" type="datetimeFigureOut">
              <a:rPr lang="en-US" smtClean="0"/>
              <a:t>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394404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05988A-F41C-42F2-BC5C-0BB16F8DD1F1}" type="datetimeFigureOut">
              <a:rPr lang="en-US" smtClean="0"/>
              <a:t>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1361286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405074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05988A-F41C-42F2-BC5C-0BB16F8DD1F1}" type="datetimeFigureOut">
              <a:rPr lang="en-US" smtClean="0"/>
              <a:t>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2479816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05988A-F41C-42F2-BC5C-0BB16F8DD1F1}" type="datetimeFigureOut">
              <a:rPr lang="en-US" smtClean="0"/>
              <a:t>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175616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C05988A-F41C-42F2-BC5C-0BB16F8DD1F1}" type="datetimeFigureOut">
              <a:rPr lang="en-US" smtClean="0"/>
              <a:t>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54762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2288742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818508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3826850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1748089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585C00C-EEA6-4D2D-B002-453DF0EF96D3}"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637149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05988A-F41C-42F2-BC5C-0BB16F8DD1F1}" type="datetimeFigureOut">
              <a:rPr lang="en-US" smtClean="0"/>
              <a:t>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3290839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C05988A-F41C-42F2-BC5C-0BB16F8DD1F1}" type="datetimeFigureOut">
              <a:rPr lang="en-US" smtClean="0"/>
              <a:t>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2528885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C05988A-F41C-42F2-BC5C-0BB16F8DD1F1}" type="datetimeFigureOut">
              <a:rPr lang="en-US" smtClean="0"/>
              <a:t>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1925348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05988A-F41C-42F2-BC5C-0BB16F8DD1F1}" type="datetimeFigureOut">
              <a:rPr lang="en-US" smtClean="0"/>
              <a:t>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5C00C-EEA6-4D2D-B002-453DF0EF96D3}" type="slidenum">
              <a:rPr lang="en-US" smtClean="0"/>
              <a:t>‹#›</a:t>
            </a:fld>
            <a:endParaRPr lang="en-US"/>
          </a:p>
        </p:txBody>
      </p:sp>
    </p:spTree>
    <p:extLst>
      <p:ext uri="{BB962C8B-B14F-4D97-AF65-F5344CB8AC3E}">
        <p14:creationId xmlns:p14="http://schemas.microsoft.com/office/powerpoint/2010/main" val="3987750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C05988A-F41C-42F2-BC5C-0BB16F8DD1F1}" type="datetimeFigureOut">
              <a:rPr lang="en-US" smtClean="0"/>
              <a:t>1/2/2021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585C00C-EEA6-4D2D-B002-453DF0EF96D3}" type="slidenum">
              <a:rPr lang="en-US" smtClean="0"/>
              <a:t>‹#›</a:t>
            </a:fld>
            <a:endParaRPr lang="en-US"/>
          </a:p>
        </p:txBody>
      </p:sp>
    </p:spTree>
    <p:extLst>
      <p:ext uri="{BB962C8B-B14F-4D97-AF65-F5344CB8AC3E}">
        <p14:creationId xmlns:p14="http://schemas.microsoft.com/office/powerpoint/2010/main" val="65910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C05988A-F41C-42F2-BC5C-0BB16F8DD1F1}" type="datetimeFigureOut">
              <a:rPr lang="en-US" smtClean="0"/>
              <a:t>1/2/2021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585C00C-EEA6-4D2D-B002-453DF0EF96D3}" type="slidenum">
              <a:rPr lang="en-US" smtClean="0"/>
              <a:t>‹#›</a:t>
            </a:fld>
            <a:endParaRPr lang="en-US"/>
          </a:p>
        </p:txBody>
      </p:sp>
    </p:spTree>
    <p:extLst>
      <p:ext uri="{BB962C8B-B14F-4D97-AF65-F5344CB8AC3E}">
        <p14:creationId xmlns:p14="http://schemas.microsoft.com/office/powerpoint/2010/main" val="35657583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ideo" Target="https://www.youtube.com/embed/QUrym3lL8yI?feature=oembed" TargetMode="External"/><Relationship Id="rId5" Type="http://schemas.openxmlformats.org/officeDocument/2006/relationships/image" Target="../media/image15.jpeg"/><Relationship Id="rId4" Type="http://schemas.openxmlformats.org/officeDocument/2006/relationships/hyperlink" Target="https://pixabay.com/en/thunder-cloud-thunderstorm-storm-951508/"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ideo" Target="https://www.youtube.com/embed/472AnCrHYVs?feature=oembed" TargetMode="External"/><Relationship Id="rId5" Type="http://schemas.openxmlformats.org/officeDocument/2006/relationships/image" Target="../media/image17.jpeg"/><Relationship Id="rId4" Type="http://schemas.openxmlformats.org/officeDocument/2006/relationships/hyperlink" Target="https://pixabay.com/en/thunder-cloud-thunderstorm-storm-95150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ideo" Target="https://www.youtube.com/embed/TjSXDUqTPBQ?feature=oembed" TargetMode="External"/><Relationship Id="rId5" Type="http://schemas.openxmlformats.org/officeDocument/2006/relationships/image" Target="../media/image18.jpeg"/><Relationship Id="rId4" Type="http://schemas.openxmlformats.org/officeDocument/2006/relationships/hyperlink" Target="https://pixabay.com/en/thunder-cloud-thunderstorm-storm-95150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ideo" Target="https://www.youtube.com/embed/IpTQEPKvg9M?feature=oembed" TargetMode="External"/><Relationship Id="rId5" Type="http://schemas.openxmlformats.org/officeDocument/2006/relationships/image" Target="../media/image19.jpeg"/><Relationship Id="rId4" Type="http://schemas.openxmlformats.org/officeDocument/2006/relationships/hyperlink" Target="https://pixabay.com/en/thunder-cloud-thunderstorm-storm-95150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ideo" Target="https://www.youtube.com/embed/hXrqnfcW_Y8?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biblegateway.com/passage/?search=Genesis+11%3A1-9&amp;version=NIV#fen-NIV-269a" TargetMode="External"/><Relationship Id="rId2" Type="http://schemas.openxmlformats.org/officeDocument/2006/relationships/image" Target="../media/image21.gif"/><Relationship Id="rId1" Type="http://schemas.openxmlformats.org/officeDocument/2006/relationships/slideLayout" Target="../slideLayouts/slideLayout8.xml"/><Relationship Id="rId4" Type="http://schemas.openxmlformats.org/officeDocument/2006/relationships/hyperlink" Target="https://www.biblegateway.com/passage/?search=Genesis+11%3A1-9&amp;version=NIV#fen-NIV-269b"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jp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11.xml"/><Relationship Id="rId5" Type="http://schemas.openxmlformats.org/officeDocument/2006/relationships/image" Target="../media/image45.jpg"/><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11.xml"/><Relationship Id="rId4" Type="http://schemas.openxmlformats.org/officeDocument/2006/relationships/image" Target="../media/image48.jpg"/></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hyperlink" Target="https://www.biblegateway.com/passage/?search=Genesis+11%3A1-9&amp;version=NIV#fen-NIV-276c" TargetMode="Externa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3.xml"/><Relationship Id="rId1" Type="http://schemas.openxmlformats.org/officeDocument/2006/relationships/video" Target="https://www.youtube.com/embed/azwkBW4vrGA?feature=oembed"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3.jpg"/><Relationship Id="rId7" Type="http://schemas.openxmlformats.org/officeDocument/2006/relationships/image" Target="../media/image50.jpg"/><Relationship Id="rId2" Type="http://schemas.openxmlformats.org/officeDocument/2006/relationships/slideLayout" Target="../slideLayouts/slideLayout7.xml"/><Relationship Id="rId1" Type="http://schemas.openxmlformats.org/officeDocument/2006/relationships/video" Target="https://www.youtube.com/embed/Iasfb-PZ2_s?feature=oembed" TargetMode="External"/><Relationship Id="rId6" Type="http://schemas.openxmlformats.org/officeDocument/2006/relationships/image" Target="../media/image56.jpg"/><Relationship Id="rId5" Type="http://schemas.openxmlformats.org/officeDocument/2006/relationships/image" Target="../media/image55.jpeg"/><Relationship Id="rId4" Type="http://schemas.openxmlformats.org/officeDocument/2006/relationships/image" Target="../media/image54.jpg"/></Relationships>
</file>

<file path=ppt/slides/_rels/slide2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7.xml"/><Relationship Id="rId1" Type="http://schemas.openxmlformats.org/officeDocument/2006/relationships/video" Target="https://www.youtube.com/embed/-olHQ5n8WaA?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video" Target="https://www.youtube.com/embed/KCreul4NU94?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Picture 4" descr="A picture containing person, indoor, little, young&#10;&#10;Description automatically generated">
            <a:extLst>
              <a:ext uri="{FF2B5EF4-FFF2-40B4-BE49-F238E27FC236}">
                <a16:creationId xmlns:a16="http://schemas.microsoft.com/office/drawing/2014/main" id="{7DAC9253-D182-4DEC-8D82-AEFDA455ADC8}"/>
              </a:ext>
            </a:extLst>
          </p:cNvPr>
          <p:cNvPicPr>
            <a:picLocks noChangeAspect="1"/>
          </p:cNvPicPr>
          <p:nvPr/>
        </p:nvPicPr>
        <p:blipFill rotWithShape="1">
          <a:blip r:embed="rId2">
            <a:extLst>
              <a:ext uri="{28A0092B-C50C-407E-A947-70E740481C1C}">
                <a14:useLocalDpi xmlns:a14="http://schemas.microsoft.com/office/drawing/2010/main" val="0"/>
              </a:ext>
            </a:extLst>
          </a:blip>
          <a:srcRect t="12293" r="6681" b="220"/>
          <a:stretch/>
        </p:blipFill>
        <p:spPr>
          <a:xfrm>
            <a:off x="-3176" y="10"/>
            <a:ext cx="12192000" cy="6857991"/>
          </a:xfrm>
          <a:prstGeom prst="rect">
            <a:avLst/>
          </a:prstGeom>
        </p:spPr>
      </p:pic>
      <p:sp>
        <p:nvSpPr>
          <p:cNvPr id="10" name="Rectangle 9">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8C4CB18-A965-47A6-808F-524996C8D6AB}"/>
              </a:ext>
            </a:extLst>
          </p:cNvPr>
          <p:cNvSpPr>
            <a:spLocks noGrp="1"/>
          </p:cNvSpPr>
          <p:nvPr>
            <p:ph type="ctrTitle"/>
          </p:nvPr>
        </p:nvSpPr>
        <p:spPr>
          <a:xfrm>
            <a:off x="680322" y="4402667"/>
            <a:ext cx="8133478" cy="940240"/>
          </a:xfrm>
        </p:spPr>
        <p:txBody>
          <a:bodyPr>
            <a:normAutofit/>
          </a:bodyPr>
          <a:lstStyle/>
          <a:p>
            <a:r>
              <a:rPr lang="en-US" sz="3000">
                <a:latin typeface="Ravie" panose="04040805050809020602" pitchFamily="82" charset="0"/>
              </a:rPr>
              <a:t>Confusion</a:t>
            </a:r>
            <a:r>
              <a:rPr lang="en-US" sz="3000"/>
              <a:t> </a:t>
            </a:r>
            <a:br>
              <a:rPr lang="en-US" sz="3000"/>
            </a:br>
            <a:r>
              <a:rPr lang="en-US" sz="3000"/>
              <a:t>at the   Tower of Babel</a:t>
            </a:r>
          </a:p>
        </p:txBody>
      </p:sp>
      <p:sp>
        <p:nvSpPr>
          <p:cNvPr id="3" name="Subtitle 2">
            <a:extLst>
              <a:ext uri="{FF2B5EF4-FFF2-40B4-BE49-F238E27FC236}">
                <a16:creationId xmlns:a16="http://schemas.microsoft.com/office/drawing/2014/main" id="{6D72F450-7F7A-41C5-BBC0-CCE85EEC15B5}"/>
              </a:ext>
            </a:extLst>
          </p:cNvPr>
          <p:cNvSpPr>
            <a:spLocks noGrp="1"/>
          </p:cNvSpPr>
          <p:nvPr>
            <p:ph type="subTitle" idx="1"/>
          </p:nvPr>
        </p:nvSpPr>
        <p:spPr>
          <a:xfrm>
            <a:off x="680322" y="5342302"/>
            <a:ext cx="8133478" cy="406566"/>
          </a:xfrm>
        </p:spPr>
        <p:txBody>
          <a:bodyPr>
            <a:normAutofit/>
          </a:bodyPr>
          <a:lstStyle/>
          <a:p>
            <a:r>
              <a:rPr lang="en-US" sz="1800"/>
              <a:t>Genesis 11:1-9</a:t>
            </a:r>
          </a:p>
        </p:txBody>
      </p:sp>
      <p:sp>
        <p:nvSpPr>
          <p:cNvPr id="12" name="Rectangle 11">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115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A3B7A-9E86-4AFC-85A7-1F278972B2A5}"/>
              </a:ext>
            </a:extLst>
          </p:cNvPr>
          <p:cNvSpPr>
            <a:spLocks noGrp="1"/>
          </p:cNvSpPr>
          <p:nvPr>
            <p:ph type="title"/>
          </p:nvPr>
        </p:nvSpPr>
        <p:spPr/>
        <p:txBody>
          <a:bodyPr/>
          <a:lstStyle/>
          <a:p>
            <a:r>
              <a:rPr lang="en-US" dirty="0"/>
              <a:t>What does it mean?</a:t>
            </a:r>
          </a:p>
        </p:txBody>
      </p:sp>
      <p:pic>
        <p:nvPicPr>
          <p:cNvPr id="14" name="Picture Placeholder 13" descr="A picture containing building, building material, brick, piece&#10;&#10;Description automatically generated">
            <a:extLst>
              <a:ext uri="{FF2B5EF4-FFF2-40B4-BE49-F238E27FC236}">
                <a16:creationId xmlns:a16="http://schemas.microsoft.com/office/drawing/2014/main" id="{1C95F823-4E2E-465A-9EED-0C61E6A86254}"/>
              </a:ext>
            </a:extLst>
          </p:cNvPr>
          <p:cNvPicPr>
            <a:picLocks noGrp="1" noChangeAspect="1"/>
          </p:cNvPicPr>
          <p:nvPr>
            <p:ph type="pic" idx="15"/>
          </p:nvPr>
        </p:nvPicPr>
        <p:blipFill>
          <a:blip r:embed="rId2">
            <a:extLst>
              <a:ext uri="{28A0092B-C50C-407E-A947-70E740481C1C}">
                <a14:useLocalDpi xmlns:a14="http://schemas.microsoft.com/office/drawing/2010/main" val="0"/>
              </a:ext>
            </a:extLst>
          </a:blip>
          <a:srcRect t="22987" b="22987"/>
          <a:stretch>
            <a:fillRect/>
          </a:stretch>
        </p:blipFill>
        <p:spPr>
          <a:xfrm>
            <a:off x="680319" y="2336873"/>
            <a:ext cx="3049704" cy="1486762"/>
          </a:xfrm>
        </p:spPr>
      </p:pic>
      <p:pic>
        <p:nvPicPr>
          <p:cNvPr id="16" name="Picture Placeholder 15" descr="A picture containing tool, wrench, scissors&#10;&#10;Description automatically generated">
            <a:extLst>
              <a:ext uri="{FF2B5EF4-FFF2-40B4-BE49-F238E27FC236}">
                <a16:creationId xmlns:a16="http://schemas.microsoft.com/office/drawing/2014/main" id="{57E0E7AC-09F6-44C1-85FE-DF28CEAC6764}"/>
              </a:ext>
            </a:extLst>
          </p:cNvPr>
          <p:cNvPicPr>
            <a:picLocks noGrp="1" noChangeAspect="1"/>
          </p:cNvPicPr>
          <p:nvPr>
            <p:ph type="pic" idx="21"/>
          </p:nvPr>
        </p:nvPicPr>
        <p:blipFill>
          <a:blip r:embed="rId3">
            <a:extLst>
              <a:ext uri="{28A0092B-C50C-407E-A947-70E740481C1C}">
                <a14:useLocalDpi xmlns:a14="http://schemas.microsoft.com/office/drawing/2010/main" val="0"/>
              </a:ext>
            </a:extLst>
          </a:blip>
          <a:srcRect l="4514" r="4514"/>
          <a:stretch>
            <a:fillRect/>
          </a:stretch>
        </p:blipFill>
        <p:spPr/>
      </p:pic>
      <p:pic>
        <p:nvPicPr>
          <p:cNvPr id="19" name="Picture Placeholder 18">
            <a:extLst>
              <a:ext uri="{FF2B5EF4-FFF2-40B4-BE49-F238E27FC236}">
                <a16:creationId xmlns:a16="http://schemas.microsoft.com/office/drawing/2014/main" id="{601C7F82-F441-48F7-A765-09D5B98F884F}"/>
              </a:ext>
            </a:extLst>
          </p:cNvPr>
          <p:cNvPicPr>
            <a:picLocks noGrp="1" noChangeAspect="1"/>
          </p:cNvPicPr>
          <p:nvPr>
            <p:ph type="pic" idx="22"/>
          </p:nvPr>
        </p:nvPicPr>
        <p:blipFill>
          <a:blip r:embed="rId4">
            <a:extLst>
              <a:ext uri="{28A0092B-C50C-407E-A947-70E740481C1C}">
                <a14:useLocalDpi xmlns:a14="http://schemas.microsoft.com/office/drawing/2010/main" val="0"/>
              </a:ext>
            </a:extLst>
          </a:blip>
          <a:srcRect t="12694" b="12694"/>
          <a:stretch>
            <a:fillRect/>
          </a:stretch>
        </p:blipFill>
        <p:spPr/>
      </p:pic>
      <p:sp>
        <p:nvSpPr>
          <p:cNvPr id="12" name="Rectangle 11">
            <a:extLst>
              <a:ext uri="{FF2B5EF4-FFF2-40B4-BE49-F238E27FC236}">
                <a16:creationId xmlns:a16="http://schemas.microsoft.com/office/drawing/2014/main" id="{06C1F648-28CE-4153-AC32-3CB3A60D4C5A}"/>
              </a:ext>
            </a:extLst>
          </p:cNvPr>
          <p:cNvSpPr/>
          <p:nvPr/>
        </p:nvSpPr>
        <p:spPr>
          <a:xfrm>
            <a:off x="145689" y="2299636"/>
            <a:ext cx="3683260" cy="1523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chorCtr="0">
            <a:normAutofit/>
          </a:bodyPr>
          <a:lstStyle/>
          <a:p>
            <a:pPr algn="ctr"/>
            <a:r>
              <a:rPr lang="en-US" sz="5400" b="1" cap="none" spc="0"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El </a:t>
            </a:r>
            <a:r>
              <a:rPr lang="en-US" sz="5400" b="1" cap="none" spc="0" dirty="0" err="1">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ladrillo</a:t>
            </a:r>
            <a:endParaRPr lang="en-US" sz="5400" b="1" cap="none" spc="0"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endParaRPr>
          </a:p>
        </p:txBody>
      </p:sp>
      <p:sp>
        <p:nvSpPr>
          <p:cNvPr id="17" name="Rectangle 16">
            <a:extLst>
              <a:ext uri="{FF2B5EF4-FFF2-40B4-BE49-F238E27FC236}">
                <a16:creationId xmlns:a16="http://schemas.microsoft.com/office/drawing/2014/main" id="{10063A03-206D-4060-B39D-0CC8FC447577}"/>
              </a:ext>
            </a:extLst>
          </p:cNvPr>
          <p:cNvSpPr/>
          <p:nvPr/>
        </p:nvSpPr>
        <p:spPr>
          <a:xfrm>
            <a:off x="3944117" y="2336872"/>
            <a:ext cx="3049704" cy="1523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nchor="ctr" anchorCtr="0">
            <a:normAutofit/>
          </a:bodyPr>
          <a:lstStyle/>
          <a:p>
            <a:pPr algn="ctr"/>
            <a:r>
              <a:rPr lang="en-US" sz="5400" b="1" cap="none" spc="0" dirty="0" err="1">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rPr>
              <a:t>marteau</a:t>
            </a:r>
            <a:endParaRPr lang="en-US" sz="5400" b="1" cap="none" spc="0" dirty="0">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endParaRPr>
          </a:p>
        </p:txBody>
      </p:sp>
      <p:pic>
        <p:nvPicPr>
          <p:cNvPr id="27" name="Picture 26" descr="A cat standing on grass&#10;&#10;Description automatically generated with medium confidence">
            <a:extLst>
              <a:ext uri="{FF2B5EF4-FFF2-40B4-BE49-F238E27FC236}">
                <a16:creationId xmlns:a16="http://schemas.microsoft.com/office/drawing/2014/main" id="{039CF8A8-AD42-49D5-AEBF-00ADF0E086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6361" y="4140128"/>
            <a:ext cx="2601781" cy="1463502"/>
          </a:xfrm>
          <a:prstGeom prst="rect">
            <a:avLst/>
          </a:prstGeom>
        </p:spPr>
      </p:pic>
      <p:sp>
        <p:nvSpPr>
          <p:cNvPr id="20" name="Rectangle 19">
            <a:extLst>
              <a:ext uri="{FF2B5EF4-FFF2-40B4-BE49-F238E27FC236}">
                <a16:creationId xmlns:a16="http://schemas.microsoft.com/office/drawing/2014/main" id="{C672B68A-A16C-47B2-BF5D-2FE1027DCC53}"/>
              </a:ext>
            </a:extLst>
          </p:cNvPr>
          <p:cNvSpPr/>
          <p:nvPr/>
        </p:nvSpPr>
        <p:spPr>
          <a:xfrm>
            <a:off x="7224157" y="2313675"/>
            <a:ext cx="3049704" cy="15239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nchor="ctr" anchorCtr="0">
            <a:normAutofit/>
          </a:bodyPr>
          <a:lstStyle/>
          <a:p>
            <a:pPr algn="ctr"/>
            <a:r>
              <a:rPr lang="en-US" sz="5400" b="1" cap="none" spc="0"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stein</a:t>
            </a:r>
          </a:p>
        </p:txBody>
      </p:sp>
      <p:pic>
        <p:nvPicPr>
          <p:cNvPr id="29" name="Picture 28" descr="A horse running in a field&#10;&#10;Description automatically generated with medium confidence">
            <a:extLst>
              <a:ext uri="{FF2B5EF4-FFF2-40B4-BE49-F238E27FC236}">
                <a16:creationId xmlns:a16="http://schemas.microsoft.com/office/drawing/2014/main" id="{35538C73-BA69-4D59-A096-1838648910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8136" y="4122290"/>
            <a:ext cx="2571743" cy="1543046"/>
          </a:xfrm>
          <a:prstGeom prst="rect">
            <a:avLst/>
          </a:prstGeom>
        </p:spPr>
      </p:pic>
      <p:sp>
        <p:nvSpPr>
          <p:cNvPr id="22" name="Rectangle 21">
            <a:extLst>
              <a:ext uri="{FF2B5EF4-FFF2-40B4-BE49-F238E27FC236}">
                <a16:creationId xmlns:a16="http://schemas.microsoft.com/office/drawing/2014/main" id="{FA41968B-4556-49BE-BCD4-02B4E068E6A1}"/>
              </a:ext>
            </a:extLst>
          </p:cNvPr>
          <p:cNvSpPr/>
          <p:nvPr/>
        </p:nvSpPr>
        <p:spPr>
          <a:xfrm>
            <a:off x="3944117" y="4109880"/>
            <a:ext cx="3049704" cy="152399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nchor="ctr" anchorCtr="0">
            <a:normAutofit/>
          </a:bodyPr>
          <a:lstStyle/>
          <a:p>
            <a:pPr algn="ctr"/>
            <a:r>
              <a:rPr lang="en-US" sz="5400" b="1" cap="none" spc="0" dirty="0" err="1">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rPr>
              <a:t>kot</a:t>
            </a:r>
            <a:endParaRPr lang="en-US" sz="5400" b="1" cap="none" spc="0" dirty="0">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endParaRPr>
          </a:p>
        </p:txBody>
      </p:sp>
      <p:sp>
        <p:nvSpPr>
          <p:cNvPr id="23" name="Rectangle 22">
            <a:extLst>
              <a:ext uri="{FF2B5EF4-FFF2-40B4-BE49-F238E27FC236}">
                <a16:creationId xmlns:a16="http://schemas.microsoft.com/office/drawing/2014/main" id="{3C2C4CD7-A679-493D-B024-C377B6942C4C}"/>
              </a:ext>
            </a:extLst>
          </p:cNvPr>
          <p:cNvSpPr/>
          <p:nvPr/>
        </p:nvSpPr>
        <p:spPr>
          <a:xfrm>
            <a:off x="7244478" y="4114459"/>
            <a:ext cx="3049704" cy="1523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nchor="ctr" anchorCtr="0">
            <a:normAutofit/>
          </a:bodyPr>
          <a:lstStyle/>
          <a:p>
            <a:pPr algn="ctr"/>
            <a:r>
              <a:rPr lang="en-US" sz="5400" b="1" cap="none" spc="0" dirty="0" err="1">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rPr>
              <a:t>konj</a:t>
            </a:r>
            <a:endParaRPr lang="en-US" sz="5400" b="1" cap="none" spc="0" dirty="0">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endParaRPr>
          </a:p>
        </p:txBody>
      </p:sp>
      <p:pic>
        <p:nvPicPr>
          <p:cNvPr id="25" name="Picture 24" descr="A brown dog with a green background&#10;&#10;Description automatically generated with low confidence">
            <a:extLst>
              <a:ext uri="{FF2B5EF4-FFF2-40B4-BE49-F238E27FC236}">
                <a16:creationId xmlns:a16="http://schemas.microsoft.com/office/drawing/2014/main" id="{897C586E-2B67-4AD5-B56A-D2D244D287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2467" y="4079631"/>
            <a:ext cx="3049704" cy="1235323"/>
          </a:xfrm>
          <a:prstGeom prst="rect">
            <a:avLst/>
          </a:prstGeom>
        </p:spPr>
      </p:pic>
      <p:sp>
        <p:nvSpPr>
          <p:cNvPr id="21" name="Rectangle 20">
            <a:extLst>
              <a:ext uri="{FF2B5EF4-FFF2-40B4-BE49-F238E27FC236}">
                <a16:creationId xmlns:a16="http://schemas.microsoft.com/office/drawing/2014/main" id="{18D605F9-AE66-429B-B332-A6CEFDD93624}"/>
              </a:ext>
            </a:extLst>
          </p:cNvPr>
          <p:cNvSpPr/>
          <p:nvPr/>
        </p:nvSpPr>
        <p:spPr>
          <a:xfrm>
            <a:off x="462467" y="4079631"/>
            <a:ext cx="3049704" cy="15239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91440" tIns="45720" rIns="91440" bIns="45720" anchor="ctr" anchorCtr="0">
            <a:normAutofit/>
          </a:bodyPr>
          <a:lstStyle/>
          <a:p>
            <a:pPr algn="ctr"/>
            <a:r>
              <a:rPr lang="en-US" sz="5400" b="1" cap="none" spc="0" dirty="0" err="1">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hond</a:t>
            </a:r>
            <a:endParaRPr lang="en-US" sz="5400" b="1" cap="none" spc="0"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endParaRPr>
          </a:p>
        </p:txBody>
      </p:sp>
      <p:pic>
        <p:nvPicPr>
          <p:cNvPr id="4" name="Picture 3" descr="A picture containing toy, LEGO&#10;&#10;Description automatically generated">
            <a:extLst>
              <a:ext uri="{FF2B5EF4-FFF2-40B4-BE49-F238E27FC236}">
                <a16:creationId xmlns:a16="http://schemas.microsoft.com/office/drawing/2014/main" id="{69928792-CB70-4F9D-A767-09484995F9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24157" y="246650"/>
            <a:ext cx="1892028" cy="1892028"/>
          </a:xfrm>
          <a:prstGeom prst="rect">
            <a:avLst/>
          </a:prstGeom>
        </p:spPr>
      </p:pic>
      <p:sp>
        <p:nvSpPr>
          <p:cNvPr id="5" name="Speech Bubble: Rectangle with Corners Rounded 4">
            <a:extLst>
              <a:ext uri="{FF2B5EF4-FFF2-40B4-BE49-F238E27FC236}">
                <a16:creationId xmlns:a16="http://schemas.microsoft.com/office/drawing/2014/main" id="{FE352210-A82F-4A6E-AC4C-6C6778329298}"/>
              </a:ext>
            </a:extLst>
          </p:cNvPr>
          <p:cNvSpPr/>
          <p:nvPr/>
        </p:nvSpPr>
        <p:spPr>
          <a:xfrm>
            <a:off x="9515061" y="291547"/>
            <a:ext cx="2676939" cy="1768541"/>
          </a:xfrm>
          <a:prstGeom prst="wedgeRoundRectCallout">
            <a:avLst>
              <a:gd name="adj1" fmla="val -79337"/>
              <a:gd name="adj2" fmla="val 591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have no idea what they are saying or what language they are using.</a:t>
            </a:r>
          </a:p>
        </p:txBody>
      </p:sp>
    </p:spTree>
    <p:extLst>
      <p:ext uri="{BB962C8B-B14F-4D97-AF65-F5344CB8AC3E}">
        <p14:creationId xmlns:p14="http://schemas.microsoft.com/office/powerpoint/2010/main" val="23894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12"/>
                                        </p:tgtEl>
                                        <p:attrNameLst>
                                          <p:attrName>ppt_y</p:attrName>
                                        </p:attrNameLst>
                                      </p:cBhvr>
                                      <p:tavLst>
                                        <p:tav tm="0">
                                          <p:val>
                                            <p:strVal val="#ppt_y"/>
                                          </p:val>
                                        </p:tav>
                                        <p:tav tm="100000">
                                          <p:val>
                                            <p:strVal val="#ppt_y+#ppt_h*1.125000"/>
                                          </p:val>
                                        </p:tav>
                                      </p:tavLst>
                                    </p:anim>
                                    <p:animEffect transition="out" filter="wipe(down)">
                                      <p:cBhvr>
                                        <p:cTn id="7" dur="500"/>
                                        <p:tgtEl>
                                          <p:spTgt spid="12"/>
                                        </p:tgtEl>
                                      </p:cBhvr>
                                    </p:animEffect>
                                    <p:set>
                                      <p:cBhvr>
                                        <p:cTn id="8" dur="1" fill="hold">
                                          <p:stCondLst>
                                            <p:cond delay="499"/>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1" presetClass="exit" presetSubtype="1" fill="hold" grpId="0" nodeType="clickEffect">
                                  <p:stCondLst>
                                    <p:cond delay="0"/>
                                  </p:stCondLst>
                                  <p:childTnLst>
                                    <p:animEffect transition="out" filter="wheel(1)">
                                      <p:cBhvr>
                                        <p:cTn id="12" dur="2000"/>
                                        <p:tgtEl>
                                          <p:spTgt spid="17"/>
                                        </p:tgtEl>
                                      </p:cBhvr>
                                    </p:animEffect>
                                    <p:set>
                                      <p:cBhvr>
                                        <p:cTn id="13" dur="1" fill="hold">
                                          <p:stCondLst>
                                            <p:cond delay="1999"/>
                                          </p:stCondLst>
                                        </p:cTn>
                                        <p:tgtEl>
                                          <p:spTgt spid="1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31" presetClass="exit" presetSubtype="0" fill="hold" grpId="0" nodeType="clickEffect">
                                  <p:stCondLst>
                                    <p:cond delay="0"/>
                                  </p:stCondLst>
                                  <p:childTnLst>
                                    <p:anim calcmode="lin" valueType="num">
                                      <p:cBhvr>
                                        <p:cTn id="17" dur="1000"/>
                                        <p:tgtEl>
                                          <p:spTgt spid="20"/>
                                        </p:tgtEl>
                                        <p:attrNameLst>
                                          <p:attrName>ppt_w</p:attrName>
                                        </p:attrNameLst>
                                      </p:cBhvr>
                                      <p:tavLst>
                                        <p:tav tm="0">
                                          <p:val>
                                            <p:strVal val="ppt_w"/>
                                          </p:val>
                                        </p:tav>
                                        <p:tav tm="100000">
                                          <p:val>
                                            <p:fltVal val="0"/>
                                          </p:val>
                                        </p:tav>
                                      </p:tavLst>
                                    </p:anim>
                                    <p:anim calcmode="lin" valueType="num">
                                      <p:cBhvr>
                                        <p:cTn id="18" dur="1000"/>
                                        <p:tgtEl>
                                          <p:spTgt spid="20"/>
                                        </p:tgtEl>
                                        <p:attrNameLst>
                                          <p:attrName>ppt_h</p:attrName>
                                        </p:attrNameLst>
                                      </p:cBhvr>
                                      <p:tavLst>
                                        <p:tav tm="0">
                                          <p:val>
                                            <p:strVal val="ppt_h"/>
                                          </p:val>
                                        </p:tav>
                                        <p:tav tm="100000">
                                          <p:val>
                                            <p:fltVal val="0"/>
                                          </p:val>
                                        </p:tav>
                                      </p:tavLst>
                                    </p:anim>
                                    <p:anim calcmode="lin" valueType="num">
                                      <p:cBhvr>
                                        <p:cTn id="19" dur="1000"/>
                                        <p:tgtEl>
                                          <p:spTgt spid="20"/>
                                        </p:tgtEl>
                                        <p:attrNameLst>
                                          <p:attrName>style.rotation</p:attrName>
                                        </p:attrNameLst>
                                      </p:cBhvr>
                                      <p:tavLst>
                                        <p:tav tm="0">
                                          <p:val>
                                            <p:fltVal val="0"/>
                                          </p:val>
                                        </p:tav>
                                        <p:tav tm="100000">
                                          <p:val>
                                            <p:fltVal val="90"/>
                                          </p:val>
                                        </p:tav>
                                      </p:tavLst>
                                    </p:anim>
                                    <p:animEffect transition="out" filter="fade">
                                      <p:cBhvr>
                                        <p:cTn id="20" dur="1000"/>
                                        <p:tgtEl>
                                          <p:spTgt spid="20"/>
                                        </p:tgtEl>
                                      </p:cBhvr>
                                    </p:animEffect>
                                    <p:set>
                                      <p:cBhvr>
                                        <p:cTn id="21" dur="1" fill="hold">
                                          <p:stCondLst>
                                            <p:cond delay="999"/>
                                          </p:stCondLst>
                                        </p:cTn>
                                        <p:tgtEl>
                                          <p:spTgt spid="2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6" presetClass="exit" presetSubtype="21" fill="hold" grpId="0" nodeType="clickEffect">
                                  <p:stCondLst>
                                    <p:cond delay="0"/>
                                  </p:stCondLst>
                                  <p:childTnLst>
                                    <p:animEffect transition="out" filter="barn(inVertical)">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4" presetClass="exit" presetSubtype="10" fill="hold" grpId="0" nodeType="clickEffect">
                                  <p:stCondLst>
                                    <p:cond delay="0"/>
                                  </p:stCondLst>
                                  <p:childTnLst>
                                    <p:animEffect transition="out" filter="randombar(horizontal)">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6" presetClass="exit" presetSubtype="0" fill="hold" grpId="0" nodeType="clickEffect">
                                  <p:stCondLst>
                                    <p:cond delay="0"/>
                                  </p:stCondLst>
                                  <p:childTnLst>
                                    <p:animEffect transition="out" filter="wipe(down)">
                                      <p:cBhvr>
                                        <p:cTn id="35" dur="180" accel="50000">
                                          <p:stCondLst>
                                            <p:cond delay="1820"/>
                                          </p:stCondLst>
                                        </p:cTn>
                                        <p:tgtEl>
                                          <p:spTgt spid="23"/>
                                        </p:tgtEl>
                                      </p:cBhvr>
                                    </p:animEffect>
                                    <p:anim calcmode="lin" valueType="num">
                                      <p:cBhvr>
                                        <p:cTn id="36"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37"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38"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9"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0"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1"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2"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43" dur="26">
                                          <p:stCondLst>
                                            <p:cond delay="620"/>
                                          </p:stCondLst>
                                        </p:cTn>
                                        <p:tgtEl>
                                          <p:spTgt spid="23"/>
                                        </p:tgtEl>
                                      </p:cBhvr>
                                      <p:to x="100000" y="60000"/>
                                    </p:animScale>
                                    <p:animScale>
                                      <p:cBhvr>
                                        <p:cTn id="44" dur="166" decel="50000">
                                          <p:stCondLst>
                                            <p:cond delay="646"/>
                                          </p:stCondLst>
                                        </p:cTn>
                                        <p:tgtEl>
                                          <p:spTgt spid="23"/>
                                        </p:tgtEl>
                                      </p:cBhvr>
                                      <p:to x="100000" y="100000"/>
                                    </p:animScale>
                                    <p:animScale>
                                      <p:cBhvr>
                                        <p:cTn id="45" dur="26">
                                          <p:stCondLst>
                                            <p:cond delay="1312"/>
                                          </p:stCondLst>
                                        </p:cTn>
                                        <p:tgtEl>
                                          <p:spTgt spid="23"/>
                                        </p:tgtEl>
                                      </p:cBhvr>
                                      <p:to x="100000" y="80000"/>
                                    </p:animScale>
                                    <p:animScale>
                                      <p:cBhvr>
                                        <p:cTn id="46" dur="166" decel="50000">
                                          <p:stCondLst>
                                            <p:cond delay="1338"/>
                                          </p:stCondLst>
                                        </p:cTn>
                                        <p:tgtEl>
                                          <p:spTgt spid="23"/>
                                        </p:tgtEl>
                                      </p:cBhvr>
                                      <p:to x="100000" y="100000"/>
                                    </p:animScale>
                                    <p:animScale>
                                      <p:cBhvr>
                                        <p:cTn id="47" dur="26">
                                          <p:stCondLst>
                                            <p:cond delay="1642"/>
                                          </p:stCondLst>
                                        </p:cTn>
                                        <p:tgtEl>
                                          <p:spTgt spid="23"/>
                                        </p:tgtEl>
                                      </p:cBhvr>
                                      <p:to x="100000" y="90000"/>
                                    </p:animScale>
                                    <p:animScale>
                                      <p:cBhvr>
                                        <p:cTn id="48" dur="166" decel="50000">
                                          <p:stCondLst>
                                            <p:cond delay="1668"/>
                                          </p:stCondLst>
                                        </p:cTn>
                                        <p:tgtEl>
                                          <p:spTgt spid="23"/>
                                        </p:tgtEl>
                                      </p:cBhvr>
                                      <p:to x="100000" y="100000"/>
                                    </p:animScale>
                                    <p:animScale>
                                      <p:cBhvr>
                                        <p:cTn id="49" dur="26">
                                          <p:stCondLst>
                                            <p:cond delay="1808"/>
                                          </p:stCondLst>
                                        </p:cTn>
                                        <p:tgtEl>
                                          <p:spTgt spid="23"/>
                                        </p:tgtEl>
                                      </p:cBhvr>
                                      <p:to x="100000" y="95000"/>
                                    </p:animScale>
                                    <p:animScale>
                                      <p:cBhvr>
                                        <p:cTn id="50" dur="166" decel="50000">
                                          <p:stCondLst>
                                            <p:cond delay="1834"/>
                                          </p:stCondLst>
                                        </p:cTn>
                                        <p:tgtEl>
                                          <p:spTgt spid="23"/>
                                        </p:tgtEl>
                                      </p:cBhvr>
                                      <p:to x="100000" y="100000"/>
                                    </p:animScale>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20" grpId="0" animBg="1"/>
      <p:bldP spid="22" grpId="0" animBg="1"/>
      <p:bldP spid="23"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0" name="Picture 9" descr="Logo&#10;&#10;Description automatically generated">
            <a:extLst>
              <a:ext uri="{FF2B5EF4-FFF2-40B4-BE49-F238E27FC236}">
                <a16:creationId xmlns:a16="http://schemas.microsoft.com/office/drawing/2014/main" id="{E74BDDD4-9D8A-4938-B1AC-F2B3AEF6676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61294" y="125892"/>
            <a:ext cx="1744321" cy="1550508"/>
          </a:xfrm>
          <a:prstGeom prst="rect">
            <a:avLst/>
          </a:prstGeom>
        </p:spPr>
      </p:pic>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646331"/>
          </a:xfrm>
          <a:prstGeom prst="rect">
            <a:avLst/>
          </a:prstGeom>
          <a:noFill/>
        </p:spPr>
        <p:txBody>
          <a:bodyPr wrap="square" rtlCol="0">
            <a:spAutoFit/>
          </a:bodyPr>
          <a:lstStyle/>
          <a:p>
            <a:r>
              <a:rPr lang="en-US" dirty="0"/>
              <a:t>STORY TIME</a:t>
            </a:r>
          </a:p>
          <a:p>
            <a:endParaRPr lang="en-US" dirty="0"/>
          </a:p>
        </p:txBody>
      </p:sp>
      <p:pic>
        <p:nvPicPr>
          <p:cNvPr id="13" name="Online Media 12" title="Primary Year B Quarter 1 Episode 1: &quot;The First Skyscraper&quot;">
            <a:hlinkClick r:id="" action="ppaction://media"/>
            <a:extLst>
              <a:ext uri="{FF2B5EF4-FFF2-40B4-BE49-F238E27FC236}">
                <a16:creationId xmlns:a16="http://schemas.microsoft.com/office/drawing/2014/main" id="{F08DF78C-34ED-4E06-8779-0D3AD1D2484C}"/>
              </a:ext>
            </a:extLst>
          </p:cNvPr>
          <p:cNvPicPr>
            <a:picLocks noRot="1" noChangeAspect="1"/>
          </p:cNvPicPr>
          <p:nvPr>
            <a:videoFile r:link="rId1"/>
          </p:nvPr>
        </p:nvPicPr>
        <p:blipFill>
          <a:blip r:embed="rId5"/>
          <a:stretch>
            <a:fillRect/>
          </a:stretch>
        </p:blipFill>
        <p:spPr>
          <a:xfrm>
            <a:off x="2054087" y="1145319"/>
            <a:ext cx="9864660" cy="5573533"/>
          </a:xfrm>
          <a:prstGeom prst="rect">
            <a:avLst/>
          </a:prstGeom>
        </p:spPr>
      </p:pic>
    </p:spTree>
    <p:extLst>
      <p:ext uri="{BB962C8B-B14F-4D97-AF65-F5344CB8AC3E}">
        <p14:creationId xmlns:p14="http://schemas.microsoft.com/office/powerpoint/2010/main" val="339933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EEE7-2A4B-40A3-ADE6-8A11B495740A}"/>
              </a:ext>
            </a:extLst>
          </p:cNvPr>
          <p:cNvSpPr>
            <a:spLocks noGrp="1"/>
          </p:cNvSpPr>
          <p:nvPr>
            <p:ph type="title"/>
          </p:nvPr>
        </p:nvSpPr>
        <p:spPr/>
        <p:txBody>
          <a:bodyPr/>
          <a:lstStyle/>
          <a:p>
            <a:r>
              <a:rPr lang="en-US" dirty="0"/>
              <a:t>“I now realize how true it is that God does not show favoritism</a:t>
            </a:r>
            <a:r>
              <a:rPr lang="en-US" baseline="30000" dirty="0"/>
              <a:t> </a:t>
            </a:r>
            <a:r>
              <a:rPr lang="en-US" dirty="0"/>
              <a:t>but accepts from every nation the one who fears him and does what is right</a:t>
            </a:r>
          </a:p>
        </p:txBody>
      </p:sp>
      <p:sp>
        <p:nvSpPr>
          <p:cNvPr id="3" name="Text Placeholder 2">
            <a:extLst>
              <a:ext uri="{FF2B5EF4-FFF2-40B4-BE49-F238E27FC236}">
                <a16:creationId xmlns:a16="http://schemas.microsoft.com/office/drawing/2014/main" id="{FDA89C53-CC31-4EA7-9623-8C44808C5594}"/>
              </a:ext>
            </a:extLst>
          </p:cNvPr>
          <p:cNvSpPr>
            <a:spLocks noGrp="1"/>
          </p:cNvSpPr>
          <p:nvPr>
            <p:ph type="body" sz="half" idx="13"/>
          </p:nvPr>
        </p:nvSpPr>
        <p:spPr>
          <a:xfrm>
            <a:off x="1402288" y="3653378"/>
            <a:ext cx="8156579" cy="733091"/>
          </a:xfrm>
        </p:spPr>
        <p:txBody>
          <a:bodyPr>
            <a:normAutofit/>
          </a:bodyPr>
          <a:lstStyle/>
          <a:p>
            <a:r>
              <a:rPr lang="en-US" sz="1800" b="0" i="0" u="none" strike="noStrike" baseline="0" dirty="0">
                <a:solidFill>
                  <a:srgbClr val="000000"/>
                </a:solidFill>
                <a:latin typeface="Poppl-Laudatio Regular"/>
              </a:rPr>
              <a:t>Peter said this after God told him to go with some soldiers from Caesarea.  </a:t>
            </a:r>
          </a:p>
          <a:p>
            <a:r>
              <a:rPr lang="en-US" sz="1800" b="0" i="0" u="none" strike="noStrike" baseline="0" dirty="0">
                <a:solidFill>
                  <a:srgbClr val="000000"/>
                </a:solidFill>
                <a:latin typeface="Poppl-Laudatio Regular"/>
              </a:rPr>
              <a:t>They wanted to know more about Jesus and God’s gift of salvation.</a:t>
            </a:r>
            <a:endParaRPr lang="en-US" dirty="0"/>
          </a:p>
        </p:txBody>
      </p:sp>
      <p:sp>
        <p:nvSpPr>
          <p:cNvPr id="4" name="Text Placeholder 3">
            <a:extLst>
              <a:ext uri="{FF2B5EF4-FFF2-40B4-BE49-F238E27FC236}">
                <a16:creationId xmlns:a16="http://schemas.microsoft.com/office/drawing/2014/main" id="{42F4F9A8-2F84-4A0D-9712-418D33560855}"/>
              </a:ext>
            </a:extLst>
          </p:cNvPr>
          <p:cNvSpPr>
            <a:spLocks noGrp="1"/>
          </p:cNvSpPr>
          <p:nvPr>
            <p:ph type="body" sz="half" idx="2"/>
          </p:nvPr>
        </p:nvSpPr>
        <p:spPr/>
        <p:txBody>
          <a:bodyPr>
            <a:normAutofit/>
          </a:bodyPr>
          <a:lstStyle/>
          <a:p>
            <a:r>
              <a:rPr lang="en-US" sz="2800" dirty="0"/>
              <a:t>Acts 10:34-35</a:t>
            </a:r>
          </a:p>
        </p:txBody>
      </p:sp>
      <p:pic>
        <p:nvPicPr>
          <p:cNvPr id="6" name="Picture 5" descr="A group of toy figures&#10;&#10;Description automatically generated with medium confidence">
            <a:extLst>
              <a:ext uri="{FF2B5EF4-FFF2-40B4-BE49-F238E27FC236}">
                <a16:creationId xmlns:a16="http://schemas.microsoft.com/office/drawing/2014/main" id="{AEEB6F61-5A7A-4DA1-8519-8594036A8423}"/>
              </a:ext>
            </a:extLst>
          </p:cNvPr>
          <p:cNvPicPr>
            <a:picLocks noChangeAspect="1"/>
          </p:cNvPicPr>
          <p:nvPr/>
        </p:nvPicPr>
        <p:blipFill>
          <a:blip r:embed="rId2">
            <a:clrChange>
              <a:clrFrom>
                <a:srgbClr val="F4E1F7"/>
              </a:clrFrom>
              <a:clrTo>
                <a:srgbClr val="F4E1F7">
                  <a:alpha val="0"/>
                </a:srgbClr>
              </a:clrTo>
            </a:clrChange>
            <a:extLst>
              <a:ext uri="{28A0092B-C50C-407E-A947-70E740481C1C}">
                <a14:useLocalDpi xmlns:a14="http://schemas.microsoft.com/office/drawing/2010/main" val="0"/>
              </a:ext>
            </a:extLst>
          </a:blip>
          <a:stretch>
            <a:fillRect/>
          </a:stretch>
        </p:blipFill>
        <p:spPr>
          <a:xfrm>
            <a:off x="8554595" y="2879746"/>
            <a:ext cx="3479172" cy="2597782"/>
          </a:xfrm>
          <a:prstGeom prst="rect">
            <a:avLst/>
          </a:prstGeom>
        </p:spPr>
      </p:pic>
    </p:spTree>
    <p:extLst>
      <p:ext uri="{BB962C8B-B14F-4D97-AF65-F5344CB8AC3E}">
        <p14:creationId xmlns:p14="http://schemas.microsoft.com/office/powerpoint/2010/main" val="127235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0" name="Picture 9" descr="Logo&#10;&#10;Description automatically generated">
            <a:extLst>
              <a:ext uri="{FF2B5EF4-FFF2-40B4-BE49-F238E27FC236}">
                <a16:creationId xmlns:a16="http://schemas.microsoft.com/office/drawing/2014/main" id="{E74BDDD4-9D8A-4938-B1AC-F2B3AEF6676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61294" y="125892"/>
            <a:ext cx="1744321" cy="1550508"/>
          </a:xfrm>
          <a:prstGeom prst="rect">
            <a:avLst/>
          </a:prstGeom>
        </p:spPr>
      </p:pic>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646331"/>
          </a:xfrm>
          <a:prstGeom prst="rect">
            <a:avLst/>
          </a:prstGeom>
          <a:noFill/>
        </p:spPr>
        <p:txBody>
          <a:bodyPr wrap="square" rtlCol="0">
            <a:spAutoFit/>
          </a:bodyPr>
          <a:lstStyle/>
          <a:p>
            <a:r>
              <a:rPr lang="en-US" dirty="0"/>
              <a:t>SING-A-LONG</a:t>
            </a:r>
          </a:p>
          <a:p>
            <a:endParaRPr lang="en-US" dirty="0"/>
          </a:p>
        </p:txBody>
      </p:sp>
      <p:pic>
        <p:nvPicPr>
          <p:cNvPr id="9" name="Online Media 8" title="Hello Around the World | Say Hello in 15 Different Languages | Juny&amp;Tony by KizCastle">
            <a:hlinkClick r:id="" action="ppaction://media"/>
            <a:extLst>
              <a:ext uri="{FF2B5EF4-FFF2-40B4-BE49-F238E27FC236}">
                <a16:creationId xmlns:a16="http://schemas.microsoft.com/office/drawing/2014/main" id="{31EBFDAC-ADCF-4A50-B678-E592471B7AD9}"/>
              </a:ext>
            </a:extLst>
          </p:cNvPr>
          <p:cNvPicPr>
            <a:picLocks noRot="1" noChangeAspect="1"/>
          </p:cNvPicPr>
          <p:nvPr>
            <a:videoFile r:link="rId1"/>
          </p:nvPr>
        </p:nvPicPr>
        <p:blipFill>
          <a:blip r:embed="rId5"/>
          <a:stretch>
            <a:fillRect/>
          </a:stretch>
        </p:blipFill>
        <p:spPr>
          <a:xfrm>
            <a:off x="2140975" y="1452146"/>
            <a:ext cx="9237676" cy="5219287"/>
          </a:xfrm>
          <a:prstGeom prst="rect">
            <a:avLst/>
          </a:prstGeom>
        </p:spPr>
      </p:pic>
    </p:spTree>
    <p:extLst>
      <p:ext uri="{BB962C8B-B14F-4D97-AF65-F5344CB8AC3E}">
        <p14:creationId xmlns:p14="http://schemas.microsoft.com/office/powerpoint/2010/main" val="357019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0" name="Picture 9" descr="Logo&#10;&#10;Description automatically generated">
            <a:extLst>
              <a:ext uri="{FF2B5EF4-FFF2-40B4-BE49-F238E27FC236}">
                <a16:creationId xmlns:a16="http://schemas.microsoft.com/office/drawing/2014/main" id="{E74BDDD4-9D8A-4938-B1AC-F2B3AEF6676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61294" y="125892"/>
            <a:ext cx="1744321" cy="1550508"/>
          </a:xfrm>
          <a:prstGeom prst="rect">
            <a:avLst/>
          </a:prstGeom>
        </p:spPr>
      </p:pic>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923330"/>
          </a:xfrm>
          <a:prstGeom prst="rect">
            <a:avLst/>
          </a:prstGeom>
          <a:noFill/>
        </p:spPr>
        <p:txBody>
          <a:bodyPr wrap="square" rtlCol="0">
            <a:spAutoFit/>
          </a:bodyPr>
          <a:lstStyle/>
          <a:p>
            <a:r>
              <a:rPr lang="en-US" dirty="0"/>
              <a:t>SING-A-LONG</a:t>
            </a:r>
          </a:p>
          <a:p>
            <a:r>
              <a:rPr lang="en-US" dirty="0"/>
              <a:t>Jesus Loves Me</a:t>
            </a:r>
          </a:p>
        </p:txBody>
      </p:sp>
      <p:pic>
        <p:nvPicPr>
          <p:cNvPr id="14" name="Online Media 13" title="“Jesus Loves You” in different languages.">
            <a:hlinkClick r:id="" action="ppaction://media"/>
            <a:extLst>
              <a:ext uri="{FF2B5EF4-FFF2-40B4-BE49-F238E27FC236}">
                <a16:creationId xmlns:a16="http://schemas.microsoft.com/office/drawing/2014/main" id="{19871F20-BBF0-4725-AEB2-537A6D4F31D8}"/>
              </a:ext>
            </a:extLst>
          </p:cNvPr>
          <p:cNvPicPr>
            <a:picLocks noRot="1" noChangeAspect="1"/>
          </p:cNvPicPr>
          <p:nvPr>
            <a:videoFile r:link="rId1"/>
          </p:nvPr>
        </p:nvPicPr>
        <p:blipFill>
          <a:blip r:embed="rId5"/>
          <a:stretch>
            <a:fillRect/>
          </a:stretch>
        </p:blipFill>
        <p:spPr>
          <a:xfrm>
            <a:off x="2012461" y="220400"/>
            <a:ext cx="8448905" cy="4773631"/>
          </a:xfrm>
          <a:prstGeom prst="rect">
            <a:avLst/>
          </a:prstGeom>
        </p:spPr>
      </p:pic>
    </p:spTree>
    <p:extLst>
      <p:ext uri="{BB962C8B-B14F-4D97-AF65-F5344CB8AC3E}">
        <p14:creationId xmlns:p14="http://schemas.microsoft.com/office/powerpoint/2010/main" val="362023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0" name="Picture 9" descr="Logo&#10;&#10;Description automatically generated">
            <a:extLst>
              <a:ext uri="{FF2B5EF4-FFF2-40B4-BE49-F238E27FC236}">
                <a16:creationId xmlns:a16="http://schemas.microsoft.com/office/drawing/2014/main" id="{E74BDDD4-9D8A-4938-B1AC-F2B3AEF6676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61294" y="125892"/>
            <a:ext cx="1744321" cy="1550508"/>
          </a:xfrm>
          <a:prstGeom prst="rect">
            <a:avLst/>
          </a:prstGeom>
        </p:spPr>
      </p:pic>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923330"/>
          </a:xfrm>
          <a:prstGeom prst="rect">
            <a:avLst/>
          </a:prstGeom>
          <a:noFill/>
        </p:spPr>
        <p:txBody>
          <a:bodyPr wrap="square" rtlCol="0">
            <a:spAutoFit/>
          </a:bodyPr>
          <a:lstStyle/>
          <a:p>
            <a:r>
              <a:rPr lang="en-US" dirty="0"/>
              <a:t>SING-A-LONG</a:t>
            </a:r>
          </a:p>
          <a:p>
            <a:r>
              <a:rPr lang="en-US" dirty="0"/>
              <a:t>Jesus Loves Me</a:t>
            </a:r>
          </a:p>
        </p:txBody>
      </p:sp>
      <p:pic>
        <p:nvPicPr>
          <p:cNvPr id="15" name="Online Media 14" title="&quot;Jesus Loves Me&quot; in different languages by 2018 Fireflies">
            <a:hlinkClick r:id="" action="ppaction://media"/>
            <a:extLst>
              <a:ext uri="{FF2B5EF4-FFF2-40B4-BE49-F238E27FC236}">
                <a16:creationId xmlns:a16="http://schemas.microsoft.com/office/drawing/2014/main" id="{C712520A-FD3A-4B64-8FEC-9109B72F0A15}"/>
              </a:ext>
            </a:extLst>
          </p:cNvPr>
          <p:cNvPicPr>
            <a:picLocks noRot="1" noChangeAspect="1"/>
          </p:cNvPicPr>
          <p:nvPr>
            <a:videoFile r:link="rId1"/>
          </p:nvPr>
        </p:nvPicPr>
        <p:blipFill>
          <a:blip r:embed="rId5"/>
          <a:stretch>
            <a:fillRect/>
          </a:stretch>
        </p:blipFill>
        <p:spPr>
          <a:xfrm>
            <a:off x="1113184" y="810356"/>
            <a:ext cx="9443314" cy="5335472"/>
          </a:xfrm>
          <a:prstGeom prst="rect">
            <a:avLst/>
          </a:prstGeom>
        </p:spPr>
      </p:pic>
    </p:spTree>
    <p:extLst>
      <p:ext uri="{BB962C8B-B14F-4D97-AF65-F5344CB8AC3E}">
        <p14:creationId xmlns:p14="http://schemas.microsoft.com/office/powerpoint/2010/main" val="54651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646331"/>
          </a:xfrm>
          <a:prstGeom prst="rect">
            <a:avLst/>
          </a:prstGeom>
          <a:noFill/>
        </p:spPr>
        <p:txBody>
          <a:bodyPr wrap="square" rtlCol="0">
            <a:spAutoFit/>
          </a:bodyPr>
          <a:lstStyle/>
          <a:p>
            <a:r>
              <a:rPr lang="en-US" dirty="0"/>
              <a:t>SING-A-LONG</a:t>
            </a:r>
          </a:p>
          <a:p>
            <a:endParaRPr lang="en-US" dirty="0"/>
          </a:p>
        </p:txBody>
      </p:sp>
      <p:pic>
        <p:nvPicPr>
          <p:cNvPr id="13" name="Online Media 12" title="He's Got the Whole World in His Hands - for children">
            <a:hlinkClick r:id="" action="ppaction://media"/>
            <a:extLst>
              <a:ext uri="{FF2B5EF4-FFF2-40B4-BE49-F238E27FC236}">
                <a16:creationId xmlns:a16="http://schemas.microsoft.com/office/drawing/2014/main" id="{0701CE22-13AB-445D-BB31-4E3461410BC2}"/>
              </a:ext>
            </a:extLst>
          </p:cNvPr>
          <p:cNvPicPr>
            <a:picLocks noRot="1" noChangeAspect="1"/>
          </p:cNvPicPr>
          <p:nvPr>
            <a:videoFile r:link="rId1"/>
          </p:nvPr>
        </p:nvPicPr>
        <p:blipFill>
          <a:blip r:embed="rId3"/>
          <a:stretch>
            <a:fillRect/>
          </a:stretch>
        </p:blipFill>
        <p:spPr>
          <a:xfrm>
            <a:off x="1655759" y="1106556"/>
            <a:ext cx="9933267" cy="5612296"/>
          </a:xfrm>
          <a:prstGeom prst="rect">
            <a:avLst/>
          </a:prstGeom>
        </p:spPr>
      </p:pic>
    </p:spTree>
    <p:extLst>
      <p:ext uri="{BB962C8B-B14F-4D97-AF65-F5344CB8AC3E}">
        <p14:creationId xmlns:p14="http://schemas.microsoft.com/office/powerpoint/2010/main" val="362274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BFD0-C458-4E6D-A64E-822E74533F4E}"/>
              </a:ext>
            </a:extLst>
          </p:cNvPr>
          <p:cNvSpPr>
            <a:spLocks noGrp="1"/>
          </p:cNvSpPr>
          <p:nvPr>
            <p:ph type="title"/>
          </p:nvPr>
        </p:nvSpPr>
        <p:spPr/>
        <p:txBody>
          <a:bodyPr>
            <a:normAutofit/>
          </a:bodyPr>
          <a:lstStyle/>
          <a:p>
            <a:r>
              <a:rPr lang="en-US" sz="4000" dirty="0">
                <a:latin typeface="Ravie" panose="04040805050809020602" pitchFamily="82" charset="0"/>
              </a:rPr>
              <a:t>Confusion</a:t>
            </a:r>
            <a:r>
              <a:rPr lang="en-US" sz="4000" dirty="0"/>
              <a:t>    at the   Tower of Babel</a:t>
            </a:r>
          </a:p>
        </p:txBody>
      </p:sp>
      <p:pic>
        <p:nvPicPr>
          <p:cNvPr id="6" name="Content Placeholder 5" descr="Map&#10;&#10;Description automatically generated">
            <a:extLst>
              <a:ext uri="{FF2B5EF4-FFF2-40B4-BE49-F238E27FC236}">
                <a16:creationId xmlns:a16="http://schemas.microsoft.com/office/drawing/2014/main" id="{E81E116F-F12A-4608-A833-CA82D94D6A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3787" y="1974573"/>
            <a:ext cx="5435630" cy="4725753"/>
          </a:xfrm>
        </p:spPr>
      </p:pic>
      <p:sp>
        <p:nvSpPr>
          <p:cNvPr id="4" name="Text Placeholder 3">
            <a:extLst>
              <a:ext uri="{FF2B5EF4-FFF2-40B4-BE49-F238E27FC236}">
                <a16:creationId xmlns:a16="http://schemas.microsoft.com/office/drawing/2014/main" id="{174EB7E0-0937-4E79-853A-03532AA10A39}"/>
              </a:ext>
            </a:extLst>
          </p:cNvPr>
          <p:cNvSpPr>
            <a:spLocks noGrp="1"/>
          </p:cNvSpPr>
          <p:nvPr>
            <p:ph type="body" sz="half" idx="2"/>
          </p:nvPr>
        </p:nvSpPr>
        <p:spPr/>
        <p:txBody>
          <a:bodyPr>
            <a:normAutofit lnSpcReduction="10000"/>
          </a:bodyPr>
          <a:lstStyle/>
          <a:p>
            <a:r>
              <a:rPr lang="en-US" sz="2800" dirty="0"/>
              <a:t>Genesis 11 </a:t>
            </a:r>
          </a:p>
          <a:p>
            <a:r>
              <a:rPr lang="en-US" sz="2800" dirty="0"/>
              <a:t>Now the whole world had one language and a common speech. </a:t>
            </a:r>
            <a:r>
              <a:rPr lang="en-US" sz="2800" baseline="30000" dirty="0"/>
              <a:t>2 </a:t>
            </a:r>
            <a:r>
              <a:rPr lang="en-US" sz="2800" dirty="0"/>
              <a:t>As people moved eastward,</a:t>
            </a:r>
            <a:r>
              <a:rPr lang="en-US" sz="2800" baseline="30000" dirty="0"/>
              <a:t>[</a:t>
            </a:r>
            <a:r>
              <a:rPr lang="en-US" sz="2800" baseline="30000" dirty="0">
                <a:hlinkClick r:id="rId3" tooltip="See footnote a"/>
              </a:rPr>
              <a:t>a</a:t>
            </a:r>
            <a:r>
              <a:rPr lang="en-US" sz="2800" baseline="30000" dirty="0"/>
              <a:t>]</a:t>
            </a:r>
            <a:r>
              <a:rPr lang="en-US" sz="2800" dirty="0"/>
              <a:t> they found a plain in Shinar</a:t>
            </a:r>
            <a:r>
              <a:rPr lang="en-US" sz="2800" baseline="30000" dirty="0"/>
              <a:t>[</a:t>
            </a:r>
            <a:r>
              <a:rPr lang="en-US" sz="2800" baseline="30000" dirty="0">
                <a:hlinkClick r:id="rId4" tooltip="See footnote b"/>
              </a:rPr>
              <a:t>b</a:t>
            </a:r>
            <a:r>
              <a:rPr lang="en-US" sz="2800" baseline="30000" dirty="0"/>
              <a:t>]</a:t>
            </a:r>
            <a:r>
              <a:rPr lang="en-US" sz="2800" dirty="0"/>
              <a:t> and settled there.</a:t>
            </a:r>
          </a:p>
          <a:p>
            <a:endParaRPr lang="en-US" dirty="0"/>
          </a:p>
        </p:txBody>
      </p:sp>
    </p:spTree>
    <p:extLst>
      <p:ext uri="{BB962C8B-B14F-4D97-AF65-F5344CB8AC3E}">
        <p14:creationId xmlns:p14="http://schemas.microsoft.com/office/powerpoint/2010/main" val="3847972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539F-A26A-427D-BE78-97E275E37422}"/>
              </a:ext>
            </a:extLst>
          </p:cNvPr>
          <p:cNvSpPr>
            <a:spLocks noGrp="1"/>
          </p:cNvSpPr>
          <p:nvPr>
            <p:ph type="title"/>
          </p:nvPr>
        </p:nvSpPr>
        <p:spPr/>
        <p:txBody>
          <a:bodyPr>
            <a:normAutofit fontScale="90000"/>
          </a:bodyPr>
          <a:lstStyle/>
          <a:p>
            <a:r>
              <a:rPr lang="en-US" dirty="0"/>
              <a:t>Let’s build a city and a tower.</a:t>
            </a:r>
            <a:br>
              <a:rPr lang="en-US" dirty="0"/>
            </a:br>
            <a:r>
              <a:rPr lang="en-US" dirty="0"/>
              <a:t>			Let’s make a name for ourselves.</a:t>
            </a:r>
          </a:p>
        </p:txBody>
      </p:sp>
      <p:pic>
        <p:nvPicPr>
          <p:cNvPr id="6" name="Content Placeholder 5" descr="A picture containing sunset&#10;&#10;Description automatically generated">
            <a:extLst>
              <a:ext uri="{FF2B5EF4-FFF2-40B4-BE49-F238E27FC236}">
                <a16:creationId xmlns:a16="http://schemas.microsoft.com/office/drawing/2014/main" id="{274145A0-87BD-48EF-879C-442862C0B4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6066" y="2336871"/>
            <a:ext cx="7198633" cy="3599317"/>
          </a:xfrm>
        </p:spPr>
      </p:pic>
      <p:sp>
        <p:nvSpPr>
          <p:cNvPr id="4" name="Text Placeholder 3">
            <a:extLst>
              <a:ext uri="{FF2B5EF4-FFF2-40B4-BE49-F238E27FC236}">
                <a16:creationId xmlns:a16="http://schemas.microsoft.com/office/drawing/2014/main" id="{D4D0883F-A939-4F91-BC20-53B8DA2603CD}"/>
              </a:ext>
            </a:extLst>
          </p:cNvPr>
          <p:cNvSpPr>
            <a:spLocks noGrp="1"/>
          </p:cNvSpPr>
          <p:nvPr>
            <p:ph type="body" sz="half" idx="2"/>
          </p:nvPr>
        </p:nvSpPr>
        <p:spPr/>
        <p:txBody>
          <a:bodyPr>
            <a:normAutofit/>
          </a:bodyPr>
          <a:lstStyle/>
          <a:p>
            <a:r>
              <a:rPr lang="en-US" sz="2000" baseline="30000" dirty="0"/>
              <a:t>3 </a:t>
            </a:r>
            <a:r>
              <a:rPr lang="en-US" sz="2000" dirty="0"/>
              <a:t>They said to each other, “Come, </a:t>
            </a:r>
            <a:r>
              <a:rPr lang="en-US" sz="2000" b="1" u="sng" dirty="0"/>
              <a:t>let’s</a:t>
            </a:r>
            <a:r>
              <a:rPr lang="en-US" sz="2000" dirty="0"/>
              <a:t> make bricks and bake them thoroughly.” They used brick instead of stone, and tar for mortar. </a:t>
            </a:r>
            <a:r>
              <a:rPr lang="en-US" sz="2000" baseline="30000" dirty="0"/>
              <a:t>4 </a:t>
            </a:r>
            <a:r>
              <a:rPr lang="en-US" sz="2000" dirty="0"/>
              <a:t>Then they said, “Come, </a:t>
            </a:r>
            <a:r>
              <a:rPr lang="en-US" sz="2000" b="1" i="1" dirty="0"/>
              <a:t>let us build ourselves</a:t>
            </a:r>
            <a:r>
              <a:rPr lang="en-US" sz="2000" dirty="0"/>
              <a:t> a city, with a tower that reaches to the heavens, </a:t>
            </a:r>
            <a:r>
              <a:rPr lang="en-US" sz="2000" b="1" i="1" dirty="0"/>
              <a:t>so that we may make a name for ourselves</a:t>
            </a:r>
            <a:r>
              <a:rPr lang="en-US" sz="2000" dirty="0"/>
              <a:t>; otherwise we will be scattered over the face of the whole earth.”</a:t>
            </a:r>
          </a:p>
        </p:txBody>
      </p:sp>
    </p:spTree>
    <p:extLst>
      <p:ext uri="{BB962C8B-B14F-4D97-AF65-F5344CB8AC3E}">
        <p14:creationId xmlns:p14="http://schemas.microsoft.com/office/powerpoint/2010/main" val="417534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CEAF-8529-4862-968D-F704A774FDB6}"/>
              </a:ext>
            </a:extLst>
          </p:cNvPr>
          <p:cNvSpPr>
            <a:spLocks noGrp="1"/>
          </p:cNvSpPr>
          <p:nvPr>
            <p:ph type="title"/>
          </p:nvPr>
        </p:nvSpPr>
        <p:spPr/>
        <p:txBody>
          <a:bodyPr/>
          <a:lstStyle/>
          <a:p>
            <a:r>
              <a:rPr lang="en-US" dirty="0"/>
              <a:t>Let’s build a tower</a:t>
            </a:r>
          </a:p>
        </p:txBody>
      </p:sp>
      <p:pic>
        <p:nvPicPr>
          <p:cNvPr id="6" name="Picture Placeholder 5" descr="Chart&#10;&#10;Description automatically generated">
            <a:extLst>
              <a:ext uri="{FF2B5EF4-FFF2-40B4-BE49-F238E27FC236}">
                <a16:creationId xmlns:a16="http://schemas.microsoft.com/office/drawing/2014/main" id="{A7801226-29DC-464F-8E98-92AF945AED4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421" t="22205" r="16818" b="5762"/>
          <a:stretch/>
        </p:blipFill>
        <p:spPr>
          <a:xfrm>
            <a:off x="563217" y="537040"/>
            <a:ext cx="5208104" cy="3774426"/>
          </a:xfrm>
        </p:spPr>
      </p:pic>
      <p:sp>
        <p:nvSpPr>
          <p:cNvPr id="4" name="Text Placeholder 3">
            <a:extLst>
              <a:ext uri="{FF2B5EF4-FFF2-40B4-BE49-F238E27FC236}">
                <a16:creationId xmlns:a16="http://schemas.microsoft.com/office/drawing/2014/main" id="{ABCE59FA-0234-4F4A-A535-D1633A1D553F}"/>
              </a:ext>
            </a:extLst>
          </p:cNvPr>
          <p:cNvSpPr>
            <a:spLocks noGrp="1"/>
          </p:cNvSpPr>
          <p:nvPr>
            <p:ph type="body" sz="half" idx="2"/>
          </p:nvPr>
        </p:nvSpPr>
        <p:spPr/>
        <p:txBody>
          <a:bodyPr/>
          <a:lstStyle/>
          <a:p>
            <a:r>
              <a:rPr lang="en-US" dirty="0"/>
              <a:t>You can use Legos or wood blocks or _____</a:t>
            </a:r>
          </a:p>
        </p:txBody>
      </p:sp>
      <p:pic>
        <p:nvPicPr>
          <p:cNvPr id="8" name="Picture 7" descr="A picture containing colorful&#10;&#10;Description automatically generated">
            <a:extLst>
              <a:ext uri="{FF2B5EF4-FFF2-40B4-BE49-F238E27FC236}">
                <a16:creationId xmlns:a16="http://schemas.microsoft.com/office/drawing/2014/main" id="{4E26D31B-29A3-4B8C-9C16-1954101E2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37040"/>
            <a:ext cx="4605131" cy="3740783"/>
          </a:xfrm>
          <a:prstGeom prst="rect">
            <a:avLst/>
          </a:prstGeom>
        </p:spPr>
      </p:pic>
      <p:sp>
        <p:nvSpPr>
          <p:cNvPr id="3" name="Rectangle 2">
            <a:extLst>
              <a:ext uri="{FF2B5EF4-FFF2-40B4-BE49-F238E27FC236}">
                <a16:creationId xmlns:a16="http://schemas.microsoft.com/office/drawing/2014/main" id="{2089DA4E-EC49-46AB-8B39-BB5C07625E9B}"/>
              </a:ext>
            </a:extLst>
          </p:cNvPr>
          <p:cNvSpPr/>
          <p:nvPr/>
        </p:nvSpPr>
        <p:spPr>
          <a:xfrm rot="20531480">
            <a:off x="4629657" y="4722796"/>
            <a:ext cx="4557658"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Start Building</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0" name="Picture 9" descr="Diagram&#10;&#10;Description automatically generated">
            <a:extLst>
              <a:ext uri="{FF2B5EF4-FFF2-40B4-BE49-F238E27FC236}">
                <a16:creationId xmlns:a16="http://schemas.microsoft.com/office/drawing/2014/main" id="{F12AD2E9-8BC9-4FB3-8624-1F65D96E17E4}"/>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290" t="4964" r="1780" b="-268"/>
          <a:stretch/>
        </p:blipFill>
        <p:spPr>
          <a:xfrm>
            <a:off x="8858224" y="3838365"/>
            <a:ext cx="3341250" cy="3068707"/>
          </a:xfrm>
          <a:prstGeom prst="rect">
            <a:avLst/>
          </a:prstGeom>
        </p:spPr>
      </p:pic>
    </p:spTree>
    <p:extLst>
      <p:ext uri="{BB962C8B-B14F-4D97-AF65-F5344CB8AC3E}">
        <p14:creationId xmlns:p14="http://schemas.microsoft.com/office/powerpoint/2010/main" val="10074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mph" presetSubtype="0" fill="hold" grpId="0" nodeType="withEffect">
                                  <p:stCondLst>
                                    <p:cond delay="500"/>
                                  </p:stCondLst>
                                  <p:childTnLst>
                                    <p:anim calcmode="discrete" valueType="str">
                                      <p:cBhvr override="childStyle">
                                        <p:cTn id="6" dur="2000" fill="hold"/>
                                        <p:tgtEl>
                                          <p:spTgt spid="3"/>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7" fill="hold">
                            <p:stCondLst>
                              <p:cond delay="2500"/>
                            </p:stCondLst>
                            <p:childTnLst>
                              <p:par>
                                <p:cTn id="8" presetID="8" presetClass="emph" presetSubtype="0" fill="hold" grpId="1" nodeType="afterEffect">
                                  <p:stCondLst>
                                    <p:cond delay="0"/>
                                  </p:stCondLst>
                                  <p:childTnLst>
                                    <p:animRot by="21600000">
                                      <p:cBhvr>
                                        <p:cTn id="9"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539F-A26A-427D-BE78-97E275E37422}"/>
              </a:ext>
            </a:extLst>
          </p:cNvPr>
          <p:cNvSpPr>
            <a:spLocks noGrp="1"/>
          </p:cNvSpPr>
          <p:nvPr>
            <p:ph type="title"/>
          </p:nvPr>
        </p:nvSpPr>
        <p:spPr/>
        <p:txBody>
          <a:bodyPr>
            <a:normAutofit/>
          </a:bodyPr>
          <a:lstStyle/>
          <a:p>
            <a:r>
              <a:rPr lang="en-US" dirty="0"/>
              <a:t>Wait a minute.  What did they say?</a:t>
            </a:r>
          </a:p>
        </p:txBody>
      </p:sp>
      <p:pic>
        <p:nvPicPr>
          <p:cNvPr id="6" name="Content Placeholder 5" descr="A picture containing sunset&#10;&#10;Description automatically generated">
            <a:extLst>
              <a:ext uri="{FF2B5EF4-FFF2-40B4-BE49-F238E27FC236}">
                <a16:creationId xmlns:a16="http://schemas.microsoft.com/office/drawing/2014/main" id="{274145A0-87BD-48EF-879C-442862C0B43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4614"/>
          <a:stretch/>
        </p:blipFill>
        <p:spPr>
          <a:xfrm>
            <a:off x="7180325" y="2336872"/>
            <a:ext cx="4706875" cy="3599317"/>
          </a:xfrm>
        </p:spPr>
      </p:pic>
      <p:sp>
        <p:nvSpPr>
          <p:cNvPr id="4" name="Text Placeholder 3">
            <a:extLst>
              <a:ext uri="{FF2B5EF4-FFF2-40B4-BE49-F238E27FC236}">
                <a16:creationId xmlns:a16="http://schemas.microsoft.com/office/drawing/2014/main" id="{D4D0883F-A939-4F91-BC20-53B8DA2603CD}"/>
              </a:ext>
            </a:extLst>
          </p:cNvPr>
          <p:cNvSpPr>
            <a:spLocks noGrp="1"/>
          </p:cNvSpPr>
          <p:nvPr>
            <p:ph type="body" sz="half" idx="2"/>
          </p:nvPr>
        </p:nvSpPr>
        <p:spPr>
          <a:xfrm>
            <a:off x="2650668" y="2336871"/>
            <a:ext cx="3790078" cy="3599317"/>
          </a:xfrm>
        </p:spPr>
        <p:txBody>
          <a:bodyPr>
            <a:normAutofit/>
          </a:bodyPr>
          <a:lstStyle/>
          <a:p>
            <a:r>
              <a:rPr lang="en-US" sz="2000" baseline="30000" dirty="0"/>
              <a:t>3 </a:t>
            </a:r>
            <a:r>
              <a:rPr lang="en-US" sz="2000" dirty="0"/>
              <a:t>They said to each other, “Come, </a:t>
            </a:r>
            <a:r>
              <a:rPr lang="en-US" sz="2000" b="1" u="sng" dirty="0"/>
              <a:t>let’s</a:t>
            </a:r>
            <a:r>
              <a:rPr lang="en-US" sz="2000" dirty="0"/>
              <a:t> make bricks and bake them thoroughly.” They used brick instead of stone, and tar for mortar. </a:t>
            </a:r>
            <a:r>
              <a:rPr lang="en-US" sz="2000" baseline="30000" dirty="0"/>
              <a:t>4 </a:t>
            </a:r>
            <a:r>
              <a:rPr lang="en-US" sz="2000" dirty="0"/>
              <a:t>Then they said, “Come, </a:t>
            </a:r>
            <a:r>
              <a:rPr lang="en-US" sz="2000" b="1" i="1" dirty="0"/>
              <a:t>let us build ourselves</a:t>
            </a:r>
            <a:r>
              <a:rPr lang="en-US" sz="2000" dirty="0"/>
              <a:t> a city, with a tower that reaches to the heavens, </a:t>
            </a:r>
            <a:r>
              <a:rPr lang="en-US" sz="2000" b="1" i="1" dirty="0"/>
              <a:t>so that we may make a name for ourselves</a:t>
            </a:r>
            <a:r>
              <a:rPr lang="en-US" sz="2000" dirty="0"/>
              <a:t>; otherwise we will be scattered over the face of the whole earth.”</a:t>
            </a:r>
          </a:p>
        </p:txBody>
      </p:sp>
      <p:pic>
        <p:nvPicPr>
          <p:cNvPr id="5" name="Picture 4" descr="A picture containing toy&#10;&#10;Description automatically generated">
            <a:extLst>
              <a:ext uri="{FF2B5EF4-FFF2-40B4-BE49-F238E27FC236}">
                <a16:creationId xmlns:a16="http://schemas.microsoft.com/office/drawing/2014/main" id="{40BA3208-5E77-4C7B-9583-B2E2EC02F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2" y="2336871"/>
            <a:ext cx="2599106" cy="3599318"/>
          </a:xfrm>
          <a:prstGeom prst="rect">
            <a:avLst/>
          </a:prstGeom>
        </p:spPr>
      </p:pic>
    </p:spTree>
    <p:extLst>
      <p:ext uri="{BB962C8B-B14F-4D97-AF65-F5344CB8AC3E}">
        <p14:creationId xmlns:p14="http://schemas.microsoft.com/office/powerpoint/2010/main" val="1711974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y, LEGO, orange, indoor&#10;&#10;Description automatically generated">
            <a:extLst>
              <a:ext uri="{FF2B5EF4-FFF2-40B4-BE49-F238E27FC236}">
                <a16:creationId xmlns:a16="http://schemas.microsoft.com/office/drawing/2014/main" id="{8842C011-CFC5-4D5B-8D8B-9F49845C5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638" y="2187387"/>
            <a:ext cx="5908349" cy="4025153"/>
          </a:xfrm>
          <a:prstGeom prst="rect">
            <a:avLst/>
          </a:prstGeom>
        </p:spPr>
      </p:pic>
      <p:pic>
        <p:nvPicPr>
          <p:cNvPr id="5" name="Picture 4" descr="A picture containing toy, LEGO, yellow, orange&#10;&#10;Description automatically generated">
            <a:extLst>
              <a:ext uri="{FF2B5EF4-FFF2-40B4-BE49-F238E27FC236}">
                <a16:creationId xmlns:a16="http://schemas.microsoft.com/office/drawing/2014/main" id="{FB9CDCB6-ADC7-4B9D-8C9C-910446A7A2D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72761" y="2451844"/>
            <a:ext cx="3496237" cy="3496237"/>
          </a:xfrm>
          <a:prstGeom prst="rect">
            <a:avLst/>
          </a:prstGeom>
        </p:spPr>
      </p:pic>
      <p:sp>
        <p:nvSpPr>
          <p:cNvPr id="6" name="Speech Bubble: Rectangle with Corners Rounded 5">
            <a:extLst>
              <a:ext uri="{FF2B5EF4-FFF2-40B4-BE49-F238E27FC236}">
                <a16:creationId xmlns:a16="http://schemas.microsoft.com/office/drawing/2014/main" id="{A602E803-48B0-4EA4-87FF-D54558B4520A}"/>
              </a:ext>
            </a:extLst>
          </p:cNvPr>
          <p:cNvSpPr/>
          <p:nvPr/>
        </p:nvSpPr>
        <p:spPr>
          <a:xfrm>
            <a:off x="1325217" y="450575"/>
            <a:ext cx="4956313" cy="1497496"/>
          </a:xfrm>
          <a:prstGeom prst="wedgeRoundRectCallout">
            <a:avLst>
              <a:gd name="adj1" fmla="val 821"/>
              <a:gd name="adj2" fmla="val 10603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We will be great!</a:t>
            </a:r>
          </a:p>
          <a:p>
            <a:pPr algn="ctr"/>
            <a:r>
              <a:rPr lang="en-US" dirty="0">
                <a:solidFill>
                  <a:schemeClr val="bg1"/>
                </a:solidFill>
              </a:rPr>
              <a:t>WE ARE GREAT!</a:t>
            </a:r>
          </a:p>
          <a:p>
            <a:pPr algn="ctr"/>
            <a:r>
              <a:rPr lang="en-US" dirty="0">
                <a:solidFill>
                  <a:schemeClr val="bg1"/>
                </a:solidFill>
              </a:rPr>
              <a:t>Everyone will know we are awesome!</a:t>
            </a:r>
          </a:p>
          <a:p>
            <a:pPr algn="ctr"/>
            <a:r>
              <a:rPr lang="en-US" dirty="0">
                <a:solidFill>
                  <a:schemeClr val="bg1"/>
                </a:solidFill>
              </a:rPr>
              <a:t>We’ll be as high in the heavens as God!</a:t>
            </a:r>
          </a:p>
        </p:txBody>
      </p:sp>
      <p:sp>
        <p:nvSpPr>
          <p:cNvPr id="7" name="Speech Bubble: Rectangle 6">
            <a:extLst>
              <a:ext uri="{FF2B5EF4-FFF2-40B4-BE49-F238E27FC236}">
                <a16:creationId xmlns:a16="http://schemas.microsoft.com/office/drawing/2014/main" id="{FAC37E2F-2E13-4D37-BCC4-4C5A92A8471B}"/>
              </a:ext>
            </a:extLst>
          </p:cNvPr>
          <p:cNvSpPr/>
          <p:nvPr/>
        </p:nvSpPr>
        <p:spPr>
          <a:xfrm>
            <a:off x="6668182" y="636104"/>
            <a:ext cx="3496236" cy="1311967"/>
          </a:xfrm>
          <a:prstGeom prst="wedgeRectCallout">
            <a:avLst>
              <a:gd name="adj1" fmla="val -12734"/>
              <a:gd name="adj2" fmla="val 11248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That sounds very arrogant!</a:t>
            </a:r>
          </a:p>
          <a:p>
            <a:pPr algn="ctr"/>
            <a:r>
              <a:rPr lang="en-US" dirty="0">
                <a:solidFill>
                  <a:schemeClr val="bg1"/>
                </a:solidFill>
              </a:rPr>
              <a:t>They are being proud</a:t>
            </a:r>
          </a:p>
          <a:p>
            <a:pPr algn="ctr"/>
            <a:r>
              <a:rPr lang="en-US" dirty="0">
                <a:solidFill>
                  <a:schemeClr val="bg1"/>
                </a:solidFill>
              </a:rPr>
              <a:t>and selfish!</a:t>
            </a:r>
          </a:p>
          <a:p>
            <a:pPr algn="ctr"/>
            <a:r>
              <a:rPr lang="en-US" dirty="0">
                <a:solidFill>
                  <a:schemeClr val="bg1"/>
                </a:solidFill>
              </a:rPr>
              <a:t>Only God is that great!</a:t>
            </a:r>
          </a:p>
        </p:txBody>
      </p:sp>
    </p:spTree>
    <p:extLst>
      <p:ext uri="{BB962C8B-B14F-4D97-AF65-F5344CB8AC3E}">
        <p14:creationId xmlns:p14="http://schemas.microsoft.com/office/powerpoint/2010/main" val="543442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BF78-DCA7-4D9B-B611-78B2E8921A53}"/>
              </a:ext>
            </a:extLst>
          </p:cNvPr>
          <p:cNvSpPr>
            <a:spLocks noGrp="1"/>
          </p:cNvSpPr>
          <p:nvPr>
            <p:ph type="title"/>
          </p:nvPr>
        </p:nvSpPr>
        <p:spPr/>
        <p:txBody>
          <a:bodyPr/>
          <a:lstStyle/>
          <a:p>
            <a:r>
              <a:rPr lang="en-US" dirty="0"/>
              <a:t>God was not pleased</a:t>
            </a:r>
          </a:p>
        </p:txBody>
      </p:sp>
      <p:pic>
        <p:nvPicPr>
          <p:cNvPr id="6" name="Content Placeholder 5" descr="A picture containing nature, old&#10;&#10;Description automatically generated">
            <a:extLst>
              <a:ext uri="{FF2B5EF4-FFF2-40B4-BE49-F238E27FC236}">
                <a16:creationId xmlns:a16="http://schemas.microsoft.com/office/drawing/2014/main" id="{AE5E46E1-4B9E-421A-8397-47361C5418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9688" y="190415"/>
            <a:ext cx="4876800" cy="6477170"/>
          </a:xfrm>
        </p:spPr>
      </p:pic>
      <p:sp>
        <p:nvSpPr>
          <p:cNvPr id="4" name="Text Placeholder 3">
            <a:extLst>
              <a:ext uri="{FF2B5EF4-FFF2-40B4-BE49-F238E27FC236}">
                <a16:creationId xmlns:a16="http://schemas.microsoft.com/office/drawing/2014/main" id="{F48B484D-46E0-4138-A92B-214B490F26F8}"/>
              </a:ext>
            </a:extLst>
          </p:cNvPr>
          <p:cNvSpPr>
            <a:spLocks noGrp="1"/>
          </p:cNvSpPr>
          <p:nvPr>
            <p:ph type="body" sz="half" idx="2"/>
          </p:nvPr>
        </p:nvSpPr>
        <p:spPr/>
        <p:txBody>
          <a:bodyPr>
            <a:normAutofit/>
          </a:bodyPr>
          <a:lstStyle/>
          <a:p>
            <a:r>
              <a:rPr lang="en-US" sz="2400" baseline="30000" dirty="0"/>
              <a:t>5 </a:t>
            </a:r>
            <a:r>
              <a:rPr lang="en-US" sz="2400" dirty="0"/>
              <a:t>But the </a:t>
            </a:r>
            <a:r>
              <a:rPr lang="en-US" sz="2400" cap="small" dirty="0"/>
              <a:t>Lord</a:t>
            </a:r>
            <a:r>
              <a:rPr lang="en-US" sz="2400" dirty="0"/>
              <a:t> came down to see the city and the tower the people were building. </a:t>
            </a:r>
            <a:r>
              <a:rPr lang="en-US" sz="2400" baseline="30000" dirty="0"/>
              <a:t>6 </a:t>
            </a:r>
            <a:r>
              <a:rPr lang="en-US" sz="2400" dirty="0"/>
              <a:t>The </a:t>
            </a:r>
            <a:r>
              <a:rPr lang="en-US" sz="2400" cap="small" dirty="0"/>
              <a:t>Lord</a:t>
            </a:r>
            <a:r>
              <a:rPr lang="en-US" sz="2400" dirty="0"/>
              <a:t> said, “If as one people speaking the same language they have begun to do this, then nothing they plan to do will be impossible for them. </a:t>
            </a:r>
          </a:p>
        </p:txBody>
      </p:sp>
      <p:pic>
        <p:nvPicPr>
          <p:cNvPr id="5" name="Picture 4" descr="A toy figurine of a robot&#10;&#10;Description automatically generated with low confidence">
            <a:extLst>
              <a:ext uri="{FF2B5EF4-FFF2-40B4-BE49-F238E27FC236}">
                <a16:creationId xmlns:a16="http://schemas.microsoft.com/office/drawing/2014/main" id="{2C359A07-46E0-43C2-A8CE-BBFE5B3E1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8893" y="753227"/>
            <a:ext cx="4195483" cy="3146612"/>
          </a:xfrm>
          <a:prstGeom prst="rect">
            <a:avLst/>
          </a:prstGeom>
        </p:spPr>
      </p:pic>
    </p:spTree>
    <p:extLst>
      <p:ext uri="{BB962C8B-B14F-4D97-AF65-F5344CB8AC3E}">
        <p14:creationId xmlns:p14="http://schemas.microsoft.com/office/powerpoint/2010/main" val="817206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EB77D-6242-4417-B6A9-AB3B98D3DCBC}"/>
              </a:ext>
            </a:extLst>
          </p:cNvPr>
          <p:cNvSpPr>
            <a:spLocks noGrp="1"/>
          </p:cNvSpPr>
          <p:nvPr>
            <p:ph type="title"/>
          </p:nvPr>
        </p:nvSpPr>
        <p:spPr/>
        <p:txBody>
          <a:bodyPr/>
          <a:lstStyle/>
          <a:p>
            <a:r>
              <a:rPr lang="en-US" dirty="0"/>
              <a:t>Why was this a problem?  </a:t>
            </a:r>
            <a:br>
              <a:rPr lang="en-US" dirty="0"/>
            </a:br>
            <a:r>
              <a:rPr lang="en-US" dirty="0"/>
              <a:t>		What did God want them to do?</a:t>
            </a:r>
          </a:p>
        </p:txBody>
      </p:sp>
      <p:pic>
        <p:nvPicPr>
          <p:cNvPr id="6" name="Content Placeholder 5" descr="A picture containing text, nature, grass, mountain&#10;&#10;Description automatically generated">
            <a:extLst>
              <a:ext uri="{FF2B5EF4-FFF2-40B4-BE49-F238E27FC236}">
                <a16:creationId xmlns:a16="http://schemas.microsoft.com/office/drawing/2014/main" id="{6DFDFF23-036A-4FB2-8467-AC100145B0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86300" y="2558802"/>
            <a:ext cx="7148966" cy="4021292"/>
          </a:xfrm>
        </p:spPr>
      </p:pic>
      <p:sp>
        <p:nvSpPr>
          <p:cNvPr id="4" name="Text Placeholder 3">
            <a:extLst>
              <a:ext uri="{FF2B5EF4-FFF2-40B4-BE49-F238E27FC236}">
                <a16:creationId xmlns:a16="http://schemas.microsoft.com/office/drawing/2014/main" id="{C01525BB-5D2F-4075-B7DE-9032FB949AE9}"/>
              </a:ext>
            </a:extLst>
          </p:cNvPr>
          <p:cNvSpPr>
            <a:spLocks noGrp="1"/>
          </p:cNvSpPr>
          <p:nvPr>
            <p:ph type="body" sz="half" idx="2"/>
          </p:nvPr>
        </p:nvSpPr>
        <p:spPr/>
        <p:txBody>
          <a:bodyPr>
            <a:normAutofit/>
          </a:bodyPr>
          <a:lstStyle/>
          <a:p>
            <a:r>
              <a:rPr lang="en-US" sz="2000" dirty="0"/>
              <a:t>Genesis 9   [After the flood] </a:t>
            </a:r>
          </a:p>
          <a:p>
            <a:r>
              <a:rPr lang="en-US" sz="2000" baseline="30000" dirty="0"/>
              <a:t>1</a:t>
            </a:r>
            <a:r>
              <a:rPr lang="en-US" sz="2000" dirty="0"/>
              <a:t>“Then God blessed Noah and his sons, saying to them, “Be fruitful and increase in number and </a:t>
            </a:r>
            <a:r>
              <a:rPr lang="en-US" sz="2000" i="1" u="sng" dirty="0"/>
              <a:t>fill the earth</a:t>
            </a:r>
            <a:r>
              <a:rPr lang="en-US" sz="2000" dirty="0"/>
              <a:t>.</a:t>
            </a:r>
          </a:p>
          <a:p>
            <a:r>
              <a:rPr lang="en-US" sz="2000" baseline="30000" dirty="0"/>
              <a:t>11 </a:t>
            </a:r>
            <a:r>
              <a:rPr lang="en-US" sz="2000" dirty="0"/>
              <a:t>I establish my covenant with you: Never again will all life be destroyed by the waters of a flood; never again will there be a flood to destroy the earth.”</a:t>
            </a:r>
          </a:p>
        </p:txBody>
      </p:sp>
    </p:spTree>
    <p:extLst>
      <p:ext uri="{BB962C8B-B14F-4D97-AF65-F5344CB8AC3E}">
        <p14:creationId xmlns:p14="http://schemas.microsoft.com/office/powerpoint/2010/main" val="15630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3" name="Rectangle 22">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4" name="Text Placeholder 3">
            <a:extLst>
              <a:ext uri="{FF2B5EF4-FFF2-40B4-BE49-F238E27FC236}">
                <a16:creationId xmlns:a16="http://schemas.microsoft.com/office/drawing/2014/main" id="{F4C22BAF-E1AF-40B0-BE2A-6A15F8BF64A5}"/>
              </a:ext>
            </a:extLst>
          </p:cNvPr>
          <p:cNvSpPr>
            <a:spLocks noGrp="1"/>
          </p:cNvSpPr>
          <p:nvPr>
            <p:ph type="body" sz="half" idx="2"/>
          </p:nvPr>
        </p:nvSpPr>
        <p:spPr>
          <a:xfrm>
            <a:off x="680322" y="2287296"/>
            <a:ext cx="4744246" cy="3599316"/>
          </a:xfrm>
        </p:spPr>
        <p:txBody>
          <a:bodyPr vert="horz" lIns="91440" tIns="45720" rIns="91440" bIns="45720" rtlCol="0">
            <a:normAutofit/>
          </a:bodyPr>
          <a:lstStyle/>
          <a:p>
            <a:pPr indent="-228600">
              <a:buFont typeface="Arial" panose="020B0604020202020204" pitchFamily="34" charset="0"/>
              <a:buChar char="•"/>
            </a:pPr>
            <a:r>
              <a:rPr lang="en-US" sz="2000" dirty="0"/>
              <a:t>Crime increases in big cities and where crowds of people have gathered.</a:t>
            </a:r>
          </a:p>
          <a:p>
            <a:pPr indent="-228600">
              <a:buFont typeface="Arial" panose="020B0604020202020204" pitchFamily="34" charset="0"/>
              <a:buChar char="•"/>
            </a:pPr>
            <a:endParaRPr lang="en-US" sz="2000" dirty="0"/>
          </a:p>
          <a:p>
            <a:pPr indent="-228600">
              <a:buFont typeface="Arial" panose="020B0604020202020204" pitchFamily="34" charset="0"/>
              <a:buChar char="•"/>
            </a:pPr>
            <a:r>
              <a:rPr lang="en-US" sz="2000" dirty="0"/>
              <a:t>God did not want crime to increase.</a:t>
            </a:r>
          </a:p>
          <a:p>
            <a:pPr indent="-228600">
              <a:buFont typeface="Arial" panose="020B0604020202020204" pitchFamily="34" charset="0"/>
              <a:buChar char="•"/>
            </a:pPr>
            <a:endParaRPr lang="en-US" sz="2000" dirty="0"/>
          </a:p>
          <a:p>
            <a:pPr indent="-228600">
              <a:buFont typeface="Arial" panose="020B0604020202020204" pitchFamily="34" charset="0"/>
              <a:buChar char="•"/>
            </a:pPr>
            <a:r>
              <a:rPr lang="en-US" sz="2000" dirty="0"/>
              <a:t>He wanted to protect the people of the earth</a:t>
            </a:r>
          </a:p>
        </p:txBody>
      </p:sp>
      <p:sp>
        <p:nvSpPr>
          <p:cNvPr id="26" name="Rectangle 25">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9634B31-9E82-4F44-BD11-B7A3F4232EE1}"/>
              </a:ext>
            </a:extLst>
          </p:cNvPr>
          <p:cNvSpPr>
            <a:spLocks noGrp="1"/>
          </p:cNvSpPr>
          <p:nvPr>
            <p:ph type="title"/>
          </p:nvPr>
        </p:nvSpPr>
        <p:spPr>
          <a:xfrm>
            <a:off x="680321" y="753228"/>
            <a:ext cx="5041629" cy="1080938"/>
          </a:xfrm>
        </p:spPr>
        <p:txBody>
          <a:bodyPr vert="horz" lIns="91440" tIns="45720" rIns="91440" bIns="45720" rtlCol="0" anchor="ctr">
            <a:normAutofit/>
          </a:bodyPr>
          <a:lstStyle/>
          <a:p>
            <a:r>
              <a:rPr lang="en-US" dirty="0"/>
              <a:t>Crime increases</a:t>
            </a:r>
          </a:p>
        </p:txBody>
      </p:sp>
      <p:pic>
        <p:nvPicPr>
          <p:cNvPr id="28" name="Picture 27">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pic>
        <p:nvPicPr>
          <p:cNvPr id="9" name="Picture 8" descr="A picture containing LEGO, toy, indoor, several&#10;&#10;Description automatically generated">
            <a:extLst>
              <a:ext uri="{FF2B5EF4-FFF2-40B4-BE49-F238E27FC236}">
                <a16:creationId xmlns:a16="http://schemas.microsoft.com/office/drawing/2014/main" id="{30CD6898-2C5F-4117-A1DA-204ADE86E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2242" y="3170055"/>
            <a:ext cx="5437678" cy="3580279"/>
          </a:xfrm>
          <a:prstGeom prst="rect">
            <a:avLst/>
          </a:prstGeom>
        </p:spPr>
      </p:pic>
      <p:pic>
        <p:nvPicPr>
          <p:cNvPr id="11" name="Picture 10" descr="A picture containing sky, outdoor, building, factory&#10;&#10;Description automatically generated">
            <a:extLst>
              <a:ext uri="{FF2B5EF4-FFF2-40B4-BE49-F238E27FC236}">
                <a16:creationId xmlns:a16="http://schemas.microsoft.com/office/drawing/2014/main" id="{2066047F-97B3-4171-8D8E-A91E7C4EC9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712" y="194730"/>
            <a:ext cx="5437678" cy="2867659"/>
          </a:xfrm>
          <a:prstGeom prst="rect">
            <a:avLst/>
          </a:prstGeom>
        </p:spPr>
      </p:pic>
      <p:pic>
        <p:nvPicPr>
          <p:cNvPr id="5" name="Picture 4" descr="A picture containing LEGO, toy&#10;&#10;Description automatically generated">
            <a:extLst>
              <a:ext uri="{FF2B5EF4-FFF2-40B4-BE49-F238E27FC236}">
                <a16:creationId xmlns:a16="http://schemas.microsoft.com/office/drawing/2014/main" id="{F4571109-F41E-4300-A16F-0141116C96AC}"/>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24952" r="23205"/>
          <a:stretch/>
        </p:blipFill>
        <p:spPr>
          <a:xfrm>
            <a:off x="5427744" y="287395"/>
            <a:ext cx="1618128" cy="3121152"/>
          </a:xfrm>
          <a:prstGeom prst="rect">
            <a:avLst/>
          </a:prstGeom>
        </p:spPr>
      </p:pic>
    </p:spTree>
    <p:extLst>
      <p:ext uri="{BB962C8B-B14F-4D97-AF65-F5344CB8AC3E}">
        <p14:creationId xmlns:p14="http://schemas.microsoft.com/office/powerpoint/2010/main" val="56525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DBD0-F97F-4CED-9213-AE4CA1F0373D}"/>
              </a:ext>
            </a:extLst>
          </p:cNvPr>
          <p:cNvSpPr>
            <a:spLocks noGrp="1"/>
          </p:cNvSpPr>
          <p:nvPr>
            <p:ph type="title"/>
          </p:nvPr>
        </p:nvSpPr>
        <p:spPr>
          <a:xfrm>
            <a:off x="1690154" y="901148"/>
            <a:ext cx="8156579" cy="2744511"/>
          </a:xfrm>
        </p:spPr>
        <p:txBody>
          <a:bodyPr>
            <a:normAutofit/>
          </a:bodyPr>
          <a:lstStyle/>
          <a:p>
            <a:r>
              <a:rPr lang="en-US" dirty="0"/>
              <a:t>“God opposes the proud</a:t>
            </a:r>
            <a:br>
              <a:rPr lang="en-US" dirty="0"/>
            </a:br>
            <a:r>
              <a:rPr lang="en-US" dirty="0"/>
              <a:t> but shows favor to the humble.”  </a:t>
            </a:r>
            <a:br>
              <a:rPr lang="en-US" dirty="0"/>
            </a:br>
            <a:br>
              <a:rPr lang="en-US" dirty="0"/>
            </a:br>
            <a:r>
              <a:rPr lang="en-US" dirty="0"/>
              <a:t>“Humble yourselves before the Lord,</a:t>
            </a:r>
            <a:br>
              <a:rPr lang="en-US" dirty="0"/>
            </a:br>
            <a:r>
              <a:rPr lang="en-US" dirty="0"/>
              <a:t> and He will lift you up.”</a:t>
            </a:r>
            <a:br>
              <a:rPr lang="en-US" dirty="0"/>
            </a:br>
            <a:endParaRPr lang="en-US" dirty="0"/>
          </a:p>
        </p:txBody>
      </p:sp>
      <p:sp>
        <p:nvSpPr>
          <p:cNvPr id="3" name="Text Placeholder 2">
            <a:extLst>
              <a:ext uri="{FF2B5EF4-FFF2-40B4-BE49-F238E27FC236}">
                <a16:creationId xmlns:a16="http://schemas.microsoft.com/office/drawing/2014/main" id="{E2C172E0-509C-4BB1-84F7-58047F094A40}"/>
              </a:ext>
            </a:extLst>
          </p:cNvPr>
          <p:cNvSpPr>
            <a:spLocks noGrp="1"/>
          </p:cNvSpPr>
          <p:nvPr>
            <p:ph type="body" sz="half" idx="13"/>
          </p:nvPr>
        </p:nvSpPr>
        <p:spPr/>
        <p:txBody>
          <a:bodyPr>
            <a:normAutofit/>
          </a:bodyPr>
          <a:lstStyle/>
          <a:p>
            <a:r>
              <a:rPr lang="en-US" sz="1600" dirty="0"/>
              <a:t>James 4:6 and 10</a:t>
            </a:r>
          </a:p>
        </p:txBody>
      </p:sp>
      <p:sp>
        <p:nvSpPr>
          <p:cNvPr id="4" name="Text Placeholder 3">
            <a:extLst>
              <a:ext uri="{FF2B5EF4-FFF2-40B4-BE49-F238E27FC236}">
                <a16:creationId xmlns:a16="http://schemas.microsoft.com/office/drawing/2014/main" id="{FD8A3776-E33D-4D89-8B4C-D31E2FB881C1}"/>
              </a:ext>
            </a:extLst>
          </p:cNvPr>
          <p:cNvSpPr>
            <a:spLocks noGrp="1"/>
          </p:cNvSpPr>
          <p:nvPr>
            <p:ph type="body" sz="half" idx="2"/>
          </p:nvPr>
        </p:nvSpPr>
        <p:spPr/>
        <p:txBody>
          <a:bodyPr>
            <a:normAutofit/>
          </a:bodyPr>
          <a:lstStyle/>
          <a:p>
            <a:r>
              <a:rPr lang="en-US" sz="2000" dirty="0"/>
              <a:t>The people were being arrogant and proud.  </a:t>
            </a:r>
          </a:p>
          <a:p>
            <a:r>
              <a:rPr lang="en-US" sz="2000" dirty="0"/>
              <a:t>			They were exalting and praising themselves not God.</a:t>
            </a:r>
          </a:p>
        </p:txBody>
      </p:sp>
      <p:pic>
        <p:nvPicPr>
          <p:cNvPr id="6" name="Picture 5" descr="A toy figurine of a child&#10;&#10;Description automatically generated with low confidence">
            <a:extLst>
              <a:ext uri="{FF2B5EF4-FFF2-40B4-BE49-F238E27FC236}">
                <a16:creationId xmlns:a16="http://schemas.microsoft.com/office/drawing/2014/main" id="{B8573E50-7F8D-45F7-9348-888E128077FB}"/>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691981" y="1055596"/>
            <a:ext cx="3204399" cy="4289286"/>
          </a:xfrm>
          <a:prstGeom prst="rect">
            <a:avLst/>
          </a:prstGeom>
        </p:spPr>
      </p:pic>
    </p:spTree>
    <p:extLst>
      <p:ext uri="{BB962C8B-B14F-4D97-AF65-F5344CB8AC3E}">
        <p14:creationId xmlns:p14="http://schemas.microsoft.com/office/powerpoint/2010/main" val="3883049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C823-193F-44C5-85C9-051C783AB18B}"/>
              </a:ext>
            </a:extLst>
          </p:cNvPr>
          <p:cNvSpPr>
            <a:spLocks noGrp="1"/>
          </p:cNvSpPr>
          <p:nvPr>
            <p:ph type="title"/>
          </p:nvPr>
        </p:nvSpPr>
        <p:spPr/>
        <p:txBody>
          <a:bodyPr/>
          <a:lstStyle/>
          <a:p>
            <a:r>
              <a:rPr lang="en-US" dirty="0"/>
              <a:t>Do nothing out of selfish ambition or vain conceit.  Rather, in humility value others above yourselves, not looking to your own interests but each of you to the interests of the others.</a:t>
            </a:r>
          </a:p>
        </p:txBody>
      </p:sp>
      <p:sp>
        <p:nvSpPr>
          <p:cNvPr id="3" name="Text Placeholder 2">
            <a:extLst>
              <a:ext uri="{FF2B5EF4-FFF2-40B4-BE49-F238E27FC236}">
                <a16:creationId xmlns:a16="http://schemas.microsoft.com/office/drawing/2014/main" id="{6D470960-EBB3-4789-8BA3-26AA8046A12B}"/>
              </a:ext>
            </a:extLst>
          </p:cNvPr>
          <p:cNvSpPr>
            <a:spLocks noGrp="1"/>
          </p:cNvSpPr>
          <p:nvPr>
            <p:ph type="body" sz="half" idx="13"/>
          </p:nvPr>
        </p:nvSpPr>
        <p:spPr/>
        <p:txBody>
          <a:bodyPr>
            <a:normAutofit/>
          </a:bodyPr>
          <a:lstStyle/>
          <a:p>
            <a:r>
              <a:rPr lang="en-US" sz="2000" dirty="0"/>
              <a:t>Philippians 2:3-4</a:t>
            </a:r>
          </a:p>
        </p:txBody>
      </p:sp>
      <p:sp>
        <p:nvSpPr>
          <p:cNvPr id="4" name="Text Placeholder 3">
            <a:extLst>
              <a:ext uri="{FF2B5EF4-FFF2-40B4-BE49-F238E27FC236}">
                <a16:creationId xmlns:a16="http://schemas.microsoft.com/office/drawing/2014/main" id="{5D8AB375-3C7D-4890-8D61-76EED954A466}"/>
              </a:ext>
            </a:extLst>
          </p:cNvPr>
          <p:cNvSpPr>
            <a:spLocks noGrp="1"/>
          </p:cNvSpPr>
          <p:nvPr>
            <p:ph type="body" sz="half" idx="2"/>
          </p:nvPr>
        </p:nvSpPr>
        <p:spPr/>
        <p:txBody>
          <a:bodyPr>
            <a:normAutofit/>
          </a:bodyPr>
          <a:lstStyle/>
          <a:p>
            <a:r>
              <a:rPr lang="en-US" sz="4800" dirty="0"/>
              <a:t>Be humble and helpful</a:t>
            </a:r>
          </a:p>
        </p:txBody>
      </p:sp>
      <p:pic>
        <p:nvPicPr>
          <p:cNvPr id="6" name="Picture 5" descr="A picture containing wall, indoor, toy, items&#10;&#10;Description automatically generated">
            <a:extLst>
              <a:ext uri="{FF2B5EF4-FFF2-40B4-BE49-F238E27FC236}">
                <a16:creationId xmlns:a16="http://schemas.microsoft.com/office/drawing/2014/main" id="{1039D37C-CA1F-454A-8409-F36E4F673468}"/>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38449" b="26978"/>
          <a:stretch/>
        </p:blipFill>
        <p:spPr>
          <a:xfrm>
            <a:off x="477078" y="5529921"/>
            <a:ext cx="8012150" cy="1436962"/>
          </a:xfrm>
          <a:prstGeom prst="rect">
            <a:avLst/>
          </a:prstGeom>
        </p:spPr>
      </p:pic>
      <p:pic>
        <p:nvPicPr>
          <p:cNvPr id="7" name="Picture 6" descr="A picture containing wall, indoor, toy, items&#10;&#10;Description automatically generated">
            <a:extLst>
              <a:ext uri="{FF2B5EF4-FFF2-40B4-BE49-F238E27FC236}">
                <a16:creationId xmlns:a16="http://schemas.microsoft.com/office/drawing/2014/main" id="{D77CCC51-8EB3-46BE-971A-9F6612B9114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477" t="2660" r="2477" b="62767"/>
          <a:stretch/>
        </p:blipFill>
        <p:spPr>
          <a:xfrm>
            <a:off x="3630508" y="3387184"/>
            <a:ext cx="8561492" cy="1535485"/>
          </a:xfrm>
          <a:prstGeom prst="rect">
            <a:avLst/>
          </a:prstGeom>
        </p:spPr>
      </p:pic>
    </p:spTree>
    <p:extLst>
      <p:ext uri="{BB962C8B-B14F-4D97-AF65-F5344CB8AC3E}">
        <p14:creationId xmlns:p14="http://schemas.microsoft.com/office/powerpoint/2010/main" val="2110089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BF78-DCA7-4D9B-B611-78B2E8921A53}"/>
              </a:ext>
            </a:extLst>
          </p:cNvPr>
          <p:cNvSpPr>
            <a:spLocks noGrp="1"/>
          </p:cNvSpPr>
          <p:nvPr>
            <p:ph type="title"/>
          </p:nvPr>
        </p:nvSpPr>
        <p:spPr/>
        <p:txBody>
          <a:bodyPr/>
          <a:lstStyle/>
          <a:p>
            <a:r>
              <a:rPr lang="en-US" sz="3600" dirty="0"/>
              <a:t>So, God said….</a:t>
            </a:r>
            <a:endParaRPr lang="en-US" dirty="0"/>
          </a:p>
        </p:txBody>
      </p:sp>
      <p:pic>
        <p:nvPicPr>
          <p:cNvPr id="6" name="Content Placeholder 5" descr="A group of people in a desert&#10;&#10;Description automatically generated with low confidence">
            <a:extLst>
              <a:ext uri="{FF2B5EF4-FFF2-40B4-BE49-F238E27FC236}">
                <a16:creationId xmlns:a16="http://schemas.microsoft.com/office/drawing/2014/main" id="{34B90968-B20D-48AB-8FAF-2BC622C571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0400" y="2470484"/>
            <a:ext cx="7369344" cy="3930316"/>
          </a:xfrm>
        </p:spPr>
      </p:pic>
      <p:sp>
        <p:nvSpPr>
          <p:cNvPr id="4" name="Text Placeholder 3">
            <a:extLst>
              <a:ext uri="{FF2B5EF4-FFF2-40B4-BE49-F238E27FC236}">
                <a16:creationId xmlns:a16="http://schemas.microsoft.com/office/drawing/2014/main" id="{F48B484D-46E0-4138-A92B-214B490F26F8}"/>
              </a:ext>
            </a:extLst>
          </p:cNvPr>
          <p:cNvSpPr>
            <a:spLocks noGrp="1"/>
          </p:cNvSpPr>
          <p:nvPr>
            <p:ph type="body" sz="half" idx="2"/>
          </p:nvPr>
        </p:nvSpPr>
        <p:spPr>
          <a:xfrm>
            <a:off x="680322" y="2336872"/>
            <a:ext cx="3790078" cy="4063928"/>
          </a:xfrm>
        </p:spPr>
        <p:txBody>
          <a:bodyPr>
            <a:normAutofit/>
          </a:bodyPr>
          <a:lstStyle/>
          <a:p>
            <a:r>
              <a:rPr lang="en-US" sz="2400" baseline="30000" dirty="0"/>
              <a:t>7 </a:t>
            </a:r>
            <a:r>
              <a:rPr lang="en-US" sz="2400" dirty="0"/>
              <a:t>Come, let us go down and confuse their language so they will not understand each other.”</a:t>
            </a:r>
          </a:p>
          <a:p>
            <a:endParaRPr lang="en-US" dirty="0"/>
          </a:p>
        </p:txBody>
      </p:sp>
      <p:pic>
        <p:nvPicPr>
          <p:cNvPr id="5" name="Picture 4" descr="A toy figurine of a robot&#10;&#10;Description automatically generated with low confidence">
            <a:extLst>
              <a:ext uri="{FF2B5EF4-FFF2-40B4-BE49-F238E27FC236}">
                <a16:creationId xmlns:a16="http://schemas.microsoft.com/office/drawing/2014/main" id="{4EC3E81D-B130-4528-A063-B0BD0BEC2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504" y="-47740"/>
            <a:ext cx="4195483" cy="3146612"/>
          </a:xfrm>
          <a:prstGeom prst="rect">
            <a:avLst/>
          </a:prstGeom>
        </p:spPr>
      </p:pic>
    </p:spTree>
    <p:extLst>
      <p:ext uri="{BB962C8B-B14F-4D97-AF65-F5344CB8AC3E}">
        <p14:creationId xmlns:p14="http://schemas.microsoft.com/office/powerpoint/2010/main" val="1459375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868A016-58D5-47B6-A68D-6F5CB751CAFB}"/>
              </a:ext>
            </a:extLst>
          </p:cNvPr>
          <p:cNvSpPr>
            <a:spLocks noGrp="1"/>
          </p:cNvSpPr>
          <p:nvPr>
            <p:ph type="body" sz="half" idx="2"/>
          </p:nvPr>
        </p:nvSpPr>
        <p:spPr/>
        <p:txBody>
          <a:bodyPr>
            <a:normAutofit/>
          </a:bodyPr>
          <a:lstStyle/>
          <a:p>
            <a:r>
              <a:rPr lang="en-US" sz="2000" dirty="0"/>
              <a:t>Builders.  You must now listen to Simon.  </a:t>
            </a:r>
          </a:p>
          <a:p>
            <a:r>
              <a:rPr lang="en-US" sz="2000" dirty="0"/>
              <a:t>Use only the blocks that Simon says to use.  Listen carefully.</a:t>
            </a:r>
          </a:p>
        </p:txBody>
      </p:sp>
      <p:grpSp>
        <p:nvGrpSpPr>
          <p:cNvPr id="7" name="Group 6">
            <a:extLst>
              <a:ext uri="{FF2B5EF4-FFF2-40B4-BE49-F238E27FC236}">
                <a16:creationId xmlns:a16="http://schemas.microsoft.com/office/drawing/2014/main" id="{A99B98DE-600D-426E-9AD6-B799594C43CF}"/>
              </a:ext>
            </a:extLst>
          </p:cNvPr>
          <p:cNvGrpSpPr/>
          <p:nvPr/>
        </p:nvGrpSpPr>
        <p:grpSpPr>
          <a:xfrm>
            <a:off x="4923900" y="1001486"/>
            <a:ext cx="1853184" cy="3121152"/>
            <a:chOff x="805828" y="1081195"/>
            <a:chExt cx="1853184" cy="3121152"/>
          </a:xfrm>
        </p:grpSpPr>
        <p:sp>
          <p:nvSpPr>
            <p:cNvPr id="6" name="Oval 5">
              <a:extLst>
                <a:ext uri="{FF2B5EF4-FFF2-40B4-BE49-F238E27FC236}">
                  <a16:creationId xmlns:a16="http://schemas.microsoft.com/office/drawing/2014/main" id="{7CE395A9-C600-4E89-8649-215CD0C00876}"/>
                </a:ext>
              </a:extLst>
            </p:cNvPr>
            <p:cNvSpPr/>
            <p:nvPr/>
          </p:nvSpPr>
          <p:spPr>
            <a:xfrm>
              <a:off x="1417983" y="1484243"/>
              <a:ext cx="596347" cy="38431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DE038169-9523-49C1-8447-2842D1529937}"/>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05828" y="1081195"/>
              <a:ext cx="1853184" cy="3121152"/>
            </a:xfrm>
            <a:prstGeom prst="rect">
              <a:avLst/>
            </a:prstGeom>
          </p:spPr>
        </p:pic>
      </p:grpSp>
      <p:sp>
        <p:nvSpPr>
          <p:cNvPr id="8" name="Speech Bubble: Rectangle with Corners Rounded 7">
            <a:extLst>
              <a:ext uri="{FF2B5EF4-FFF2-40B4-BE49-F238E27FC236}">
                <a16:creationId xmlns:a16="http://schemas.microsoft.com/office/drawing/2014/main" id="{EC4EE0B2-D37A-46DA-A3F6-2EB3ACB1C460}"/>
              </a:ext>
            </a:extLst>
          </p:cNvPr>
          <p:cNvSpPr/>
          <p:nvPr/>
        </p:nvSpPr>
        <p:spPr>
          <a:xfrm>
            <a:off x="7001311" y="357809"/>
            <a:ext cx="4678017" cy="1881342"/>
          </a:xfrm>
          <a:prstGeom prst="wedgeRoundRectCallout">
            <a:avLst>
              <a:gd name="adj1" fmla="val -62759"/>
              <a:gd name="adj2" fmla="val 378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f-ZA" sz="3200" dirty="0"/>
              <a:t>Bou met lang geel blokkies.</a:t>
            </a:r>
            <a:endParaRPr lang="en-US" sz="3200" dirty="0"/>
          </a:p>
        </p:txBody>
      </p:sp>
      <p:sp>
        <p:nvSpPr>
          <p:cNvPr id="9" name="Thought Bubble: Cloud 8">
            <a:extLst>
              <a:ext uri="{FF2B5EF4-FFF2-40B4-BE49-F238E27FC236}">
                <a16:creationId xmlns:a16="http://schemas.microsoft.com/office/drawing/2014/main" id="{1C42120F-C119-474B-B36F-FE2F964DB1EC}"/>
              </a:ext>
            </a:extLst>
          </p:cNvPr>
          <p:cNvSpPr/>
          <p:nvPr/>
        </p:nvSpPr>
        <p:spPr>
          <a:xfrm>
            <a:off x="0" y="357809"/>
            <a:ext cx="3829878" cy="2464904"/>
          </a:xfrm>
          <a:prstGeom prst="cloudCallout">
            <a:avLst>
              <a:gd name="adj1" fmla="val 75090"/>
              <a:gd name="adj2" fmla="val 893"/>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13" name="Group 12">
            <a:extLst>
              <a:ext uri="{FF2B5EF4-FFF2-40B4-BE49-F238E27FC236}">
                <a16:creationId xmlns:a16="http://schemas.microsoft.com/office/drawing/2014/main" id="{20DAC97B-9730-4BA1-B262-B65845A788C6}"/>
              </a:ext>
            </a:extLst>
          </p:cNvPr>
          <p:cNvGrpSpPr/>
          <p:nvPr/>
        </p:nvGrpSpPr>
        <p:grpSpPr>
          <a:xfrm>
            <a:off x="539176" y="920352"/>
            <a:ext cx="2139883" cy="1226033"/>
            <a:chOff x="539176" y="920352"/>
            <a:chExt cx="2139883" cy="1226033"/>
          </a:xfrm>
        </p:grpSpPr>
        <p:pic>
          <p:nvPicPr>
            <p:cNvPr id="11" name="Picture 10">
              <a:extLst>
                <a:ext uri="{FF2B5EF4-FFF2-40B4-BE49-F238E27FC236}">
                  <a16:creationId xmlns:a16="http://schemas.microsoft.com/office/drawing/2014/main" id="{A46BD321-EF53-42F3-881E-645ED102D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76" y="920352"/>
              <a:ext cx="1307769" cy="1226033"/>
            </a:xfrm>
            <a:prstGeom prst="rect">
              <a:avLst/>
            </a:prstGeom>
          </p:spPr>
        </p:pic>
        <p:sp>
          <p:nvSpPr>
            <p:cNvPr id="12" name="Cube 11">
              <a:extLst>
                <a:ext uri="{FF2B5EF4-FFF2-40B4-BE49-F238E27FC236}">
                  <a16:creationId xmlns:a16="http://schemas.microsoft.com/office/drawing/2014/main" id="{A56E2478-0929-49F2-954E-F32666506C2B}"/>
                </a:ext>
              </a:extLst>
            </p:cNvPr>
            <p:cNvSpPr/>
            <p:nvPr/>
          </p:nvSpPr>
          <p:spPr>
            <a:xfrm>
              <a:off x="1298713" y="1873339"/>
              <a:ext cx="1380346" cy="273046"/>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886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868A016-58D5-47B6-A68D-6F5CB751CAFB}"/>
              </a:ext>
            </a:extLst>
          </p:cNvPr>
          <p:cNvSpPr>
            <a:spLocks noGrp="1"/>
          </p:cNvSpPr>
          <p:nvPr>
            <p:ph type="body" sz="half" idx="2"/>
          </p:nvPr>
        </p:nvSpPr>
        <p:spPr/>
        <p:txBody>
          <a:bodyPr>
            <a:normAutofit/>
          </a:bodyPr>
          <a:lstStyle/>
          <a:p>
            <a:r>
              <a:rPr lang="en-US" sz="2000" dirty="0"/>
              <a:t>Builders.  You must now listen to Simon.  </a:t>
            </a:r>
          </a:p>
          <a:p>
            <a:r>
              <a:rPr lang="en-US" sz="2000" dirty="0"/>
              <a:t>Use only the blocks that Simon says to use.  Listen carefully.</a:t>
            </a:r>
          </a:p>
        </p:txBody>
      </p:sp>
      <p:sp>
        <p:nvSpPr>
          <p:cNvPr id="8" name="Speech Bubble: Rectangle with Corners Rounded 7">
            <a:extLst>
              <a:ext uri="{FF2B5EF4-FFF2-40B4-BE49-F238E27FC236}">
                <a16:creationId xmlns:a16="http://schemas.microsoft.com/office/drawing/2014/main" id="{EC4EE0B2-D37A-46DA-A3F6-2EB3ACB1C460}"/>
              </a:ext>
            </a:extLst>
          </p:cNvPr>
          <p:cNvSpPr/>
          <p:nvPr/>
        </p:nvSpPr>
        <p:spPr>
          <a:xfrm>
            <a:off x="7001311" y="357809"/>
            <a:ext cx="4678017" cy="1881342"/>
          </a:xfrm>
          <a:prstGeom prst="wedgeRoundRectCallout">
            <a:avLst>
              <a:gd name="adj1" fmla="val -62759"/>
              <a:gd name="adj2" fmla="val 378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t>Construisez avec des blocs bleus carrés.</a:t>
            </a:r>
            <a:endParaRPr lang="en-US" sz="3200" dirty="0"/>
          </a:p>
        </p:txBody>
      </p:sp>
      <p:sp>
        <p:nvSpPr>
          <p:cNvPr id="9" name="Thought Bubble: Cloud 8">
            <a:extLst>
              <a:ext uri="{FF2B5EF4-FFF2-40B4-BE49-F238E27FC236}">
                <a16:creationId xmlns:a16="http://schemas.microsoft.com/office/drawing/2014/main" id="{1C42120F-C119-474B-B36F-FE2F964DB1EC}"/>
              </a:ext>
            </a:extLst>
          </p:cNvPr>
          <p:cNvSpPr/>
          <p:nvPr/>
        </p:nvSpPr>
        <p:spPr>
          <a:xfrm>
            <a:off x="0" y="357809"/>
            <a:ext cx="3829878" cy="2464904"/>
          </a:xfrm>
          <a:prstGeom prst="cloudCallout">
            <a:avLst>
              <a:gd name="adj1" fmla="val 75090"/>
              <a:gd name="adj2" fmla="val 893"/>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16" name="Group 15">
            <a:extLst>
              <a:ext uri="{FF2B5EF4-FFF2-40B4-BE49-F238E27FC236}">
                <a16:creationId xmlns:a16="http://schemas.microsoft.com/office/drawing/2014/main" id="{314D151D-E8F1-403A-9B01-C366B6B68BFD}"/>
              </a:ext>
            </a:extLst>
          </p:cNvPr>
          <p:cNvGrpSpPr/>
          <p:nvPr/>
        </p:nvGrpSpPr>
        <p:grpSpPr>
          <a:xfrm>
            <a:off x="4064189" y="289063"/>
            <a:ext cx="3259375" cy="5067300"/>
            <a:chOff x="4064189" y="289063"/>
            <a:chExt cx="3259375" cy="5067300"/>
          </a:xfrm>
        </p:grpSpPr>
        <p:sp>
          <p:nvSpPr>
            <p:cNvPr id="15" name="Oval 14">
              <a:extLst>
                <a:ext uri="{FF2B5EF4-FFF2-40B4-BE49-F238E27FC236}">
                  <a16:creationId xmlns:a16="http://schemas.microsoft.com/office/drawing/2014/main" id="{1418E4BF-3557-42B6-9732-1584F5BEEB50}"/>
                </a:ext>
              </a:extLst>
            </p:cNvPr>
            <p:cNvSpPr/>
            <p:nvPr/>
          </p:nvSpPr>
          <p:spPr>
            <a:xfrm>
              <a:off x="5190690" y="941733"/>
              <a:ext cx="905310" cy="62036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A person in a garment&#10;&#10;Description automatically generated with low confidence">
              <a:extLst>
                <a:ext uri="{FF2B5EF4-FFF2-40B4-BE49-F238E27FC236}">
                  <a16:creationId xmlns:a16="http://schemas.microsoft.com/office/drawing/2014/main" id="{3DE5E1BB-5442-4371-A518-73AEFF2DF9C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3811" t="5092" r="19908" b="7408"/>
            <a:stretch/>
          </p:blipFill>
          <p:spPr>
            <a:xfrm flipH="1">
              <a:off x="4064189" y="289063"/>
              <a:ext cx="3259375" cy="5067300"/>
            </a:xfrm>
            <a:prstGeom prst="rect">
              <a:avLst/>
            </a:prstGeom>
          </p:spPr>
        </p:pic>
      </p:grpSp>
      <p:grpSp>
        <p:nvGrpSpPr>
          <p:cNvPr id="20" name="Group 19">
            <a:extLst>
              <a:ext uri="{FF2B5EF4-FFF2-40B4-BE49-F238E27FC236}">
                <a16:creationId xmlns:a16="http://schemas.microsoft.com/office/drawing/2014/main" id="{F657C86C-EC9C-445F-B34D-2263F2BB1118}"/>
              </a:ext>
            </a:extLst>
          </p:cNvPr>
          <p:cNvGrpSpPr/>
          <p:nvPr/>
        </p:nvGrpSpPr>
        <p:grpSpPr>
          <a:xfrm>
            <a:off x="680322" y="768005"/>
            <a:ext cx="2058689" cy="1632294"/>
            <a:chOff x="680322" y="768005"/>
            <a:chExt cx="2058689" cy="1632294"/>
          </a:xfrm>
        </p:grpSpPr>
        <p:sp>
          <p:nvSpPr>
            <p:cNvPr id="12" name="Cube 11">
              <a:extLst>
                <a:ext uri="{FF2B5EF4-FFF2-40B4-BE49-F238E27FC236}">
                  <a16:creationId xmlns:a16="http://schemas.microsoft.com/office/drawing/2014/main" id="{A56E2478-0929-49F2-954E-F32666506C2B}"/>
                </a:ext>
              </a:extLst>
            </p:cNvPr>
            <p:cNvSpPr/>
            <p:nvPr/>
          </p:nvSpPr>
          <p:spPr>
            <a:xfrm>
              <a:off x="1298713" y="1873338"/>
              <a:ext cx="587237" cy="526961"/>
            </a:xfrm>
            <a:prstGeom prst="cub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close - up of a game controller&#10;&#10;Description automatically generated with medium confidence">
              <a:extLst>
                <a:ext uri="{FF2B5EF4-FFF2-40B4-BE49-F238E27FC236}">
                  <a16:creationId xmlns:a16="http://schemas.microsoft.com/office/drawing/2014/main" id="{E09A2918-A9D0-462B-AD70-522614974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322" y="814569"/>
              <a:ext cx="967822" cy="967822"/>
            </a:xfrm>
            <a:prstGeom prst="rect">
              <a:avLst/>
            </a:prstGeom>
          </p:spPr>
        </p:pic>
        <p:pic>
          <p:nvPicPr>
            <p:cNvPr id="19" name="Picture 18" descr="A close - up of a game controller&#10;&#10;Description automatically generated with medium confidence">
              <a:extLst>
                <a:ext uri="{FF2B5EF4-FFF2-40B4-BE49-F238E27FC236}">
                  <a16:creationId xmlns:a16="http://schemas.microsoft.com/office/drawing/2014/main" id="{20297045-9944-42BB-BAB4-12630A6C4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189" y="768005"/>
              <a:ext cx="967822" cy="967822"/>
            </a:xfrm>
            <a:prstGeom prst="rect">
              <a:avLst/>
            </a:prstGeom>
          </p:spPr>
        </p:pic>
      </p:grpSp>
    </p:spTree>
    <p:extLst>
      <p:ext uri="{BB962C8B-B14F-4D97-AF65-F5344CB8AC3E}">
        <p14:creationId xmlns:p14="http://schemas.microsoft.com/office/powerpoint/2010/main" val="179989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clipart&#10;&#10;Description automatically generated">
            <a:extLst>
              <a:ext uri="{FF2B5EF4-FFF2-40B4-BE49-F238E27FC236}">
                <a16:creationId xmlns:a16="http://schemas.microsoft.com/office/drawing/2014/main" id="{99F80999-D401-4A3F-931E-9A78B86D5581}"/>
              </a:ext>
            </a:extLst>
          </p:cNvPr>
          <p:cNvPicPr>
            <a:picLocks noChangeAspect="1"/>
          </p:cNvPicPr>
          <p:nvPr/>
        </p:nvPicPr>
        <p:blipFill rotWithShape="1">
          <a:blip r:embed="rId2">
            <a:extLst>
              <a:ext uri="{28A0092B-C50C-407E-A947-70E740481C1C}">
                <a14:useLocalDpi xmlns:a14="http://schemas.microsoft.com/office/drawing/2010/main" val="0"/>
              </a:ext>
            </a:extLst>
          </a:blip>
          <a:srcRect l="13967" r="28270"/>
          <a:stretch/>
        </p:blipFill>
        <p:spPr>
          <a:xfrm>
            <a:off x="4510200" y="1184413"/>
            <a:ext cx="1090868" cy="3276600"/>
          </a:xfrm>
          <a:prstGeom prst="rect">
            <a:avLst/>
          </a:prstGeom>
        </p:spPr>
      </p:pic>
      <p:pic>
        <p:nvPicPr>
          <p:cNvPr id="6" name="Picture 5" descr="A picture containing toy, doll&#10;&#10;Description automatically generated">
            <a:extLst>
              <a:ext uri="{FF2B5EF4-FFF2-40B4-BE49-F238E27FC236}">
                <a16:creationId xmlns:a16="http://schemas.microsoft.com/office/drawing/2014/main" id="{75E47AF4-1AA7-4623-AF2E-6160A22F1758}"/>
              </a:ext>
            </a:extLst>
          </p:cNvPr>
          <p:cNvPicPr>
            <a:picLocks noChangeAspect="1"/>
          </p:cNvPicPr>
          <p:nvPr/>
        </p:nvPicPr>
        <p:blipFill rotWithShape="1">
          <a:blip r:embed="rId3">
            <a:extLst>
              <a:ext uri="{28A0092B-C50C-407E-A947-70E740481C1C}">
                <a14:useLocalDpi xmlns:a14="http://schemas.microsoft.com/office/drawing/2010/main" val="0"/>
              </a:ext>
            </a:extLst>
          </a:blip>
          <a:srcRect l="7543" r="25558"/>
          <a:stretch/>
        </p:blipFill>
        <p:spPr>
          <a:xfrm>
            <a:off x="5601067" y="1298480"/>
            <a:ext cx="1400244" cy="3092004"/>
          </a:xfrm>
          <a:prstGeom prst="rect">
            <a:avLst/>
          </a:prstGeom>
        </p:spPr>
      </p:pic>
      <p:sp>
        <p:nvSpPr>
          <p:cNvPr id="3" name="Text Placeholder 2">
            <a:extLst>
              <a:ext uri="{FF2B5EF4-FFF2-40B4-BE49-F238E27FC236}">
                <a16:creationId xmlns:a16="http://schemas.microsoft.com/office/drawing/2014/main" id="{A868A016-58D5-47B6-A68D-6F5CB751CAFB}"/>
              </a:ext>
            </a:extLst>
          </p:cNvPr>
          <p:cNvSpPr>
            <a:spLocks noGrp="1"/>
          </p:cNvSpPr>
          <p:nvPr>
            <p:ph type="body" sz="half" idx="2"/>
          </p:nvPr>
        </p:nvSpPr>
        <p:spPr/>
        <p:txBody>
          <a:bodyPr>
            <a:normAutofit/>
          </a:bodyPr>
          <a:lstStyle/>
          <a:p>
            <a:r>
              <a:rPr lang="en-US" sz="2000" dirty="0"/>
              <a:t>Do you understand?			</a:t>
            </a:r>
          </a:p>
        </p:txBody>
      </p:sp>
      <p:sp>
        <p:nvSpPr>
          <p:cNvPr id="8" name="Speech Bubble: Rectangle with Corners Rounded 7">
            <a:extLst>
              <a:ext uri="{FF2B5EF4-FFF2-40B4-BE49-F238E27FC236}">
                <a16:creationId xmlns:a16="http://schemas.microsoft.com/office/drawing/2014/main" id="{EC4EE0B2-D37A-46DA-A3F6-2EB3ACB1C460}"/>
              </a:ext>
            </a:extLst>
          </p:cNvPr>
          <p:cNvSpPr/>
          <p:nvPr/>
        </p:nvSpPr>
        <p:spPr>
          <a:xfrm>
            <a:off x="7200900" y="357809"/>
            <a:ext cx="4478428" cy="1881342"/>
          </a:xfrm>
          <a:prstGeom prst="wedgeRoundRectCallout">
            <a:avLst>
              <a:gd name="adj1" fmla="val -74568"/>
              <a:gd name="adj2" fmla="val -67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dirty="0"/>
              <a:t>Construa com blocos verdes curtos.</a:t>
            </a:r>
            <a:endParaRPr lang="en-US" sz="3200" dirty="0"/>
          </a:p>
        </p:txBody>
      </p:sp>
      <p:sp>
        <p:nvSpPr>
          <p:cNvPr id="9" name="Thought Bubble: Cloud 8">
            <a:extLst>
              <a:ext uri="{FF2B5EF4-FFF2-40B4-BE49-F238E27FC236}">
                <a16:creationId xmlns:a16="http://schemas.microsoft.com/office/drawing/2014/main" id="{1C42120F-C119-474B-B36F-FE2F964DB1EC}"/>
              </a:ext>
            </a:extLst>
          </p:cNvPr>
          <p:cNvSpPr/>
          <p:nvPr/>
        </p:nvSpPr>
        <p:spPr>
          <a:xfrm>
            <a:off x="-67307" y="330450"/>
            <a:ext cx="3829878" cy="2464904"/>
          </a:xfrm>
          <a:prstGeom prst="cloudCallout">
            <a:avLst>
              <a:gd name="adj1" fmla="val 75090"/>
              <a:gd name="adj2" fmla="val -16883"/>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21" name="Group 20">
            <a:extLst>
              <a:ext uri="{FF2B5EF4-FFF2-40B4-BE49-F238E27FC236}">
                <a16:creationId xmlns:a16="http://schemas.microsoft.com/office/drawing/2014/main" id="{19B379E4-042F-4C64-8426-1131CFBF31E9}"/>
              </a:ext>
            </a:extLst>
          </p:cNvPr>
          <p:cNvGrpSpPr/>
          <p:nvPr/>
        </p:nvGrpSpPr>
        <p:grpSpPr>
          <a:xfrm>
            <a:off x="512672" y="514953"/>
            <a:ext cx="2413837" cy="2045329"/>
            <a:chOff x="512672" y="514953"/>
            <a:chExt cx="2413837" cy="2045329"/>
          </a:xfrm>
        </p:grpSpPr>
        <p:pic>
          <p:nvPicPr>
            <p:cNvPr id="10" name="Picture 9" descr="A picture containing container, bin&#10;&#10;Description automatically generated">
              <a:extLst>
                <a:ext uri="{FF2B5EF4-FFF2-40B4-BE49-F238E27FC236}">
                  <a16:creationId xmlns:a16="http://schemas.microsoft.com/office/drawing/2014/main" id="{232E3CCD-51AF-4EDE-876C-E359DCCD99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672" y="906599"/>
              <a:ext cx="1332552" cy="1332552"/>
            </a:xfrm>
            <a:prstGeom prst="rect">
              <a:avLst/>
            </a:prstGeom>
          </p:spPr>
        </p:pic>
        <p:pic>
          <p:nvPicPr>
            <p:cNvPr id="13" name="Picture 12" descr="A picture containing rectangle&#10;&#10;Description automatically generated">
              <a:extLst>
                <a:ext uri="{FF2B5EF4-FFF2-40B4-BE49-F238E27FC236}">
                  <a16:creationId xmlns:a16="http://schemas.microsoft.com/office/drawing/2014/main" id="{7C9A3641-FB88-4619-8712-FB392350E9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5224" y="514953"/>
              <a:ext cx="1081285" cy="1081285"/>
            </a:xfrm>
            <a:prstGeom prst="rect">
              <a:avLst/>
            </a:prstGeom>
          </p:spPr>
        </p:pic>
        <p:sp>
          <p:nvSpPr>
            <p:cNvPr id="17" name="Cube 16">
              <a:extLst>
                <a:ext uri="{FF2B5EF4-FFF2-40B4-BE49-F238E27FC236}">
                  <a16:creationId xmlns:a16="http://schemas.microsoft.com/office/drawing/2014/main" id="{CB297D73-2E91-43D2-BDC6-FA3A2390D25D}"/>
                </a:ext>
              </a:extLst>
            </p:cNvPr>
            <p:cNvSpPr/>
            <p:nvPr/>
          </p:nvSpPr>
          <p:spPr>
            <a:xfrm>
              <a:off x="1648727" y="2146385"/>
              <a:ext cx="681518" cy="413897"/>
            </a:xfrm>
            <a:prstGeom prst="cub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579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10;&#10;Description automatically generated">
            <a:extLst>
              <a:ext uri="{FF2B5EF4-FFF2-40B4-BE49-F238E27FC236}">
                <a16:creationId xmlns:a16="http://schemas.microsoft.com/office/drawing/2014/main" id="{2C3B5CA1-6BD7-4941-B21C-BB4A31F42102}"/>
              </a:ext>
            </a:extLst>
          </p:cNvPr>
          <p:cNvPicPr>
            <a:picLocks noChangeAspect="1"/>
          </p:cNvPicPr>
          <p:nvPr/>
        </p:nvPicPr>
        <p:blipFill rotWithShape="1">
          <a:blip r:embed="rId2">
            <a:extLst>
              <a:ext uri="{28A0092B-C50C-407E-A947-70E740481C1C}">
                <a14:useLocalDpi xmlns:a14="http://schemas.microsoft.com/office/drawing/2010/main" val="0"/>
              </a:ext>
            </a:extLst>
          </a:blip>
          <a:srcRect l="8785" r="18706"/>
          <a:stretch/>
        </p:blipFill>
        <p:spPr>
          <a:xfrm>
            <a:off x="4403127" y="357809"/>
            <a:ext cx="2492974" cy="4353807"/>
          </a:xfrm>
          <a:prstGeom prst="rect">
            <a:avLst/>
          </a:prstGeom>
        </p:spPr>
      </p:pic>
      <p:sp>
        <p:nvSpPr>
          <p:cNvPr id="3" name="Text Placeholder 2">
            <a:extLst>
              <a:ext uri="{FF2B5EF4-FFF2-40B4-BE49-F238E27FC236}">
                <a16:creationId xmlns:a16="http://schemas.microsoft.com/office/drawing/2014/main" id="{A868A016-58D5-47B6-A68D-6F5CB751CAFB}"/>
              </a:ext>
            </a:extLst>
          </p:cNvPr>
          <p:cNvSpPr>
            <a:spLocks noGrp="1"/>
          </p:cNvSpPr>
          <p:nvPr>
            <p:ph type="body" sz="half" idx="2"/>
          </p:nvPr>
        </p:nvSpPr>
        <p:spPr/>
        <p:txBody>
          <a:bodyPr>
            <a:normAutofit/>
          </a:bodyPr>
          <a:lstStyle/>
          <a:p>
            <a:r>
              <a:rPr lang="en-US" sz="2000" dirty="0"/>
              <a:t>How do you feel?		The workers didn’t understand each other.		</a:t>
            </a:r>
          </a:p>
        </p:txBody>
      </p:sp>
      <p:sp>
        <p:nvSpPr>
          <p:cNvPr id="8" name="Speech Bubble: Rectangle with Corners Rounded 7">
            <a:extLst>
              <a:ext uri="{FF2B5EF4-FFF2-40B4-BE49-F238E27FC236}">
                <a16:creationId xmlns:a16="http://schemas.microsoft.com/office/drawing/2014/main" id="{EC4EE0B2-D37A-46DA-A3F6-2EB3ACB1C460}"/>
              </a:ext>
            </a:extLst>
          </p:cNvPr>
          <p:cNvSpPr/>
          <p:nvPr/>
        </p:nvSpPr>
        <p:spPr>
          <a:xfrm>
            <a:off x="7200900" y="357809"/>
            <a:ext cx="4478428" cy="1881342"/>
          </a:xfrm>
          <a:prstGeom prst="wedgeRoundRectCallout">
            <a:avLst>
              <a:gd name="adj1" fmla="val -74568"/>
              <a:gd name="adj2" fmla="val -67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a-Latn" sz="3200" dirty="0"/>
              <a:t>Aedificate ergo rubrum rectangulo DE, caudices.</a:t>
            </a:r>
            <a:endParaRPr lang="en-US" sz="3200" dirty="0"/>
          </a:p>
        </p:txBody>
      </p:sp>
      <p:sp>
        <p:nvSpPr>
          <p:cNvPr id="9" name="Thought Bubble: Cloud 8">
            <a:extLst>
              <a:ext uri="{FF2B5EF4-FFF2-40B4-BE49-F238E27FC236}">
                <a16:creationId xmlns:a16="http://schemas.microsoft.com/office/drawing/2014/main" id="{1C42120F-C119-474B-B36F-FE2F964DB1EC}"/>
              </a:ext>
            </a:extLst>
          </p:cNvPr>
          <p:cNvSpPr/>
          <p:nvPr/>
        </p:nvSpPr>
        <p:spPr>
          <a:xfrm>
            <a:off x="-67307" y="330450"/>
            <a:ext cx="3829878" cy="2464904"/>
          </a:xfrm>
          <a:prstGeom prst="cloudCallout">
            <a:avLst>
              <a:gd name="adj1" fmla="val 75090"/>
              <a:gd name="adj2" fmla="val -16883"/>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19" name="Group 18">
            <a:extLst>
              <a:ext uri="{FF2B5EF4-FFF2-40B4-BE49-F238E27FC236}">
                <a16:creationId xmlns:a16="http://schemas.microsoft.com/office/drawing/2014/main" id="{7F9F4484-0EAA-45B5-A0AB-7A94F276C3D2}"/>
              </a:ext>
            </a:extLst>
          </p:cNvPr>
          <p:cNvGrpSpPr/>
          <p:nvPr/>
        </p:nvGrpSpPr>
        <p:grpSpPr>
          <a:xfrm>
            <a:off x="680322" y="593630"/>
            <a:ext cx="2181680" cy="1645521"/>
            <a:chOff x="680322" y="593630"/>
            <a:chExt cx="2181680" cy="1645521"/>
          </a:xfrm>
        </p:grpSpPr>
        <p:pic>
          <p:nvPicPr>
            <p:cNvPr id="5" name="Picture 4" descr="A close - up of a game controller&#10;&#10;Description automatically generated with medium confidence">
              <a:extLst>
                <a:ext uri="{FF2B5EF4-FFF2-40B4-BE49-F238E27FC236}">
                  <a16:creationId xmlns:a16="http://schemas.microsoft.com/office/drawing/2014/main" id="{8DD225B2-962B-4CD4-8A3B-AA32E8C8C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322" y="829374"/>
              <a:ext cx="1281112" cy="938212"/>
            </a:xfrm>
            <a:prstGeom prst="rect">
              <a:avLst/>
            </a:prstGeom>
          </p:spPr>
        </p:pic>
        <p:pic>
          <p:nvPicPr>
            <p:cNvPr id="11" name="Picture 10" descr="A picture containing red, set&#10;&#10;Description automatically generated">
              <a:extLst>
                <a:ext uri="{FF2B5EF4-FFF2-40B4-BE49-F238E27FC236}">
                  <a16:creationId xmlns:a16="http://schemas.microsoft.com/office/drawing/2014/main" id="{C6554241-D73F-4B3D-90DF-68D3CEABAA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7152" y="593630"/>
              <a:ext cx="704850" cy="704850"/>
            </a:xfrm>
            <a:prstGeom prst="rect">
              <a:avLst/>
            </a:prstGeom>
          </p:spPr>
        </p:pic>
        <p:sp>
          <p:nvSpPr>
            <p:cNvPr id="15" name="Cube 14">
              <a:extLst>
                <a:ext uri="{FF2B5EF4-FFF2-40B4-BE49-F238E27FC236}">
                  <a16:creationId xmlns:a16="http://schemas.microsoft.com/office/drawing/2014/main" id="{2EA41BAA-C33A-4177-8231-DB8E2BA00CB7}"/>
                </a:ext>
              </a:extLst>
            </p:cNvPr>
            <p:cNvSpPr/>
            <p:nvPr/>
          </p:nvSpPr>
          <p:spPr>
            <a:xfrm>
              <a:off x="1320878" y="1767586"/>
              <a:ext cx="1281112" cy="471565"/>
            </a:xfrm>
            <a:prstGeom prst="cub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6752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7B260-BF1E-4CFC-B056-655D22A864CC}"/>
              </a:ext>
            </a:extLst>
          </p:cNvPr>
          <p:cNvSpPr>
            <a:spLocks noGrp="1"/>
          </p:cNvSpPr>
          <p:nvPr>
            <p:ph type="body" sz="half" idx="2"/>
          </p:nvPr>
        </p:nvSpPr>
        <p:spPr/>
        <p:txBody>
          <a:bodyPr>
            <a:normAutofit/>
          </a:bodyPr>
          <a:lstStyle/>
          <a:p>
            <a:r>
              <a:rPr lang="en-US" sz="2400" dirty="0"/>
              <a:t>People with the same language grouped together and moved to different places.  They started smaller towns away from each other.</a:t>
            </a:r>
          </a:p>
        </p:txBody>
      </p:sp>
      <p:pic>
        <p:nvPicPr>
          <p:cNvPr id="2050" name="Picture 2" descr="See the source image">
            <a:extLst>
              <a:ext uri="{FF2B5EF4-FFF2-40B4-BE49-F238E27FC236}">
                <a16:creationId xmlns:a16="http://schemas.microsoft.com/office/drawing/2014/main" id="{B78EEA06-7959-482F-B8AE-EA61D2BBA5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530" y="197224"/>
            <a:ext cx="6535271" cy="43214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oy, LEGO, yellow&#10;&#10;Description automatically generated">
            <a:extLst>
              <a:ext uri="{FF2B5EF4-FFF2-40B4-BE49-F238E27FC236}">
                <a16:creationId xmlns:a16="http://schemas.microsoft.com/office/drawing/2014/main" id="{A7A717B7-9858-4C63-88A3-932AC4B0A9E6}"/>
              </a:ext>
            </a:extLst>
          </p:cNvPr>
          <p:cNvPicPr>
            <a:picLocks noChangeAspect="1"/>
          </p:cNvPicPr>
          <p:nvPr/>
        </p:nvPicPr>
        <p:blipFill>
          <a:blip r:embed="rId3">
            <a:clrChange>
              <a:clrFrom>
                <a:srgbClr val="D4D4D6"/>
              </a:clrFrom>
              <a:clrTo>
                <a:srgbClr val="D4D4D6">
                  <a:alpha val="0"/>
                </a:srgbClr>
              </a:clrTo>
            </a:clrChange>
            <a:extLst>
              <a:ext uri="{28A0092B-C50C-407E-A947-70E740481C1C}">
                <a14:useLocalDpi xmlns:a14="http://schemas.microsoft.com/office/drawing/2010/main" val="0"/>
              </a:ext>
            </a:extLst>
          </a:blip>
          <a:stretch>
            <a:fillRect/>
          </a:stretch>
        </p:blipFill>
        <p:spPr>
          <a:xfrm>
            <a:off x="8666921" y="1055596"/>
            <a:ext cx="2391600" cy="2895400"/>
          </a:xfrm>
          <a:prstGeom prst="rect">
            <a:avLst/>
          </a:prstGeom>
        </p:spPr>
      </p:pic>
    </p:spTree>
    <p:extLst>
      <p:ext uri="{BB962C8B-B14F-4D97-AF65-F5344CB8AC3E}">
        <p14:creationId xmlns:p14="http://schemas.microsoft.com/office/powerpoint/2010/main" val="3220169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BF78-DCA7-4D9B-B611-78B2E8921A53}"/>
              </a:ext>
            </a:extLst>
          </p:cNvPr>
          <p:cNvSpPr>
            <a:spLocks noGrp="1"/>
          </p:cNvSpPr>
          <p:nvPr>
            <p:ph type="title"/>
          </p:nvPr>
        </p:nvSpPr>
        <p:spPr/>
        <p:txBody>
          <a:bodyPr/>
          <a:lstStyle/>
          <a:p>
            <a:r>
              <a:rPr lang="en-US" dirty="0">
                <a:latin typeface="Ravie" panose="04040805050809020602" pitchFamily="82" charset="0"/>
              </a:rPr>
              <a:t>Scattered</a:t>
            </a:r>
            <a:endParaRPr lang="en-US" dirty="0"/>
          </a:p>
        </p:txBody>
      </p:sp>
      <p:sp>
        <p:nvSpPr>
          <p:cNvPr id="4" name="Text Placeholder 3">
            <a:extLst>
              <a:ext uri="{FF2B5EF4-FFF2-40B4-BE49-F238E27FC236}">
                <a16:creationId xmlns:a16="http://schemas.microsoft.com/office/drawing/2014/main" id="{F48B484D-46E0-4138-A92B-214B490F26F8}"/>
              </a:ext>
            </a:extLst>
          </p:cNvPr>
          <p:cNvSpPr>
            <a:spLocks noGrp="1"/>
          </p:cNvSpPr>
          <p:nvPr>
            <p:ph type="body" sz="half" idx="2"/>
          </p:nvPr>
        </p:nvSpPr>
        <p:spPr>
          <a:xfrm>
            <a:off x="680322" y="2336872"/>
            <a:ext cx="3790078" cy="4063928"/>
          </a:xfrm>
        </p:spPr>
        <p:txBody>
          <a:bodyPr>
            <a:normAutofit/>
          </a:bodyPr>
          <a:lstStyle/>
          <a:p>
            <a:r>
              <a:rPr lang="en-US" sz="2400" baseline="30000" dirty="0"/>
              <a:t>8 </a:t>
            </a:r>
            <a:r>
              <a:rPr lang="en-US" sz="2400" dirty="0"/>
              <a:t>So the </a:t>
            </a:r>
            <a:r>
              <a:rPr lang="en-US" sz="2400" cap="small" dirty="0"/>
              <a:t>Lord</a:t>
            </a:r>
            <a:r>
              <a:rPr lang="en-US" sz="2400" dirty="0"/>
              <a:t> scattered them from there over all the earth, and they stopped building the city. </a:t>
            </a:r>
            <a:r>
              <a:rPr lang="en-US" sz="2400" baseline="30000" dirty="0"/>
              <a:t>9 </a:t>
            </a:r>
            <a:r>
              <a:rPr lang="en-US" sz="2400" dirty="0"/>
              <a:t>That is why it was called Babel</a:t>
            </a:r>
            <a:r>
              <a:rPr lang="en-US" sz="2400" baseline="30000" dirty="0"/>
              <a:t>[</a:t>
            </a:r>
            <a:r>
              <a:rPr lang="en-US" sz="2400" baseline="30000" dirty="0">
                <a:hlinkClick r:id="rId2" tooltip="See footnote c"/>
              </a:rPr>
              <a:t>c</a:t>
            </a:r>
            <a:r>
              <a:rPr lang="en-US" sz="2400" baseline="30000" dirty="0"/>
              <a:t>]</a:t>
            </a:r>
            <a:r>
              <a:rPr lang="en-US" sz="2400" dirty="0"/>
              <a:t>—because there the </a:t>
            </a:r>
            <a:r>
              <a:rPr lang="en-US" sz="2400" cap="small" dirty="0"/>
              <a:t>Lord</a:t>
            </a:r>
            <a:r>
              <a:rPr lang="en-US" sz="2400" dirty="0"/>
              <a:t> confused the language of the whole world. From there the </a:t>
            </a:r>
            <a:r>
              <a:rPr lang="en-US" sz="2400" cap="small" dirty="0"/>
              <a:t>Lord</a:t>
            </a:r>
            <a:r>
              <a:rPr lang="en-US" sz="2400" dirty="0"/>
              <a:t> scattered them over the face of the whole earth.</a:t>
            </a:r>
          </a:p>
          <a:p>
            <a:endParaRPr lang="en-US" dirty="0"/>
          </a:p>
        </p:txBody>
      </p:sp>
      <p:pic>
        <p:nvPicPr>
          <p:cNvPr id="8" name="Content Placeholder 7" descr="Map&#10;&#10;Description automatically generated">
            <a:extLst>
              <a:ext uri="{FF2B5EF4-FFF2-40B4-BE49-F238E27FC236}">
                <a16:creationId xmlns:a16="http://schemas.microsoft.com/office/drawing/2014/main" id="{9EC451C3-D393-4180-B39E-4653ED3CB3A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62175" y="843779"/>
            <a:ext cx="7133889" cy="5464256"/>
          </a:xfrm>
        </p:spPr>
      </p:pic>
    </p:spTree>
    <p:extLst>
      <p:ext uri="{BB962C8B-B14F-4D97-AF65-F5344CB8AC3E}">
        <p14:creationId xmlns:p14="http://schemas.microsoft.com/office/powerpoint/2010/main" val="4129743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y, LEGO, orange, indoor&#10;&#10;Description automatically generated">
            <a:extLst>
              <a:ext uri="{FF2B5EF4-FFF2-40B4-BE49-F238E27FC236}">
                <a16:creationId xmlns:a16="http://schemas.microsoft.com/office/drawing/2014/main" id="{8842C011-CFC5-4D5B-8D8B-9F49845C5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705580" y="2563903"/>
            <a:ext cx="5908349" cy="4025153"/>
          </a:xfrm>
          <a:prstGeom prst="rect">
            <a:avLst/>
          </a:prstGeom>
        </p:spPr>
      </p:pic>
      <p:pic>
        <p:nvPicPr>
          <p:cNvPr id="5" name="Picture 4" descr="A picture containing toy, LEGO, yellow, orange&#10;&#10;Description automatically generated">
            <a:extLst>
              <a:ext uri="{FF2B5EF4-FFF2-40B4-BE49-F238E27FC236}">
                <a16:creationId xmlns:a16="http://schemas.microsoft.com/office/drawing/2014/main" id="{FB9CDCB6-ADC7-4B9D-8C9C-910446A7A2D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4044" y="2338031"/>
            <a:ext cx="3496237" cy="3496237"/>
          </a:xfrm>
          <a:prstGeom prst="rect">
            <a:avLst/>
          </a:prstGeom>
        </p:spPr>
      </p:pic>
      <p:sp>
        <p:nvSpPr>
          <p:cNvPr id="6" name="Speech Bubble: Rectangle with Corners Rounded 5">
            <a:extLst>
              <a:ext uri="{FF2B5EF4-FFF2-40B4-BE49-F238E27FC236}">
                <a16:creationId xmlns:a16="http://schemas.microsoft.com/office/drawing/2014/main" id="{A602E803-48B0-4EA4-87FF-D54558B4520A}"/>
              </a:ext>
            </a:extLst>
          </p:cNvPr>
          <p:cNvSpPr/>
          <p:nvPr/>
        </p:nvSpPr>
        <p:spPr>
          <a:xfrm>
            <a:off x="4705579" y="583096"/>
            <a:ext cx="5392577" cy="1497496"/>
          </a:xfrm>
          <a:prstGeom prst="wedgeRoundRectCallout">
            <a:avLst>
              <a:gd name="adj1" fmla="val 15261"/>
              <a:gd name="adj2" fmla="val 1024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True.  God gave us the ability to be creative and to build, but we should be humble and use our talents to glorify Him and to help others.</a:t>
            </a:r>
          </a:p>
          <a:p>
            <a:pPr algn="ctr"/>
            <a:r>
              <a:rPr lang="en-US" dirty="0">
                <a:solidFill>
                  <a:schemeClr val="bg1"/>
                </a:solidFill>
              </a:rPr>
              <a:t>We will do what He wants us to do.</a:t>
            </a:r>
          </a:p>
          <a:p>
            <a:pPr algn="ctr"/>
            <a:endParaRPr lang="en-US" dirty="0">
              <a:solidFill>
                <a:schemeClr val="bg1"/>
              </a:solidFill>
            </a:endParaRPr>
          </a:p>
        </p:txBody>
      </p:sp>
      <p:sp>
        <p:nvSpPr>
          <p:cNvPr id="7" name="Speech Bubble: Rectangle 6">
            <a:extLst>
              <a:ext uri="{FF2B5EF4-FFF2-40B4-BE49-F238E27FC236}">
                <a16:creationId xmlns:a16="http://schemas.microsoft.com/office/drawing/2014/main" id="{FAC37E2F-2E13-4D37-BCC4-4C5A92A8471B}"/>
              </a:ext>
            </a:extLst>
          </p:cNvPr>
          <p:cNvSpPr/>
          <p:nvPr/>
        </p:nvSpPr>
        <p:spPr>
          <a:xfrm>
            <a:off x="221388" y="384314"/>
            <a:ext cx="4178334" cy="1311967"/>
          </a:xfrm>
          <a:prstGeom prst="wedgeRectCallout">
            <a:avLst>
              <a:gd name="adj1" fmla="val -12734"/>
              <a:gd name="adj2" fmla="val 11248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God proved that HE is GREATER!</a:t>
            </a:r>
          </a:p>
          <a:p>
            <a:pPr algn="ctr"/>
            <a:r>
              <a:rPr lang="en-US" dirty="0">
                <a:solidFill>
                  <a:schemeClr val="bg1"/>
                </a:solidFill>
              </a:rPr>
              <a:t>He is in charge.</a:t>
            </a:r>
          </a:p>
          <a:p>
            <a:pPr algn="ctr"/>
            <a:r>
              <a:rPr lang="en-US" dirty="0">
                <a:solidFill>
                  <a:schemeClr val="bg1"/>
                </a:solidFill>
              </a:rPr>
              <a:t>He wants what is best for each of us.</a:t>
            </a:r>
          </a:p>
        </p:txBody>
      </p:sp>
    </p:spTree>
    <p:extLst>
      <p:ext uri="{BB962C8B-B14F-4D97-AF65-F5344CB8AC3E}">
        <p14:creationId xmlns:p14="http://schemas.microsoft.com/office/powerpoint/2010/main" val="3776342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EF1B-217E-4812-B25D-13DCF589D1A5}"/>
              </a:ext>
            </a:extLst>
          </p:cNvPr>
          <p:cNvSpPr>
            <a:spLocks noGrp="1"/>
          </p:cNvSpPr>
          <p:nvPr>
            <p:ph type="title"/>
          </p:nvPr>
        </p:nvSpPr>
        <p:spPr/>
        <p:txBody>
          <a:bodyPr/>
          <a:lstStyle/>
          <a:p>
            <a:r>
              <a:rPr lang="en-US" dirty="0"/>
              <a:t>Be Humble</a:t>
            </a:r>
          </a:p>
        </p:txBody>
      </p:sp>
      <p:sp>
        <p:nvSpPr>
          <p:cNvPr id="3" name="Text Placeholder 2">
            <a:extLst>
              <a:ext uri="{FF2B5EF4-FFF2-40B4-BE49-F238E27FC236}">
                <a16:creationId xmlns:a16="http://schemas.microsoft.com/office/drawing/2014/main" id="{5B6DA0C3-B92A-487F-A3B5-89CD29360DAE}"/>
              </a:ext>
            </a:extLst>
          </p:cNvPr>
          <p:cNvSpPr>
            <a:spLocks noGrp="1"/>
          </p:cNvSpPr>
          <p:nvPr>
            <p:ph type="body" sz="half" idx="2"/>
          </p:nvPr>
        </p:nvSpPr>
        <p:spPr/>
        <p:txBody>
          <a:bodyPr/>
          <a:lstStyle/>
          <a:p>
            <a:endParaRPr lang="en-US"/>
          </a:p>
        </p:txBody>
      </p:sp>
      <p:pic>
        <p:nvPicPr>
          <p:cNvPr id="4" name="Online Media 3" title="Lay It Down">
            <a:hlinkClick r:id="" action="ppaction://media"/>
            <a:extLst>
              <a:ext uri="{FF2B5EF4-FFF2-40B4-BE49-F238E27FC236}">
                <a16:creationId xmlns:a16="http://schemas.microsoft.com/office/drawing/2014/main" id="{557F338E-4FAB-4A9B-91C8-E6D0AB9F3759}"/>
              </a:ext>
            </a:extLst>
          </p:cNvPr>
          <p:cNvPicPr>
            <a:picLocks noRot="1" noChangeAspect="1"/>
          </p:cNvPicPr>
          <p:nvPr>
            <a:videoFile r:link="rId1"/>
          </p:nvPr>
        </p:nvPicPr>
        <p:blipFill>
          <a:blip r:embed="rId3"/>
          <a:stretch>
            <a:fillRect/>
          </a:stretch>
        </p:blipFill>
        <p:spPr>
          <a:xfrm>
            <a:off x="3526117" y="370855"/>
            <a:ext cx="8155052" cy="6116289"/>
          </a:xfrm>
          <a:prstGeom prst="rect">
            <a:avLst/>
          </a:prstGeom>
        </p:spPr>
      </p:pic>
    </p:spTree>
    <p:extLst>
      <p:ext uri="{BB962C8B-B14F-4D97-AF65-F5344CB8AC3E}">
        <p14:creationId xmlns:p14="http://schemas.microsoft.com/office/powerpoint/2010/main" val="427300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oup of people in garment&#10;&#10;Description automatically generated with low confidence">
            <a:extLst>
              <a:ext uri="{FF2B5EF4-FFF2-40B4-BE49-F238E27FC236}">
                <a16:creationId xmlns:a16="http://schemas.microsoft.com/office/drawing/2014/main" id="{82C5D508-43AB-43AD-9DEC-22B4C4507DF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14507" y="21824"/>
            <a:ext cx="1838739" cy="1838739"/>
          </a:xfrm>
          <a:prstGeom prst="rect">
            <a:avLst/>
          </a:prstGeom>
        </p:spPr>
      </p:pic>
      <p:pic>
        <p:nvPicPr>
          <p:cNvPr id="15" name="Picture 14" descr="A group of toy dolls&#10;&#10;Description automatically generated with medium confidence">
            <a:extLst>
              <a:ext uri="{FF2B5EF4-FFF2-40B4-BE49-F238E27FC236}">
                <a16:creationId xmlns:a16="http://schemas.microsoft.com/office/drawing/2014/main" id="{F884C839-43BA-49DB-BAA4-79B99027C60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0967" y="0"/>
            <a:ext cx="1838739" cy="1838739"/>
          </a:xfrm>
          <a:prstGeom prst="rect">
            <a:avLst/>
          </a:prstGeom>
        </p:spPr>
      </p:pic>
      <p:grpSp>
        <p:nvGrpSpPr>
          <p:cNvPr id="12" name="Group 11">
            <a:extLst>
              <a:ext uri="{FF2B5EF4-FFF2-40B4-BE49-F238E27FC236}">
                <a16:creationId xmlns:a16="http://schemas.microsoft.com/office/drawing/2014/main" id="{DD17F943-2089-412C-8DC9-D0FC0CA67BB7}"/>
              </a:ext>
            </a:extLst>
          </p:cNvPr>
          <p:cNvGrpSpPr/>
          <p:nvPr/>
        </p:nvGrpSpPr>
        <p:grpSpPr>
          <a:xfrm>
            <a:off x="106017" y="2345631"/>
            <a:ext cx="1683026" cy="4373221"/>
            <a:chOff x="106017" y="2345631"/>
            <a:chExt cx="1683026" cy="4373221"/>
          </a:xfrm>
        </p:grpSpPr>
        <p:sp>
          <p:nvSpPr>
            <p:cNvPr id="2" name="Rectangle 1">
              <a:extLst>
                <a:ext uri="{FF2B5EF4-FFF2-40B4-BE49-F238E27FC236}">
                  <a16:creationId xmlns:a16="http://schemas.microsoft.com/office/drawing/2014/main" id="{09C636BF-38A3-4500-B4A0-B86AE34CAC0E}"/>
                </a:ext>
              </a:extLst>
            </p:cNvPr>
            <p:cNvSpPr/>
            <p:nvPr/>
          </p:nvSpPr>
          <p:spPr>
            <a:xfrm>
              <a:off x="106017" y="5936974"/>
              <a:ext cx="1683026"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E0A343-8394-4419-85EC-6DCD781346C7}"/>
                </a:ext>
              </a:extLst>
            </p:cNvPr>
            <p:cNvSpPr/>
            <p:nvPr/>
          </p:nvSpPr>
          <p:spPr>
            <a:xfrm>
              <a:off x="182217" y="5155096"/>
              <a:ext cx="1500809"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2D466D3-D583-4069-AAFC-9A248FD7B29B}"/>
                </a:ext>
              </a:extLst>
            </p:cNvPr>
            <p:cNvSpPr/>
            <p:nvPr/>
          </p:nvSpPr>
          <p:spPr>
            <a:xfrm>
              <a:off x="311426" y="4373218"/>
              <a:ext cx="1278835" cy="78187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FA4024-97C7-4CD9-9A85-F216DFA938A6}"/>
                </a:ext>
              </a:extLst>
            </p:cNvPr>
            <p:cNvSpPr/>
            <p:nvPr/>
          </p:nvSpPr>
          <p:spPr>
            <a:xfrm>
              <a:off x="417444" y="3750364"/>
              <a:ext cx="1027043" cy="622853"/>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A7778A-CB8F-4C02-B2FC-42E125363696}"/>
                </a:ext>
              </a:extLst>
            </p:cNvPr>
            <p:cNvSpPr/>
            <p:nvPr/>
          </p:nvSpPr>
          <p:spPr>
            <a:xfrm>
              <a:off x="510209" y="3127509"/>
              <a:ext cx="828261" cy="622854"/>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6ACD5-849E-4DA2-BBF0-D1E331428798}"/>
                </a:ext>
              </a:extLst>
            </p:cNvPr>
            <p:cNvSpPr/>
            <p:nvPr/>
          </p:nvSpPr>
          <p:spPr>
            <a:xfrm>
              <a:off x="602974" y="2676939"/>
              <a:ext cx="602974" cy="45057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0A036A-9024-4DC6-8722-241A950F6B87}"/>
                </a:ext>
              </a:extLst>
            </p:cNvPr>
            <p:cNvSpPr/>
            <p:nvPr/>
          </p:nvSpPr>
          <p:spPr>
            <a:xfrm>
              <a:off x="702366" y="2345631"/>
              <a:ext cx="410818" cy="331308"/>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CB6DEAFE-642E-4BF8-9494-51E09D48DE4B}"/>
              </a:ext>
            </a:extLst>
          </p:cNvPr>
          <p:cNvSpPr txBox="1"/>
          <p:nvPr/>
        </p:nvSpPr>
        <p:spPr>
          <a:xfrm>
            <a:off x="10570268" y="675859"/>
            <a:ext cx="1616766" cy="1477328"/>
          </a:xfrm>
          <a:prstGeom prst="rect">
            <a:avLst/>
          </a:prstGeom>
          <a:noFill/>
        </p:spPr>
        <p:txBody>
          <a:bodyPr wrap="square" rtlCol="0">
            <a:spAutoFit/>
          </a:bodyPr>
          <a:lstStyle/>
          <a:p>
            <a:r>
              <a:rPr lang="en-US" dirty="0"/>
              <a:t>They moved away from each other. Good bye</a:t>
            </a:r>
          </a:p>
          <a:p>
            <a:endParaRPr lang="en-US" dirty="0"/>
          </a:p>
        </p:txBody>
      </p:sp>
      <p:pic>
        <p:nvPicPr>
          <p:cNvPr id="14" name="Online Media 13" title="Goodbye In Different Languages">
            <a:hlinkClick r:id="" action="ppaction://media"/>
            <a:extLst>
              <a:ext uri="{FF2B5EF4-FFF2-40B4-BE49-F238E27FC236}">
                <a16:creationId xmlns:a16="http://schemas.microsoft.com/office/drawing/2014/main" id="{842E2440-1CC9-48C8-B0BE-46F08CC1CB3A}"/>
              </a:ext>
            </a:extLst>
          </p:cNvPr>
          <p:cNvPicPr>
            <a:picLocks noRot="1" noChangeAspect="1"/>
          </p:cNvPicPr>
          <p:nvPr>
            <a:videoFile r:link="rId1"/>
          </p:nvPr>
        </p:nvPicPr>
        <p:blipFill>
          <a:blip r:embed="rId5"/>
          <a:stretch>
            <a:fillRect/>
          </a:stretch>
        </p:blipFill>
        <p:spPr>
          <a:xfrm>
            <a:off x="1335986" y="1598267"/>
            <a:ext cx="9062982" cy="5120585"/>
          </a:xfrm>
          <a:prstGeom prst="rect">
            <a:avLst/>
          </a:prstGeom>
        </p:spPr>
      </p:pic>
      <p:pic>
        <p:nvPicPr>
          <p:cNvPr id="10" name="Picture 9" descr="A group of toys&#10;&#10;Description automatically generated with low confidence">
            <a:extLst>
              <a:ext uri="{FF2B5EF4-FFF2-40B4-BE49-F238E27FC236}">
                <a16:creationId xmlns:a16="http://schemas.microsoft.com/office/drawing/2014/main" id="{40F556CB-4F69-4E51-BB9D-E01D7314CF17}"/>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6425" t="13013" r="45942"/>
          <a:stretch/>
        </p:blipFill>
        <p:spPr>
          <a:xfrm>
            <a:off x="3795219" y="-16613"/>
            <a:ext cx="1495373" cy="1614880"/>
          </a:xfrm>
          <a:prstGeom prst="rect">
            <a:avLst/>
          </a:prstGeom>
        </p:spPr>
      </p:pic>
      <p:pic>
        <p:nvPicPr>
          <p:cNvPr id="17" name="Picture 16" descr="A group of toys&#10;&#10;Description automatically generated with low confidence">
            <a:extLst>
              <a:ext uri="{FF2B5EF4-FFF2-40B4-BE49-F238E27FC236}">
                <a16:creationId xmlns:a16="http://schemas.microsoft.com/office/drawing/2014/main" id="{26BD373E-1080-4A67-B651-1A3E2A08645E}"/>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2881" t="13013" r="25324"/>
          <a:stretch/>
        </p:blipFill>
        <p:spPr>
          <a:xfrm flipH="1">
            <a:off x="5867477" y="21824"/>
            <a:ext cx="1179444" cy="1614880"/>
          </a:xfrm>
          <a:prstGeom prst="rect">
            <a:avLst/>
          </a:prstGeom>
        </p:spPr>
      </p:pic>
      <p:pic>
        <p:nvPicPr>
          <p:cNvPr id="18" name="Picture 17" descr="A picture containing toy, LEGO, yellow&#10;&#10;Description automatically generated">
            <a:extLst>
              <a:ext uri="{FF2B5EF4-FFF2-40B4-BE49-F238E27FC236}">
                <a16:creationId xmlns:a16="http://schemas.microsoft.com/office/drawing/2014/main" id="{B5B887CC-EFF5-4D16-ADC6-6784A3C4B15F}"/>
              </a:ext>
            </a:extLst>
          </p:cNvPr>
          <p:cNvPicPr>
            <a:picLocks noChangeAspect="1"/>
          </p:cNvPicPr>
          <p:nvPr/>
        </p:nvPicPr>
        <p:blipFill>
          <a:blip r:embed="rId7">
            <a:clrChange>
              <a:clrFrom>
                <a:srgbClr val="D4D4D6"/>
              </a:clrFrom>
              <a:clrTo>
                <a:srgbClr val="D4D4D6">
                  <a:alpha val="0"/>
                </a:srgbClr>
              </a:clrTo>
            </a:clrChange>
            <a:extLst>
              <a:ext uri="{28A0092B-C50C-407E-A947-70E740481C1C}">
                <a14:useLocalDpi xmlns:a14="http://schemas.microsoft.com/office/drawing/2010/main" val="0"/>
              </a:ext>
            </a:extLst>
          </a:blip>
          <a:stretch>
            <a:fillRect/>
          </a:stretch>
        </p:blipFill>
        <p:spPr>
          <a:xfrm>
            <a:off x="10760512" y="4158559"/>
            <a:ext cx="1326031" cy="1605365"/>
          </a:xfrm>
          <a:prstGeom prst="rect">
            <a:avLst/>
          </a:prstGeom>
        </p:spPr>
      </p:pic>
      <p:pic>
        <p:nvPicPr>
          <p:cNvPr id="23" name="Picture 22" descr="A group of people in garment&#10;&#10;Description automatically generated with low confidence">
            <a:extLst>
              <a:ext uri="{FF2B5EF4-FFF2-40B4-BE49-F238E27FC236}">
                <a16:creationId xmlns:a16="http://schemas.microsoft.com/office/drawing/2014/main" id="{4364CE5E-02C2-4A5D-A9FD-27A1F0AD37B8}"/>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60097" y="2276057"/>
            <a:ext cx="1702904" cy="1702904"/>
          </a:xfrm>
          <a:prstGeom prst="rect">
            <a:avLst/>
          </a:prstGeom>
        </p:spPr>
      </p:pic>
    </p:spTree>
    <p:extLst>
      <p:ext uri="{BB962C8B-B14F-4D97-AF65-F5344CB8AC3E}">
        <p14:creationId xmlns:p14="http://schemas.microsoft.com/office/powerpoint/2010/main" val="90750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246A-9A65-4C48-8976-7596BE178336}"/>
              </a:ext>
            </a:extLst>
          </p:cNvPr>
          <p:cNvSpPr>
            <a:spLocks noGrp="1"/>
          </p:cNvSpPr>
          <p:nvPr>
            <p:ph type="title"/>
          </p:nvPr>
        </p:nvSpPr>
        <p:spPr>
          <a:xfrm>
            <a:off x="3220278" y="464419"/>
            <a:ext cx="7673008" cy="2266124"/>
          </a:xfrm>
        </p:spPr>
        <p:txBody>
          <a:bodyPr>
            <a:normAutofit fontScale="90000"/>
          </a:bodyPr>
          <a:lstStyle/>
          <a:p>
            <a:r>
              <a:rPr lang="en-US" baseline="30000" dirty="0"/>
              <a:t>John 3:16 </a:t>
            </a:r>
            <a:r>
              <a:rPr lang="en-US" dirty="0"/>
              <a:t>For God so loved the world that he gave his one and only Son, that </a:t>
            </a:r>
            <a:r>
              <a:rPr lang="en-US" u="sng" dirty="0"/>
              <a:t>whoever believes in him</a:t>
            </a:r>
            <a:r>
              <a:rPr lang="en-US" dirty="0"/>
              <a:t> shall not perish but have eternal life. </a:t>
            </a:r>
            <a:r>
              <a:rPr lang="en-US" baseline="30000" dirty="0"/>
              <a:t>17 </a:t>
            </a:r>
            <a:r>
              <a:rPr lang="en-US" dirty="0"/>
              <a:t>For God did not send his Son into the world to condemn the world, but to save the world through him.</a:t>
            </a:r>
          </a:p>
        </p:txBody>
      </p:sp>
      <p:sp>
        <p:nvSpPr>
          <p:cNvPr id="4" name="Text Placeholder 3">
            <a:extLst>
              <a:ext uri="{FF2B5EF4-FFF2-40B4-BE49-F238E27FC236}">
                <a16:creationId xmlns:a16="http://schemas.microsoft.com/office/drawing/2014/main" id="{71ABA081-105B-40E8-AA4B-74D8B122E8FD}"/>
              </a:ext>
            </a:extLst>
          </p:cNvPr>
          <p:cNvSpPr>
            <a:spLocks noGrp="1"/>
          </p:cNvSpPr>
          <p:nvPr>
            <p:ph type="body" sz="half" idx="2"/>
          </p:nvPr>
        </p:nvSpPr>
        <p:spPr/>
        <p:txBody>
          <a:bodyPr>
            <a:normAutofit/>
          </a:bodyPr>
          <a:lstStyle/>
          <a:p>
            <a:r>
              <a:rPr lang="en-US" sz="3600" dirty="0"/>
              <a:t>God loves everyone every where!</a:t>
            </a:r>
          </a:p>
        </p:txBody>
      </p:sp>
      <p:pic>
        <p:nvPicPr>
          <p:cNvPr id="5" name="Picture 4" descr="A picture containing toy, doll, clipart&#10;&#10;Description automatically generated">
            <a:extLst>
              <a:ext uri="{FF2B5EF4-FFF2-40B4-BE49-F238E27FC236}">
                <a16:creationId xmlns:a16="http://schemas.microsoft.com/office/drawing/2014/main" id="{D30A0D95-51D3-41A4-B345-E1E7937384B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89308" y="3390900"/>
            <a:ext cx="4514850" cy="3467100"/>
          </a:xfrm>
          <a:prstGeom prst="rect">
            <a:avLst/>
          </a:prstGeom>
        </p:spPr>
      </p:pic>
      <p:pic>
        <p:nvPicPr>
          <p:cNvPr id="7" name="Picture 6" descr="A picture containing toy&#10;&#10;Description automatically generated">
            <a:extLst>
              <a:ext uri="{FF2B5EF4-FFF2-40B4-BE49-F238E27FC236}">
                <a16:creationId xmlns:a16="http://schemas.microsoft.com/office/drawing/2014/main" id="{2AA628C9-277A-4CE8-9158-C808942B525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1211" y="1524791"/>
            <a:ext cx="5203904" cy="3467101"/>
          </a:xfrm>
          <a:prstGeom prst="rect">
            <a:avLst/>
          </a:prstGeom>
        </p:spPr>
      </p:pic>
    </p:spTree>
    <p:extLst>
      <p:ext uri="{BB962C8B-B14F-4D97-AF65-F5344CB8AC3E}">
        <p14:creationId xmlns:p14="http://schemas.microsoft.com/office/powerpoint/2010/main" val="1238501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EEE7-2A4B-40A3-ADE6-8A11B495740A}"/>
              </a:ext>
            </a:extLst>
          </p:cNvPr>
          <p:cNvSpPr>
            <a:spLocks noGrp="1"/>
          </p:cNvSpPr>
          <p:nvPr>
            <p:ph type="title"/>
          </p:nvPr>
        </p:nvSpPr>
        <p:spPr/>
        <p:txBody>
          <a:bodyPr/>
          <a:lstStyle/>
          <a:p>
            <a:r>
              <a:rPr lang="en-US" dirty="0"/>
              <a:t>“I now realize how true it is that God does not show favoritism</a:t>
            </a:r>
            <a:r>
              <a:rPr lang="en-US" baseline="30000" dirty="0"/>
              <a:t> </a:t>
            </a:r>
            <a:r>
              <a:rPr lang="en-US" dirty="0"/>
              <a:t>but accepts from every nation the one who fears him and does what is right</a:t>
            </a:r>
          </a:p>
        </p:txBody>
      </p:sp>
      <p:sp>
        <p:nvSpPr>
          <p:cNvPr id="3" name="Text Placeholder 2">
            <a:extLst>
              <a:ext uri="{FF2B5EF4-FFF2-40B4-BE49-F238E27FC236}">
                <a16:creationId xmlns:a16="http://schemas.microsoft.com/office/drawing/2014/main" id="{FDA89C53-CC31-4EA7-9623-8C44808C5594}"/>
              </a:ext>
            </a:extLst>
          </p:cNvPr>
          <p:cNvSpPr>
            <a:spLocks noGrp="1"/>
          </p:cNvSpPr>
          <p:nvPr>
            <p:ph type="body" sz="half" idx="13"/>
          </p:nvPr>
        </p:nvSpPr>
        <p:spPr>
          <a:xfrm>
            <a:off x="342114" y="3062454"/>
            <a:ext cx="8156579" cy="733091"/>
          </a:xfrm>
        </p:spPr>
        <p:txBody>
          <a:bodyPr>
            <a:normAutofit/>
          </a:bodyPr>
          <a:lstStyle/>
          <a:p>
            <a:r>
              <a:rPr lang="en-US" sz="1800" b="0" i="0" u="none" strike="noStrike" baseline="0" dirty="0">
                <a:solidFill>
                  <a:srgbClr val="000000"/>
                </a:solidFill>
                <a:latin typeface="Poppl-Laudatio Regular"/>
              </a:rPr>
              <a:t>Peter said this after God told him to go with some soldiers from Caesarea.  </a:t>
            </a:r>
          </a:p>
          <a:p>
            <a:r>
              <a:rPr lang="en-US" sz="1800" b="0" i="0" u="none" strike="noStrike" baseline="0" dirty="0">
                <a:solidFill>
                  <a:srgbClr val="000000"/>
                </a:solidFill>
                <a:latin typeface="Poppl-Laudatio Regular"/>
              </a:rPr>
              <a:t>They wanted to know more about Jesus and God’s gift of salvation.</a:t>
            </a:r>
            <a:endParaRPr lang="en-US" dirty="0"/>
          </a:p>
        </p:txBody>
      </p:sp>
      <p:sp>
        <p:nvSpPr>
          <p:cNvPr id="4" name="Text Placeholder 3">
            <a:extLst>
              <a:ext uri="{FF2B5EF4-FFF2-40B4-BE49-F238E27FC236}">
                <a16:creationId xmlns:a16="http://schemas.microsoft.com/office/drawing/2014/main" id="{42F4F9A8-2F84-4A0D-9712-418D33560855}"/>
              </a:ext>
            </a:extLst>
          </p:cNvPr>
          <p:cNvSpPr>
            <a:spLocks noGrp="1"/>
          </p:cNvSpPr>
          <p:nvPr>
            <p:ph type="body" sz="half" idx="2"/>
          </p:nvPr>
        </p:nvSpPr>
        <p:spPr/>
        <p:txBody>
          <a:bodyPr>
            <a:normAutofit/>
          </a:bodyPr>
          <a:lstStyle/>
          <a:p>
            <a:r>
              <a:rPr lang="en-US" sz="2800" dirty="0"/>
              <a:t>Acts 10:34-35</a:t>
            </a:r>
          </a:p>
        </p:txBody>
      </p:sp>
      <p:pic>
        <p:nvPicPr>
          <p:cNvPr id="6" name="Picture 5" descr="A group of people in garment&#10;&#10;Description automatically generated with low confidence">
            <a:extLst>
              <a:ext uri="{FF2B5EF4-FFF2-40B4-BE49-F238E27FC236}">
                <a16:creationId xmlns:a16="http://schemas.microsoft.com/office/drawing/2014/main" id="{AAB8AC38-9CA2-40CD-BFB6-2FAB8F474549}"/>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6318" b="28793"/>
          <a:stretch/>
        </p:blipFill>
        <p:spPr>
          <a:xfrm>
            <a:off x="6096000" y="3429001"/>
            <a:ext cx="6041932" cy="3316356"/>
          </a:xfrm>
          <a:prstGeom prst="rect">
            <a:avLst/>
          </a:prstGeom>
        </p:spPr>
      </p:pic>
    </p:spTree>
    <p:extLst>
      <p:ext uri="{BB962C8B-B14F-4D97-AF65-F5344CB8AC3E}">
        <p14:creationId xmlns:p14="http://schemas.microsoft.com/office/powerpoint/2010/main" val="462441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f you're black or white">
            <a:hlinkClick r:id="" action="ppaction://media"/>
            <a:extLst>
              <a:ext uri="{FF2B5EF4-FFF2-40B4-BE49-F238E27FC236}">
                <a16:creationId xmlns:a16="http://schemas.microsoft.com/office/drawing/2014/main" id="{E514BB18-23DE-44A8-BEDB-D0B3A4B380FF}"/>
              </a:ext>
            </a:extLst>
          </p:cNvPr>
          <p:cNvPicPr>
            <a:picLocks noRot="1" noChangeAspect="1"/>
          </p:cNvPicPr>
          <p:nvPr>
            <a:videoFile r:link="rId1"/>
          </p:nvPr>
        </p:nvPicPr>
        <p:blipFill>
          <a:blip r:embed="rId3"/>
          <a:stretch>
            <a:fillRect/>
          </a:stretch>
        </p:blipFill>
        <p:spPr>
          <a:xfrm>
            <a:off x="1778000" y="190500"/>
            <a:ext cx="8636000" cy="6477000"/>
          </a:xfrm>
          <a:prstGeom prst="rect">
            <a:avLst/>
          </a:prstGeom>
        </p:spPr>
      </p:pic>
      <p:sp>
        <p:nvSpPr>
          <p:cNvPr id="3" name="Rectangle 2">
            <a:extLst>
              <a:ext uri="{FF2B5EF4-FFF2-40B4-BE49-F238E27FC236}">
                <a16:creationId xmlns:a16="http://schemas.microsoft.com/office/drawing/2014/main" id="{E370DD5D-EC77-47F2-B936-8933E2B65B0D}"/>
              </a:ext>
            </a:extLst>
          </p:cNvPr>
          <p:cNvSpPr/>
          <p:nvPr/>
        </p:nvSpPr>
        <p:spPr>
          <a:xfrm rot="16200000">
            <a:off x="-1781740" y="3060100"/>
            <a:ext cx="5418791" cy="923330"/>
          </a:xfrm>
          <a:prstGeom prst="rect">
            <a:avLst/>
          </a:prstGeom>
          <a:noFill/>
        </p:spPr>
        <p:txBody>
          <a:bodyPr wrap="none" lIns="91440" tIns="45720" rIns="91440" bIns="45720">
            <a:spAutoFit/>
          </a:bodyPr>
          <a:lstStyle/>
          <a:p>
            <a:pPr algn="ct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GOD LOVES YOU</a:t>
            </a:r>
          </a:p>
        </p:txBody>
      </p:sp>
    </p:spTree>
    <p:extLst>
      <p:ext uri="{BB962C8B-B14F-4D97-AF65-F5344CB8AC3E}">
        <p14:creationId xmlns:p14="http://schemas.microsoft.com/office/powerpoint/2010/main" val="412645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halom My Friend">
            <a:hlinkClick r:id="" action="ppaction://media"/>
            <a:extLst>
              <a:ext uri="{FF2B5EF4-FFF2-40B4-BE49-F238E27FC236}">
                <a16:creationId xmlns:a16="http://schemas.microsoft.com/office/drawing/2014/main" id="{E2B24B46-5520-4E6A-B1AC-25739F13FFE9}"/>
              </a:ext>
            </a:extLst>
          </p:cNvPr>
          <p:cNvPicPr>
            <a:picLocks noRot="1" noChangeAspect="1"/>
          </p:cNvPicPr>
          <p:nvPr>
            <a:videoFile r:link="rId1"/>
          </p:nvPr>
        </p:nvPicPr>
        <p:blipFill>
          <a:blip r:embed="rId3"/>
          <a:stretch>
            <a:fillRect/>
          </a:stretch>
        </p:blipFill>
        <p:spPr>
          <a:xfrm>
            <a:off x="192216" y="583095"/>
            <a:ext cx="10648649" cy="6016487"/>
          </a:xfrm>
          <a:prstGeom prst="rect">
            <a:avLst/>
          </a:prstGeom>
        </p:spPr>
      </p:pic>
    </p:spTree>
    <p:extLst>
      <p:ext uri="{BB962C8B-B14F-4D97-AF65-F5344CB8AC3E}">
        <p14:creationId xmlns:p14="http://schemas.microsoft.com/office/powerpoint/2010/main" val="15032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276</TotalTime>
  <Words>1053</Words>
  <Application>Microsoft Office PowerPoint</Application>
  <PresentationFormat>Widescreen</PresentationFormat>
  <Paragraphs>87</Paragraphs>
  <Slides>32</Slides>
  <Notes>0</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Poppl-Laudatio Regular</vt:lpstr>
      <vt:lpstr>Ravie</vt:lpstr>
      <vt:lpstr>Trebuchet MS</vt:lpstr>
      <vt:lpstr>Berlin</vt:lpstr>
      <vt:lpstr>Confusion  at the   Tower of Babel</vt:lpstr>
      <vt:lpstr>What does it mean?</vt:lpstr>
      <vt:lpstr>PowerPoint Presentation</vt:lpstr>
      <vt:lpstr>“I now realize how true it is that God does not show favoritism but accepts from every nation the one who fears him and does what is right</vt:lpstr>
      <vt:lpstr>PowerPoint Presentation</vt:lpstr>
      <vt:lpstr>PowerPoint Presentation</vt:lpstr>
      <vt:lpstr>PowerPoint Presentation</vt:lpstr>
      <vt:lpstr>PowerPoint Presentation</vt:lpstr>
      <vt:lpstr>Confusion    at the   Tower of Babel</vt:lpstr>
      <vt:lpstr>Let’s build a city and a tower.    Let’s make a name for ourselves.</vt:lpstr>
      <vt:lpstr>Let’s build a tower</vt:lpstr>
      <vt:lpstr>Wait a minute.  What did they say?</vt:lpstr>
      <vt:lpstr>PowerPoint Presentation</vt:lpstr>
      <vt:lpstr>God was not pleased</vt:lpstr>
      <vt:lpstr>Why was this a problem?     What did God want them to do?</vt:lpstr>
      <vt:lpstr>Crime increases</vt:lpstr>
      <vt:lpstr>“God opposes the proud  but shows favor to the humble.”    “Humble yourselves before the Lord,  and He will lift you up.” </vt:lpstr>
      <vt:lpstr>Do nothing out of selfish ambition or vain conceit.  Rather, in humility value others above yourselves, not looking to your own interests but each of you to the interests of the others.</vt:lpstr>
      <vt:lpstr>So, God said….</vt:lpstr>
      <vt:lpstr>PowerPoint Presentation</vt:lpstr>
      <vt:lpstr>PowerPoint Presentation</vt:lpstr>
      <vt:lpstr>PowerPoint Presentation</vt:lpstr>
      <vt:lpstr>PowerPoint Presentation</vt:lpstr>
      <vt:lpstr>PowerPoint Presentation</vt:lpstr>
      <vt:lpstr>Scattered</vt:lpstr>
      <vt:lpstr>PowerPoint Presentation</vt:lpstr>
      <vt:lpstr>Be Humble</vt:lpstr>
      <vt:lpstr>PowerPoint Presentation</vt:lpstr>
      <vt:lpstr>John 3:16 For God so loved the world that he gave his one and only Son, that whoever believes in him shall not perish but have eternal life. 17 For God did not send his Son into the world to condemn the world, but to save the world through him.</vt:lpstr>
      <vt:lpstr>“I now realize how true it is that God does not show favoritism but accepts from every nation the one who fears him and does what is right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Confusion  at the   Tower of Babel</dc:title>
  <dc:creator>Janelle Clendenon</dc:creator>
  <cp:lastModifiedBy>Janelle Clendenon</cp:lastModifiedBy>
  <cp:revision>5</cp:revision>
  <dcterms:created xsi:type="dcterms:W3CDTF">2021-01-01T20:12:32Z</dcterms:created>
  <dcterms:modified xsi:type="dcterms:W3CDTF">2021-01-02T18:49:26Z</dcterms:modified>
</cp:coreProperties>
</file>