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7" r:id="rId3"/>
    <p:sldId id="297" r:id="rId4"/>
    <p:sldId id="298" r:id="rId5"/>
    <p:sldId id="258" r:id="rId6"/>
    <p:sldId id="261" r:id="rId7"/>
    <p:sldId id="260" r:id="rId8"/>
    <p:sldId id="259" r:id="rId9"/>
    <p:sldId id="296" r:id="rId10"/>
    <p:sldId id="288" r:id="rId11"/>
    <p:sldId id="289" r:id="rId12"/>
    <p:sldId id="269" r:id="rId13"/>
    <p:sldId id="262" r:id="rId14"/>
    <p:sldId id="264" r:id="rId15"/>
    <p:sldId id="294" r:id="rId16"/>
    <p:sldId id="263" r:id="rId17"/>
    <p:sldId id="270" r:id="rId18"/>
    <p:sldId id="265" r:id="rId19"/>
    <p:sldId id="266" r:id="rId20"/>
    <p:sldId id="267" r:id="rId21"/>
    <p:sldId id="268" r:id="rId22"/>
    <p:sldId id="271" r:id="rId23"/>
    <p:sldId id="272"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95" r:id="rId37"/>
    <p:sldId id="293" r:id="rId38"/>
    <p:sldId id="290" r:id="rId39"/>
    <p:sldId id="291" r:id="rId40"/>
    <p:sldId id="292" r:id="rId41"/>
    <p:sldId id="29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9C8269-0FFB-43FE-BA98-D98DE563A1DF}" v="1" dt="2024-11-15T19:48:28.5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9" autoAdjust="0"/>
    <p:restoredTop sz="94660"/>
  </p:normalViewPr>
  <p:slideViewPr>
    <p:cSldViewPr snapToGrid="0">
      <p:cViewPr varScale="1">
        <p:scale>
          <a:sx n="47" d="100"/>
          <a:sy n="47" d="100"/>
        </p:scale>
        <p:origin x="48" y="7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lle Clendenon" userId="da17313139568148" providerId="LiveId" clId="{BB89FB01-1C2D-4F0D-812F-9931BD8AC902}"/>
    <pc:docChg chg="undo custSel addSld delSld modSld">
      <pc:chgData name="Janelle Clendenon" userId="da17313139568148" providerId="LiveId" clId="{BB89FB01-1C2D-4F0D-812F-9931BD8AC902}" dt="2024-09-23T04:29:56.489" v="1354"/>
      <pc:docMkLst>
        <pc:docMk/>
      </pc:docMkLst>
      <pc:sldChg chg="modSp mod">
        <pc:chgData name="Janelle Clendenon" userId="da17313139568148" providerId="LiveId" clId="{BB89FB01-1C2D-4F0D-812F-9931BD8AC902}" dt="2024-09-21T05:16:07.302" v="165" actId="20577"/>
        <pc:sldMkLst>
          <pc:docMk/>
          <pc:sldMk cId="1656532248" sldId="257"/>
        </pc:sldMkLst>
        <pc:spChg chg="mod">
          <ac:chgData name="Janelle Clendenon" userId="da17313139568148" providerId="LiveId" clId="{BB89FB01-1C2D-4F0D-812F-9931BD8AC902}" dt="2024-09-21T05:16:07.302" v="165" actId="20577"/>
          <ac:spMkLst>
            <pc:docMk/>
            <pc:sldMk cId="1656532248" sldId="257"/>
            <ac:spMk id="5" creationId="{0C8E0621-F117-276C-3E55-10C65134F5FC}"/>
          </ac:spMkLst>
        </pc:spChg>
        <pc:picChg chg="mod">
          <ac:chgData name="Janelle Clendenon" userId="da17313139568148" providerId="LiveId" clId="{BB89FB01-1C2D-4F0D-812F-9931BD8AC902}" dt="2024-09-21T05:12:15.603" v="37" actId="1076"/>
          <ac:picMkLst>
            <pc:docMk/>
            <pc:sldMk cId="1656532248" sldId="257"/>
            <ac:picMk id="7" creationId="{7E804DAE-C635-D3B7-17A1-FC4F3B2AC68C}"/>
          </ac:picMkLst>
        </pc:picChg>
      </pc:sldChg>
      <pc:sldChg chg="modSp mod">
        <pc:chgData name="Janelle Clendenon" userId="da17313139568148" providerId="LiveId" clId="{BB89FB01-1C2D-4F0D-812F-9931BD8AC902}" dt="2024-09-23T03:42:32.657" v="767" actId="20577"/>
        <pc:sldMkLst>
          <pc:docMk/>
          <pc:sldMk cId="4266166135" sldId="259"/>
        </pc:sldMkLst>
        <pc:spChg chg="mod">
          <ac:chgData name="Janelle Clendenon" userId="da17313139568148" providerId="LiveId" clId="{BB89FB01-1C2D-4F0D-812F-9931BD8AC902}" dt="2024-09-23T03:42:32.657" v="767" actId="20577"/>
          <ac:spMkLst>
            <pc:docMk/>
            <pc:sldMk cId="4266166135" sldId="259"/>
            <ac:spMk id="9" creationId="{E2C6FE61-6F12-813C-4368-D386436F9EE9}"/>
          </ac:spMkLst>
        </pc:spChg>
      </pc:sldChg>
      <pc:sldChg chg="addSp delSp modSp mod modAnim">
        <pc:chgData name="Janelle Clendenon" userId="da17313139568148" providerId="LiveId" clId="{BB89FB01-1C2D-4F0D-812F-9931BD8AC902}" dt="2024-09-21T06:01:43.879" v="764" actId="20577"/>
        <pc:sldMkLst>
          <pc:docMk/>
          <pc:sldMk cId="2563877538" sldId="264"/>
        </pc:sldMkLst>
        <pc:spChg chg="mod">
          <ac:chgData name="Janelle Clendenon" userId="da17313139568148" providerId="LiveId" clId="{BB89FB01-1C2D-4F0D-812F-9931BD8AC902}" dt="2024-09-21T05:59:56.603" v="607" actId="20577"/>
          <ac:spMkLst>
            <pc:docMk/>
            <pc:sldMk cId="2563877538" sldId="264"/>
            <ac:spMk id="2" creationId="{AD5F279F-A45D-0447-E5F0-6F80100153D5}"/>
          </ac:spMkLst>
        </pc:spChg>
        <pc:spChg chg="add del mod">
          <ac:chgData name="Janelle Clendenon" userId="da17313139568148" providerId="LiveId" clId="{BB89FB01-1C2D-4F0D-812F-9931BD8AC902}" dt="2024-09-21T05:48:39.792" v="253" actId="931"/>
          <ac:spMkLst>
            <pc:docMk/>
            <pc:sldMk cId="2563877538" sldId="264"/>
            <ac:spMk id="3" creationId="{178CE75A-DB3F-BCA8-B3AF-078561FF0F82}"/>
          </ac:spMkLst>
        </pc:spChg>
        <pc:spChg chg="mod">
          <ac:chgData name="Janelle Clendenon" userId="da17313139568148" providerId="LiveId" clId="{BB89FB01-1C2D-4F0D-812F-9931BD8AC902}" dt="2024-09-21T06:01:43.879" v="764" actId="20577"/>
          <ac:spMkLst>
            <pc:docMk/>
            <pc:sldMk cId="2563877538" sldId="264"/>
            <ac:spMk id="4" creationId="{24CF203D-3651-4415-2B1C-ED4C76C59D35}"/>
          </ac:spMkLst>
        </pc:spChg>
        <pc:spChg chg="mod">
          <ac:chgData name="Janelle Clendenon" userId="da17313139568148" providerId="LiveId" clId="{BB89FB01-1C2D-4F0D-812F-9931BD8AC902}" dt="2024-09-21T05:39:40.364" v="235"/>
          <ac:spMkLst>
            <pc:docMk/>
            <pc:sldMk cId="2563877538" sldId="264"/>
            <ac:spMk id="5" creationId="{0C8E0621-F117-276C-3E55-10C65134F5FC}"/>
          </ac:spMkLst>
        </pc:spChg>
        <pc:spChg chg="mod">
          <ac:chgData name="Janelle Clendenon" userId="da17313139568148" providerId="LiveId" clId="{BB89FB01-1C2D-4F0D-812F-9931BD8AC902}" dt="2024-09-21T05:39:40.364" v="235"/>
          <ac:spMkLst>
            <pc:docMk/>
            <pc:sldMk cId="2563877538" sldId="264"/>
            <ac:spMk id="7" creationId="{775F60DB-32F9-F57C-501D-3179F96B4395}"/>
          </ac:spMkLst>
        </pc:spChg>
        <pc:spChg chg="mod">
          <ac:chgData name="Janelle Clendenon" userId="da17313139568148" providerId="LiveId" clId="{BB89FB01-1C2D-4F0D-812F-9931BD8AC902}" dt="2024-09-21T05:39:07.401" v="234"/>
          <ac:spMkLst>
            <pc:docMk/>
            <pc:sldMk cId="2563877538" sldId="264"/>
            <ac:spMk id="10" creationId="{AE413D49-D114-83CC-3217-6EFB92E845F7}"/>
          </ac:spMkLst>
        </pc:spChg>
        <pc:spChg chg="mod">
          <ac:chgData name="Janelle Clendenon" userId="da17313139568148" providerId="LiveId" clId="{BB89FB01-1C2D-4F0D-812F-9931BD8AC902}" dt="2024-09-21T05:39:07.401" v="234"/>
          <ac:spMkLst>
            <pc:docMk/>
            <pc:sldMk cId="2563877538" sldId="264"/>
            <ac:spMk id="11" creationId="{0F100F0B-CDF3-1F71-8F89-85CC5B7816DC}"/>
          </ac:spMkLst>
        </pc:spChg>
        <pc:spChg chg="mod">
          <ac:chgData name="Janelle Clendenon" userId="da17313139568148" providerId="LiveId" clId="{BB89FB01-1C2D-4F0D-812F-9931BD8AC902}" dt="2024-09-21T05:39:48.291" v="237" actId="1076"/>
          <ac:spMkLst>
            <pc:docMk/>
            <pc:sldMk cId="2563877538" sldId="264"/>
            <ac:spMk id="13" creationId="{53374D83-6DA4-A17F-62A3-081D90E805B5}"/>
          </ac:spMkLst>
        </pc:spChg>
        <pc:spChg chg="mod">
          <ac:chgData name="Janelle Clendenon" userId="da17313139568148" providerId="LiveId" clId="{BB89FB01-1C2D-4F0D-812F-9931BD8AC902}" dt="2024-09-21T05:39:48.291" v="237" actId="1076"/>
          <ac:spMkLst>
            <pc:docMk/>
            <pc:sldMk cId="2563877538" sldId="264"/>
            <ac:spMk id="14" creationId="{FF24DBEA-F7CE-046C-D5D8-8428A62B8E23}"/>
          </ac:spMkLst>
        </pc:spChg>
        <pc:spChg chg="add mod">
          <ac:chgData name="Janelle Clendenon" userId="da17313139568148" providerId="LiveId" clId="{BB89FB01-1C2D-4F0D-812F-9931BD8AC902}" dt="2024-09-21T05:40:18.397" v="239"/>
          <ac:spMkLst>
            <pc:docMk/>
            <pc:sldMk cId="2563877538" sldId="264"/>
            <ac:spMk id="16" creationId="{2D3AE7BD-5A52-CEFE-B36F-854B2758E19C}"/>
          </ac:spMkLst>
        </pc:spChg>
        <pc:spChg chg="add mod">
          <ac:chgData name="Janelle Clendenon" userId="da17313139568148" providerId="LiveId" clId="{BB89FB01-1C2D-4F0D-812F-9931BD8AC902}" dt="2024-09-21T05:40:26.806" v="241"/>
          <ac:spMkLst>
            <pc:docMk/>
            <pc:sldMk cId="2563877538" sldId="264"/>
            <ac:spMk id="18" creationId="{A552DEFB-73FB-0904-663B-454F3DE3FB40}"/>
          </ac:spMkLst>
        </pc:spChg>
        <pc:spChg chg="mod">
          <ac:chgData name="Janelle Clendenon" userId="da17313139568148" providerId="LiveId" clId="{BB89FB01-1C2D-4F0D-812F-9931BD8AC902}" dt="2024-09-21T05:40:54.804" v="244" actId="1076"/>
          <ac:spMkLst>
            <pc:docMk/>
            <pc:sldMk cId="2563877538" sldId="264"/>
            <ac:spMk id="20" creationId="{2E216050-A11D-1524-F173-B8250A117BD2}"/>
          </ac:spMkLst>
        </pc:spChg>
        <pc:spChg chg="add mod">
          <ac:chgData name="Janelle Clendenon" userId="da17313139568148" providerId="LiveId" clId="{BB89FB01-1C2D-4F0D-812F-9931BD8AC902}" dt="2024-09-21T05:49:04.365" v="263" actId="1076"/>
          <ac:spMkLst>
            <pc:docMk/>
            <pc:sldMk cId="2563877538" sldId="264"/>
            <ac:spMk id="22" creationId="{40893B2A-F4CB-FE5B-19C5-025A5DB7AC5C}"/>
          </ac:spMkLst>
        </pc:spChg>
        <pc:spChg chg="add mod">
          <ac:chgData name="Janelle Clendenon" userId="da17313139568148" providerId="LiveId" clId="{BB89FB01-1C2D-4F0D-812F-9931BD8AC902}" dt="2024-09-21T05:49:56.337" v="274" actId="1076"/>
          <ac:spMkLst>
            <pc:docMk/>
            <pc:sldMk cId="2563877538" sldId="264"/>
            <ac:spMk id="23" creationId="{A62B9803-9EFF-AB81-8C84-C9D997848529}"/>
          </ac:spMkLst>
        </pc:spChg>
        <pc:spChg chg="add del">
          <ac:chgData name="Janelle Clendenon" userId="da17313139568148" providerId="LiveId" clId="{BB89FB01-1C2D-4F0D-812F-9931BD8AC902}" dt="2024-09-21T05:50:33.535" v="278" actId="478"/>
          <ac:spMkLst>
            <pc:docMk/>
            <pc:sldMk cId="2563877538" sldId="264"/>
            <ac:spMk id="28" creationId="{E4FAE705-8AE7-4974-23FA-21685902D030}"/>
          </ac:spMkLst>
        </pc:spChg>
        <pc:spChg chg="add mod">
          <ac:chgData name="Janelle Clendenon" userId="da17313139568148" providerId="LiveId" clId="{BB89FB01-1C2D-4F0D-812F-9931BD8AC902}" dt="2024-09-21T05:51:01.080" v="285" actId="1076"/>
          <ac:spMkLst>
            <pc:docMk/>
            <pc:sldMk cId="2563877538" sldId="264"/>
            <ac:spMk id="29" creationId="{E888F581-8DF7-E0F0-F9CC-2DB591165490}"/>
          </ac:spMkLst>
        </pc:spChg>
        <pc:spChg chg="add mod">
          <ac:chgData name="Janelle Clendenon" userId="da17313139568148" providerId="LiveId" clId="{BB89FB01-1C2D-4F0D-812F-9931BD8AC902}" dt="2024-09-21T05:51:12.183" v="287" actId="1076"/>
          <ac:spMkLst>
            <pc:docMk/>
            <pc:sldMk cId="2563877538" sldId="264"/>
            <ac:spMk id="30" creationId="{64EB0D84-CE17-4824-4957-0CCFEEFC7697}"/>
          </ac:spMkLst>
        </pc:spChg>
        <pc:spChg chg="add mod">
          <ac:chgData name="Janelle Clendenon" userId="da17313139568148" providerId="LiveId" clId="{BB89FB01-1C2D-4F0D-812F-9931BD8AC902}" dt="2024-09-21T05:53:48.646" v="437" actId="1076"/>
          <ac:spMkLst>
            <pc:docMk/>
            <pc:sldMk cId="2563877538" sldId="264"/>
            <ac:spMk id="32" creationId="{54A64485-AC32-DB3A-38D5-BFCA2446CE86}"/>
          </ac:spMkLst>
        </pc:spChg>
        <pc:spChg chg="add mod">
          <ac:chgData name="Janelle Clendenon" userId="da17313139568148" providerId="LiveId" clId="{BB89FB01-1C2D-4F0D-812F-9931BD8AC902}" dt="2024-09-21T05:56:07.435" v="463" actId="1582"/>
          <ac:spMkLst>
            <pc:docMk/>
            <pc:sldMk cId="2563877538" sldId="264"/>
            <ac:spMk id="45" creationId="{69719891-FB8F-DE11-28DE-D40F3284D59E}"/>
          </ac:spMkLst>
        </pc:spChg>
        <pc:grpChg chg="mod">
          <ac:chgData name="Janelle Clendenon" userId="da17313139568148" providerId="LiveId" clId="{BB89FB01-1C2D-4F0D-812F-9931BD8AC902}" dt="2024-09-21T05:39:40.364" v="235"/>
          <ac:grpSpMkLst>
            <pc:docMk/>
            <pc:sldMk cId="2563877538" sldId="264"/>
            <ac:grpSpMk id="1" creationId="{00000000-0000-0000-0000-000000000000}"/>
          </ac:grpSpMkLst>
        </pc:grpChg>
        <pc:grpChg chg="del mod">
          <ac:chgData name="Janelle Clendenon" userId="da17313139568148" providerId="LiveId" clId="{BB89FB01-1C2D-4F0D-812F-9931BD8AC902}" dt="2024-09-21T05:47:49.527" v="248" actId="478"/>
          <ac:grpSpMkLst>
            <pc:docMk/>
            <pc:sldMk cId="2563877538" sldId="264"/>
            <ac:grpSpMk id="8" creationId="{C88F1BF0-DBE2-1C15-DB4D-397D0BDD86E0}"/>
          </ac:grpSpMkLst>
        </pc:grpChg>
        <pc:grpChg chg="add mod">
          <ac:chgData name="Janelle Clendenon" userId="da17313139568148" providerId="LiveId" clId="{BB89FB01-1C2D-4F0D-812F-9931BD8AC902}" dt="2024-09-21T05:39:07.401" v="234"/>
          <ac:grpSpMkLst>
            <pc:docMk/>
            <pc:sldMk cId="2563877538" sldId="264"/>
            <ac:grpSpMk id="9" creationId="{F8C95232-A995-0534-2A77-89BD50182681}"/>
          </ac:grpSpMkLst>
        </pc:grpChg>
        <pc:grpChg chg="add del mod">
          <ac:chgData name="Janelle Clendenon" userId="da17313139568148" providerId="LiveId" clId="{BB89FB01-1C2D-4F0D-812F-9931BD8AC902}" dt="2024-09-21T05:40:33.858" v="242" actId="478"/>
          <ac:grpSpMkLst>
            <pc:docMk/>
            <pc:sldMk cId="2563877538" sldId="264"/>
            <ac:grpSpMk id="12" creationId="{12130BB6-B9C3-5D40-AD67-DAB966D02CB1}"/>
          </ac:grpSpMkLst>
        </pc:grpChg>
        <pc:grpChg chg="add del mod">
          <ac:chgData name="Janelle Clendenon" userId="da17313139568148" providerId="LiveId" clId="{BB89FB01-1C2D-4F0D-812F-9931BD8AC902}" dt="2024-09-21T05:41:20.096" v="246" actId="478"/>
          <ac:grpSpMkLst>
            <pc:docMk/>
            <pc:sldMk cId="2563877538" sldId="264"/>
            <ac:grpSpMk id="19" creationId="{F799E6C6-3BFD-704A-D1DD-33B5BB993A1B}"/>
          </ac:grpSpMkLst>
        </pc:grpChg>
        <pc:grpChg chg="add mod">
          <ac:chgData name="Janelle Clendenon" userId="da17313139568148" providerId="LiveId" clId="{BB89FB01-1C2D-4F0D-812F-9931BD8AC902}" dt="2024-09-21T05:57:04.237" v="471" actId="164"/>
          <ac:grpSpMkLst>
            <pc:docMk/>
            <pc:sldMk cId="2563877538" sldId="264"/>
            <ac:grpSpMk id="46" creationId="{CD304F2A-A2F4-994F-F39B-78496A626D11}"/>
          </ac:grpSpMkLst>
        </pc:grpChg>
        <pc:graphicFrameChg chg="add mod">
          <ac:chgData name="Janelle Clendenon" userId="da17313139568148" providerId="LiveId" clId="{BB89FB01-1C2D-4F0D-812F-9931BD8AC902}" dt="2024-09-21T05:40:18.397" v="239"/>
          <ac:graphicFrameMkLst>
            <pc:docMk/>
            <pc:sldMk cId="2563877538" sldId="264"/>
            <ac:graphicFrameMk id="15" creationId="{EA0D0A28-14EC-04E9-3C93-2CB716A087DE}"/>
          </ac:graphicFrameMkLst>
        </pc:graphicFrameChg>
        <pc:graphicFrameChg chg="add mod">
          <ac:chgData name="Janelle Clendenon" userId="da17313139568148" providerId="LiveId" clId="{BB89FB01-1C2D-4F0D-812F-9931BD8AC902}" dt="2024-09-21T05:40:26.806" v="241"/>
          <ac:graphicFrameMkLst>
            <pc:docMk/>
            <pc:sldMk cId="2563877538" sldId="264"/>
            <ac:graphicFrameMk id="17" creationId="{C2000250-8ACD-BBF7-B7A9-C5B7814332B1}"/>
          </ac:graphicFrameMkLst>
        </pc:graphicFrameChg>
        <pc:picChg chg="mod">
          <ac:chgData name="Janelle Clendenon" userId="da17313139568148" providerId="LiveId" clId="{BB89FB01-1C2D-4F0D-812F-9931BD8AC902}" dt="2024-09-21T05:39:40.364" v="235"/>
          <ac:picMkLst>
            <pc:docMk/>
            <pc:sldMk cId="2563877538" sldId="264"/>
            <ac:picMk id="6" creationId="{874229C4-EF91-084A-8ACB-C4CA40FE8522}"/>
          </ac:picMkLst>
        </pc:picChg>
        <pc:picChg chg="mod">
          <ac:chgData name="Janelle Clendenon" userId="da17313139568148" providerId="LiveId" clId="{BB89FB01-1C2D-4F0D-812F-9931BD8AC902}" dt="2024-09-21T05:40:54.804" v="244" actId="1076"/>
          <ac:picMkLst>
            <pc:docMk/>
            <pc:sldMk cId="2563877538" sldId="264"/>
            <ac:picMk id="21" creationId="{16FB12B1-C8CB-B392-C6B8-829C4FB53F60}"/>
          </ac:picMkLst>
        </pc:picChg>
        <pc:picChg chg="add mod ord">
          <ac:chgData name="Janelle Clendenon" userId="da17313139568148" providerId="LiveId" clId="{BB89FB01-1C2D-4F0D-812F-9931BD8AC902}" dt="2024-09-21T05:49:04.365" v="263" actId="1076"/>
          <ac:picMkLst>
            <pc:docMk/>
            <pc:sldMk cId="2563877538" sldId="264"/>
            <ac:picMk id="25" creationId="{B09F2BA0-03CD-D4B6-6834-A9095CD842B9}"/>
          </ac:picMkLst>
        </pc:picChg>
        <pc:picChg chg="add mod">
          <ac:chgData name="Janelle Clendenon" userId="da17313139568148" providerId="LiveId" clId="{BB89FB01-1C2D-4F0D-812F-9931BD8AC902}" dt="2024-09-21T05:50:03.818" v="276" actId="14100"/>
          <ac:picMkLst>
            <pc:docMk/>
            <pc:sldMk cId="2563877538" sldId="264"/>
            <ac:picMk id="27" creationId="{2A7663D7-CBE6-C73D-4505-6ADA7BF115AD}"/>
          </ac:picMkLst>
        </pc:picChg>
        <pc:picChg chg="add mod modCrop">
          <ac:chgData name="Janelle Clendenon" userId="da17313139568148" providerId="LiveId" clId="{BB89FB01-1C2D-4F0D-812F-9931BD8AC902}" dt="2024-09-21T05:53:13.439" v="431" actId="1076"/>
          <ac:picMkLst>
            <pc:docMk/>
            <pc:sldMk cId="2563877538" sldId="264"/>
            <ac:picMk id="31" creationId="{4DAF997F-7D99-1487-357D-3A50B3018943}"/>
          </ac:picMkLst>
        </pc:picChg>
        <pc:picChg chg="mod">
          <ac:chgData name="Janelle Clendenon" userId="da17313139568148" providerId="LiveId" clId="{BB89FB01-1C2D-4F0D-812F-9931BD8AC902}" dt="2024-09-21T05:39:40.364" v="235"/>
          <ac:picMkLst>
            <pc:docMk/>
            <pc:sldMk cId="2563877538" sldId="264"/>
            <ac:picMk id="1026" creationId="{CA5753A6-313F-EF02-A59C-03EF54E99655}"/>
          </ac:picMkLst>
        </pc:picChg>
        <pc:cxnChg chg="add mod">
          <ac:chgData name="Janelle Clendenon" userId="da17313139568148" providerId="LiveId" clId="{BB89FB01-1C2D-4F0D-812F-9931BD8AC902}" dt="2024-09-21T05:57:04.237" v="471" actId="164"/>
          <ac:cxnSpMkLst>
            <pc:docMk/>
            <pc:sldMk cId="2563877538" sldId="264"/>
            <ac:cxnSpMk id="34" creationId="{B1658350-6701-E05D-4311-7BDD52D8BFDB}"/>
          </ac:cxnSpMkLst>
        </pc:cxnChg>
        <pc:cxnChg chg="add mod">
          <ac:chgData name="Janelle Clendenon" userId="da17313139568148" providerId="LiveId" clId="{BB89FB01-1C2D-4F0D-812F-9931BD8AC902}" dt="2024-09-21T05:57:04.237" v="471" actId="164"/>
          <ac:cxnSpMkLst>
            <pc:docMk/>
            <pc:sldMk cId="2563877538" sldId="264"/>
            <ac:cxnSpMk id="35" creationId="{7AE15F2D-99AA-1C1A-FC23-FBD9C9B07562}"/>
          </ac:cxnSpMkLst>
        </pc:cxnChg>
        <pc:cxnChg chg="add mod">
          <ac:chgData name="Janelle Clendenon" userId="da17313139568148" providerId="LiveId" clId="{BB89FB01-1C2D-4F0D-812F-9931BD8AC902}" dt="2024-09-21T05:57:04.237" v="471" actId="164"/>
          <ac:cxnSpMkLst>
            <pc:docMk/>
            <pc:sldMk cId="2563877538" sldId="264"/>
            <ac:cxnSpMk id="36" creationId="{294C125B-8CE3-BCF5-A5D9-D43C4AC80C45}"/>
          </ac:cxnSpMkLst>
        </pc:cxnChg>
        <pc:cxnChg chg="add mod">
          <ac:chgData name="Janelle Clendenon" userId="da17313139568148" providerId="LiveId" clId="{BB89FB01-1C2D-4F0D-812F-9931BD8AC902}" dt="2024-09-21T05:57:04.237" v="471" actId="164"/>
          <ac:cxnSpMkLst>
            <pc:docMk/>
            <pc:sldMk cId="2563877538" sldId="264"/>
            <ac:cxnSpMk id="37" creationId="{A6E1FDF7-B7B2-8F7A-BD72-CAAF41D21505}"/>
          </ac:cxnSpMkLst>
        </pc:cxnChg>
        <pc:cxnChg chg="add mod">
          <ac:chgData name="Janelle Clendenon" userId="da17313139568148" providerId="LiveId" clId="{BB89FB01-1C2D-4F0D-812F-9931BD8AC902}" dt="2024-09-21T05:57:04.237" v="471" actId="164"/>
          <ac:cxnSpMkLst>
            <pc:docMk/>
            <pc:sldMk cId="2563877538" sldId="264"/>
            <ac:cxnSpMk id="38" creationId="{56907D15-8798-7946-0DD1-D4297ED4AB2F}"/>
          </ac:cxnSpMkLst>
        </pc:cxnChg>
        <pc:cxnChg chg="add mod">
          <ac:chgData name="Janelle Clendenon" userId="da17313139568148" providerId="LiveId" clId="{BB89FB01-1C2D-4F0D-812F-9931BD8AC902}" dt="2024-09-21T05:57:04.237" v="471" actId="164"/>
          <ac:cxnSpMkLst>
            <pc:docMk/>
            <pc:sldMk cId="2563877538" sldId="264"/>
            <ac:cxnSpMk id="39" creationId="{9E744B95-32C8-78ED-81FE-415B5CF9468F}"/>
          </ac:cxnSpMkLst>
        </pc:cxnChg>
        <pc:cxnChg chg="add mod">
          <ac:chgData name="Janelle Clendenon" userId="da17313139568148" providerId="LiveId" clId="{BB89FB01-1C2D-4F0D-812F-9931BD8AC902}" dt="2024-09-21T05:57:04.237" v="471" actId="164"/>
          <ac:cxnSpMkLst>
            <pc:docMk/>
            <pc:sldMk cId="2563877538" sldId="264"/>
            <ac:cxnSpMk id="40" creationId="{FFE6E145-9895-15AF-11E0-75EA9BA6BB0D}"/>
          </ac:cxnSpMkLst>
        </pc:cxnChg>
        <pc:cxnChg chg="add mod">
          <ac:chgData name="Janelle Clendenon" userId="da17313139568148" providerId="LiveId" clId="{BB89FB01-1C2D-4F0D-812F-9931BD8AC902}" dt="2024-09-21T05:57:04.237" v="471" actId="164"/>
          <ac:cxnSpMkLst>
            <pc:docMk/>
            <pc:sldMk cId="2563877538" sldId="264"/>
            <ac:cxnSpMk id="41" creationId="{62E65B38-155B-DC6C-3AEB-20C06AD962A1}"/>
          </ac:cxnSpMkLst>
        </pc:cxnChg>
        <pc:cxnChg chg="add mod">
          <ac:chgData name="Janelle Clendenon" userId="da17313139568148" providerId="LiveId" clId="{BB89FB01-1C2D-4F0D-812F-9931BD8AC902}" dt="2024-09-21T05:57:04.237" v="471" actId="164"/>
          <ac:cxnSpMkLst>
            <pc:docMk/>
            <pc:sldMk cId="2563877538" sldId="264"/>
            <ac:cxnSpMk id="42" creationId="{862E6408-37E3-594E-895F-02EBECB37605}"/>
          </ac:cxnSpMkLst>
        </pc:cxnChg>
        <pc:cxnChg chg="add mod">
          <ac:chgData name="Janelle Clendenon" userId="da17313139568148" providerId="LiveId" clId="{BB89FB01-1C2D-4F0D-812F-9931BD8AC902}" dt="2024-09-21T05:55:24.891" v="460" actId="14100"/>
          <ac:cxnSpMkLst>
            <pc:docMk/>
            <pc:sldMk cId="2563877538" sldId="264"/>
            <ac:cxnSpMk id="43" creationId="{15C52940-C3C9-E14A-D52F-87A7AF170139}"/>
          </ac:cxnSpMkLst>
        </pc:cxnChg>
      </pc:sldChg>
      <pc:sldChg chg="modSp">
        <pc:chgData name="Janelle Clendenon" userId="da17313139568148" providerId="LiveId" clId="{BB89FB01-1C2D-4F0D-812F-9931BD8AC902}" dt="2024-09-23T03:51:01.112" v="1094" actId="20577"/>
        <pc:sldMkLst>
          <pc:docMk/>
          <pc:sldMk cId="1311199001" sldId="266"/>
        </pc:sldMkLst>
        <pc:spChg chg="mod">
          <ac:chgData name="Janelle Clendenon" userId="da17313139568148" providerId="LiveId" clId="{BB89FB01-1C2D-4F0D-812F-9931BD8AC902}" dt="2024-09-23T03:51:01.112" v="1094" actId="20577"/>
          <ac:spMkLst>
            <pc:docMk/>
            <pc:sldMk cId="1311199001" sldId="266"/>
            <ac:spMk id="11" creationId="{3FD07BB1-41EB-E257-F0BD-173D171EDC1B}"/>
          </ac:spMkLst>
        </pc:spChg>
      </pc:sldChg>
      <pc:sldChg chg="delSp del mod">
        <pc:chgData name="Janelle Clendenon" userId="da17313139568148" providerId="LiveId" clId="{BB89FB01-1C2D-4F0D-812F-9931BD8AC902}" dt="2024-09-23T03:57:17.844" v="1151" actId="2696"/>
        <pc:sldMkLst>
          <pc:docMk/>
          <pc:sldMk cId="1704097508" sldId="273"/>
        </pc:sldMkLst>
        <pc:spChg chg="del">
          <ac:chgData name="Janelle Clendenon" userId="da17313139568148" providerId="LiveId" clId="{BB89FB01-1C2D-4F0D-812F-9931BD8AC902}" dt="2024-09-23T03:57:03.101" v="1150" actId="478"/>
          <ac:spMkLst>
            <pc:docMk/>
            <pc:sldMk cId="1704097508" sldId="273"/>
            <ac:spMk id="10" creationId="{0956901C-4CB1-BB7A-56E5-6A23DA5107C8}"/>
          </ac:spMkLst>
        </pc:spChg>
      </pc:sldChg>
      <pc:sldChg chg="addSp modSp mod modAnim">
        <pc:chgData name="Janelle Clendenon" userId="da17313139568148" providerId="LiveId" clId="{BB89FB01-1C2D-4F0D-812F-9931BD8AC902}" dt="2024-09-23T04:01:00.829" v="1192"/>
        <pc:sldMkLst>
          <pc:docMk/>
          <pc:sldMk cId="1462741304" sldId="281"/>
        </pc:sldMkLst>
        <pc:spChg chg="add mod">
          <ac:chgData name="Janelle Clendenon" userId="da17313139568148" providerId="LiveId" clId="{BB89FB01-1C2D-4F0D-812F-9931BD8AC902}" dt="2024-09-23T04:00:51.870" v="1191" actId="1076"/>
          <ac:spMkLst>
            <pc:docMk/>
            <pc:sldMk cId="1462741304" sldId="281"/>
            <ac:spMk id="3" creationId="{227A36E3-C343-033F-A4A6-DFD41F3A7C05}"/>
          </ac:spMkLst>
        </pc:spChg>
        <pc:spChg chg="mod">
          <ac:chgData name="Janelle Clendenon" userId="da17313139568148" providerId="LiveId" clId="{BB89FB01-1C2D-4F0D-812F-9931BD8AC902}" dt="2024-09-23T04:00:18.456" v="1154" actId="1076"/>
          <ac:spMkLst>
            <pc:docMk/>
            <pc:sldMk cId="1462741304" sldId="281"/>
            <ac:spMk id="7" creationId="{7A965EDB-490E-9AFC-F468-5327399DE1F8}"/>
          </ac:spMkLst>
        </pc:spChg>
        <pc:spChg chg="mod">
          <ac:chgData name="Janelle Clendenon" userId="da17313139568148" providerId="LiveId" clId="{BB89FB01-1C2D-4F0D-812F-9931BD8AC902}" dt="2024-09-23T04:00:10.773" v="1153" actId="1076"/>
          <ac:spMkLst>
            <pc:docMk/>
            <pc:sldMk cId="1462741304" sldId="281"/>
            <ac:spMk id="10" creationId="{0956901C-4CB1-BB7A-56E5-6A23DA5107C8}"/>
          </ac:spMkLst>
        </pc:spChg>
        <pc:picChg chg="mod">
          <ac:chgData name="Janelle Clendenon" userId="da17313139568148" providerId="LiveId" clId="{BB89FB01-1C2D-4F0D-812F-9931BD8AC902}" dt="2024-09-23T04:00:07.535" v="1152" actId="1076"/>
          <ac:picMkLst>
            <pc:docMk/>
            <pc:sldMk cId="1462741304" sldId="281"/>
            <ac:picMk id="9" creationId="{1B670133-9EE0-C681-C510-ECBDC518641C}"/>
          </ac:picMkLst>
        </pc:picChg>
      </pc:sldChg>
      <pc:sldChg chg="modSp mod">
        <pc:chgData name="Janelle Clendenon" userId="da17313139568148" providerId="LiveId" clId="{BB89FB01-1C2D-4F0D-812F-9931BD8AC902}" dt="2024-09-23T03:45:17.606" v="798" actId="6549"/>
        <pc:sldMkLst>
          <pc:docMk/>
          <pc:sldMk cId="416896096" sldId="285"/>
        </pc:sldMkLst>
        <pc:spChg chg="mod">
          <ac:chgData name="Janelle Clendenon" userId="da17313139568148" providerId="LiveId" clId="{BB89FB01-1C2D-4F0D-812F-9931BD8AC902}" dt="2024-09-23T03:45:17.606" v="798" actId="6549"/>
          <ac:spMkLst>
            <pc:docMk/>
            <pc:sldMk cId="416896096" sldId="285"/>
            <ac:spMk id="4" creationId="{24CF203D-3651-4415-2B1C-ED4C76C59D35}"/>
          </ac:spMkLst>
        </pc:spChg>
      </pc:sldChg>
      <pc:sldChg chg="modSp mod">
        <pc:chgData name="Janelle Clendenon" userId="da17313139568148" providerId="LiveId" clId="{BB89FB01-1C2D-4F0D-812F-9931BD8AC902}" dt="2024-09-21T05:11:53.787" v="36" actId="20577"/>
        <pc:sldMkLst>
          <pc:docMk/>
          <pc:sldMk cId="1973190006" sldId="288"/>
        </pc:sldMkLst>
        <pc:spChg chg="mod">
          <ac:chgData name="Janelle Clendenon" userId="da17313139568148" providerId="LiveId" clId="{BB89FB01-1C2D-4F0D-812F-9931BD8AC902}" dt="2024-09-21T05:11:04.199" v="26" actId="14100"/>
          <ac:spMkLst>
            <pc:docMk/>
            <pc:sldMk cId="1973190006" sldId="288"/>
            <ac:spMk id="2" creationId="{AD5F279F-A45D-0447-E5F0-6F80100153D5}"/>
          </ac:spMkLst>
        </pc:spChg>
        <pc:spChg chg="mod">
          <ac:chgData name="Janelle Clendenon" userId="da17313139568148" providerId="LiveId" clId="{BB89FB01-1C2D-4F0D-812F-9931BD8AC902}" dt="2024-09-21T05:11:53.787" v="36" actId="20577"/>
          <ac:spMkLst>
            <pc:docMk/>
            <pc:sldMk cId="1973190006" sldId="288"/>
            <ac:spMk id="5" creationId="{0C8E0621-F117-276C-3E55-10C65134F5FC}"/>
          </ac:spMkLst>
        </pc:spChg>
        <pc:picChg chg="mod">
          <ac:chgData name="Janelle Clendenon" userId="da17313139568148" providerId="LiveId" clId="{BB89FB01-1C2D-4F0D-812F-9931BD8AC902}" dt="2024-09-21T05:11:08.519" v="27" actId="1076"/>
          <ac:picMkLst>
            <pc:docMk/>
            <pc:sldMk cId="1973190006" sldId="288"/>
            <ac:picMk id="6" creationId="{874229C4-EF91-084A-8ACB-C4CA40FE8522}"/>
          </ac:picMkLst>
        </pc:picChg>
        <pc:picChg chg="mod">
          <ac:chgData name="Janelle Clendenon" userId="da17313139568148" providerId="LiveId" clId="{BB89FB01-1C2D-4F0D-812F-9931BD8AC902}" dt="2024-09-21T05:08:47.080" v="0" actId="1076"/>
          <ac:picMkLst>
            <pc:docMk/>
            <pc:sldMk cId="1973190006" sldId="288"/>
            <ac:picMk id="8" creationId="{1476D4EB-002D-4753-D10C-ECCB8F392F9D}"/>
          </ac:picMkLst>
        </pc:picChg>
      </pc:sldChg>
      <pc:sldChg chg="modSp add mod">
        <pc:chgData name="Janelle Clendenon" userId="da17313139568148" providerId="LiveId" clId="{BB89FB01-1C2D-4F0D-812F-9931BD8AC902}" dt="2024-09-21T05:59:46.275" v="595" actId="20577"/>
        <pc:sldMkLst>
          <pc:docMk/>
          <pc:sldMk cId="2596513653" sldId="294"/>
        </pc:sldMkLst>
        <pc:spChg chg="mod">
          <ac:chgData name="Janelle Clendenon" userId="da17313139568148" providerId="LiveId" clId="{BB89FB01-1C2D-4F0D-812F-9931BD8AC902}" dt="2024-09-21T05:59:46.275" v="595" actId="20577"/>
          <ac:spMkLst>
            <pc:docMk/>
            <pc:sldMk cId="2596513653" sldId="294"/>
            <ac:spMk id="2" creationId="{AD5F279F-A45D-0447-E5F0-6F80100153D5}"/>
          </ac:spMkLst>
        </pc:spChg>
      </pc:sldChg>
      <pc:sldChg chg="add">
        <pc:chgData name="Janelle Clendenon" userId="da17313139568148" providerId="LiveId" clId="{BB89FB01-1C2D-4F0D-812F-9931BD8AC902}" dt="2024-09-21T06:02:14.668" v="765"/>
        <pc:sldMkLst>
          <pc:docMk/>
          <pc:sldMk cId="2250104733" sldId="295"/>
        </pc:sldMkLst>
      </pc:sldChg>
      <pc:sldChg chg="modSp add mod">
        <pc:chgData name="Janelle Clendenon" userId="da17313139568148" providerId="LiveId" clId="{BB89FB01-1C2D-4F0D-812F-9931BD8AC902}" dt="2024-09-23T03:49:27.099" v="1059" actId="1076"/>
        <pc:sldMkLst>
          <pc:docMk/>
          <pc:sldMk cId="2528297799" sldId="296"/>
        </pc:sldMkLst>
        <pc:spChg chg="mod">
          <ac:chgData name="Janelle Clendenon" userId="da17313139568148" providerId="LiveId" clId="{BB89FB01-1C2D-4F0D-812F-9931BD8AC902}" dt="2024-09-23T03:46:45.183" v="821" actId="20577"/>
          <ac:spMkLst>
            <pc:docMk/>
            <pc:sldMk cId="2528297799" sldId="296"/>
            <ac:spMk id="2" creationId="{AD5F279F-A45D-0447-E5F0-6F80100153D5}"/>
          </ac:spMkLst>
        </pc:spChg>
        <pc:spChg chg="mod">
          <ac:chgData name="Janelle Clendenon" userId="da17313139568148" providerId="LiveId" clId="{BB89FB01-1C2D-4F0D-812F-9931BD8AC902}" dt="2024-09-23T03:48:45.747" v="1051" actId="20577"/>
          <ac:spMkLst>
            <pc:docMk/>
            <pc:sldMk cId="2528297799" sldId="296"/>
            <ac:spMk id="4" creationId="{24CF203D-3651-4415-2B1C-ED4C76C59D35}"/>
          </ac:spMkLst>
        </pc:spChg>
        <pc:spChg chg="mod">
          <ac:chgData name="Janelle Clendenon" userId="da17313139568148" providerId="LiveId" clId="{BB89FB01-1C2D-4F0D-812F-9931BD8AC902}" dt="2024-09-23T03:49:18.246" v="1055" actId="1076"/>
          <ac:spMkLst>
            <pc:docMk/>
            <pc:sldMk cId="2528297799" sldId="296"/>
            <ac:spMk id="9" creationId="{E2C6FE61-6F12-813C-4368-D386436F9EE9}"/>
          </ac:spMkLst>
        </pc:spChg>
        <pc:spChg chg="mod">
          <ac:chgData name="Janelle Clendenon" userId="da17313139568148" providerId="LiveId" clId="{BB89FB01-1C2D-4F0D-812F-9931BD8AC902}" dt="2024-09-23T03:49:27.099" v="1059" actId="1076"/>
          <ac:spMkLst>
            <pc:docMk/>
            <pc:sldMk cId="2528297799" sldId="296"/>
            <ac:spMk id="10" creationId="{EE42CF66-078D-A2AA-1983-6C8D35611040}"/>
          </ac:spMkLst>
        </pc:spChg>
      </pc:sldChg>
      <pc:sldChg chg="addSp delSp modSp add mod delAnim modAnim">
        <pc:chgData name="Janelle Clendenon" userId="da17313139568148" providerId="LiveId" clId="{BB89FB01-1C2D-4F0D-812F-9931BD8AC902}" dt="2024-09-23T04:29:56.489" v="1354"/>
        <pc:sldMkLst>
          <pc:docMk/>
          <pc:sldMk cId="1525477506" sldId="297"/>
        </pc:sldMkLst>
        <pc:spChg chg="mod">
          <ac:chgData name="Janelle Clendenon" userId="da17313139568148" providerId="LiveId" clId="{BB89FB01-1C2D-4F0D-812F-9931BD8AC902}" dt="2024-09-23T04:28:14.452" v="1314" actId="20577"/>
          <ac:spMkLst>
            <pc:docMk/>
            <pc:sldMk cId="1525477506" sldId="297"/>
            <ac:spMk id="2" creationId="{AD5F279F-A45D-0447-E5F0-6F80100153D5}"/>
          </ac:spMkLst>
        </pc:spChg>
        <pc:spChg chg="add del mod">
          <ac:chgData name="Janelle Clendenon" userId="da17313139568148" providerId="LiveId" clId="{BB89FB01-1C2D-4F0D-812F-9931BD8AC902}" dt="2024-09-23T04:27:17.257" v="1274" actId="478"/>
          <ac:spMkLst>
            <pc:docMk/>
            <pc:sldMk cId="1525477506" sldId="297"/>
            <ac:spMk id="4" creationId="{1F5A6602-619B-C5D4-951A-91021B5B2BD4}"/>
          </ac:spMkLst>
        </pc:spChg>
        <pc:spChg chg="mod ord">
          <ac:chgData name="Janelle Clendenon" userId="da17313139568148" providerId="LiveId" clId="{BB89FB01-1C2D-4F0D-812F-9931BD8AC902}" dt="2024-09-23T04:29:06.901" v="1331" actId="1076"/>
          <ac:spMkLst>
            <pc:docMk/>
            <pc:sldMk cId="1525477506" sldId="297"/>
            <ac:spMk id="5" creationId="{0C8E0621-F117-276C-3E55-10C65134F5FC}"/>
          </ac:spMkLst>
        </pc:spChg>
        <pc:spChg chg="add mod">
          <ac:chgData name="Janelle Clendenon" userId="da17313139568148" providerId="LiveId" clId="{BB89FB01-1C2D-4F0D-812F-9931BD8AC902}" dt="2024-09-23T04:27:43.226" v="1279" actId="1076"/>
          <ac:spMkLst>
            <pc:docMk/>
            <pc:sldMk cId="1525477506" sldId="297"/>
            <ac:spMk id="7" creationId="{4C51BB53-610B-8CF4-6285-A100C3DFB548}"/>
          </ac:spMkLst>
        </pc:spChg>
        <pc:spChg chg="add mod">
          <ac:chgData name="Janelle Clendenon" userId="da17313139568148" providerId="LiveId" clId="{BB89FB01-1C2D-4F0D-812F-9931BD8AC902}" dt="2024-09-23T04:28:48.151" v="1329" actId="20577"/>
          <ac:spMkLst>
            <pc:docMk/>
            <pc:sldMk cId="1525477506" sldId="297"/>
            <ac:spMk id="12" creationId="{B49320F6-0788-A20C-47BA-EF4FCBBD267B}"/>
          </ac:spMkLst>
        </pc:spChg>
        <pc:spChg chg="add mod">
          <ac:chgData name="Janelle Clendenon" userId="da17313139568148" providerId="LiveId" clId="{BB89FB01-1C2D-4F0D-812F-9931BD8AC902}" dt="2024-09-23T04:29:49.865" v="1353" actId="20577"/>
          <ac:spMkLst>
            <pc:docMk/>
            <pc:sldMk cId="1525477506" sldId="297"/>
            <ac:spMk id="14" creationId="{2EECCE9E-783A-AB1B-33F0-005EB2D9DFA0}"/>
          </ac:spMkLst>
        </pc:spChg>
        <pc:spChg chg="add del mod">
          <ac:chgData name="Janelle Clendenon" userId="da17313139568148" providerId="LiveId" clId="{BB89FB01-1C2D-4F0D-812F-9931BD8AC902}" dt="2024-09-23T04:27:17.257" v="1274" actId="478"/>
          <ac:spMkLst>
            <pc:docMk/>
            <pc:sldMk cId="1525477506" sldId="297"/>
            <ac:spMk id="15" creationId="{13F99ED8-8507-7DC1-B0E2-333402A46B12}"/>
          </ac:spMkLst>
        </pc:spChg>
        <pc:spChg chg="add del mod ord">
          <ac:chgData name="Janelle Clendenon" userId="da17313139568148" providerId="LiveId" clId="{BB89FB01-1C2D-4F0D-812F-9931BD8AC902}" dt="2024-09-23T04:25:11.289" v="1267" actId="478"/>
          <ac:spMkLst>
            <pc:docMk/>
            <pc:sldMk cId="1525477506" sldId="297"/>
            <ac:spMk id="19" creationId="{4FF9D14F-C5FB-C0DE-F7B1-2E1A708866B5}"/>
          </ac:spMkLst>
        </pc:spChg>
        <pc:spChg chg="add del ord">
          <ac:chgData name="Janelle Clendenon" userId="da17313139568148" providerId="LiveId" clId="{BB89FB01-1C2D-4F0D-812F-9931BD8AC902}" dt="2024-09-23T04:25:29.979" v="1270" actId="478"/>
          <ac:spMkLst>
            <pc:docMk/>
            <pc:sldMk cId="1525477506" sldId="297"/>
            <ac:spMk id="21" creationId="{89976790-1F03-7716-9E0D-60D98313F416}"/>
          </ac:spMkLst>
        </pc:spChg>
        <pc:picChg chg="add del mod">
          <ac:chgData name="Janelle Clendenon" userId="da17313139568148" providerId="LiveId" clId="{BB89FB01-1C2D-4F0D-812F-9931BD8AC902}" dt="2024-09-23T04:27:17.257" v="1274" actId="478"/>
          <ac:picMkLst>
            <pc:docMk/>
            <pc:sldMk cId="1525477506" sldId="297"/>
            <ac:picMk id="3" creationId="{6DC1FF70-0CF1-75C2-C271-EDFBFA14A659}"/>
          </ac:picMkLst>
        </pc:picChg>
        <pc:picChg chg="del">
          <ac:chgData name="Janelle Clendenon" userId="da17313139568148" providerId="LiveId" clId="{BB89FB01-1C2D-4F0D-812F-9931BD8AC902}" dt="2024-09-23T03:51:55.122" v="1096" actId="478"/>
          <ac:picMkLst>
            <pc:docMk/>
            <pc:sldMk cId="1525477506" sldId="297"/>
            <ac:picMk id="4" creationId="{687FC6E7-5C3E-4266-F97C-420CD0D628D7}"/>
          </ac:picMkLst>
        </pc:picChg>
        <pc:picChg chg="mod">
          <ac:chgData name="Janelle Clendenon" userId="da17313139568148" providerId="LiveId" clId="{BB89FB01-1C2D-4F0D-812F-9931BD8AC902}" dt="2024-09-23T04:28:23.904" v="1315" actId="1076"/>
          <ac:picMkLst>
            <pc:docMk/>
            <pc:sldMk cId="1525477506" sldId="297"/>
            <ac:picMk id="6" creationId="{874229C4-EF91-084A-8ACB-C4CA40FE8522}"/>
          </ac:picMkLst>
        </pc:picChg>
        <pc:picChg chg="add del mod modCrop">
          <ac:chgData name="Janelle Clendenon" userId="da17313139568148" providerId="LiveId" clId="{BB89FB01-1C2D-4F0D-812F-9931BD8AC902}" dt="2024-09-23T04:27:17.257" v="1274" actId="478"/>
          <ac:picMkLst>
            <pc:docMk/>
            <pc:sldMk cId="1525477506" sldId="297"/>
            <ac:picMk id="9" creationId="{1666D9BE-0F7E-DA3A-F768-5D9D8258DE0E}"/>
          </ac:picMkLst>
        </pc:picChg>
        <pc:picChg chg="add mod">
          <ac:chgData name="Janelle Clendenon" userId="da17313139568148" providerId="LiveId" clId="{BB89FB01-1C2D-4F0D-812F-9931BD8AC902}" dt="2024-09-23T04:27:50.653" v="1281" actId="1076"/>
          <ac:picMkLst>
            <pc:docMk/>
            <pc:sldMk cId="1525477506" sldId="297"/>
            <ac:picMk id="10" creationId="{C5195578-E049-1D8D-BF94-96E18C15887E}"/>
          </ac:picMkLst>
        </pc:picChg>
        <pc:picChg chg="add del mod">
          <ac:chgData name="Janelle Clendenon" userId="da17313139568148" providerId="LiveId" clId="{BB89FB01-1C2D-4F0D-812F-9931BD8AC902}" dt="2024-09-23T04:27:20.152" v="1275" actId="478"/>
          <ac:picMkLst>
            <pc:docMk/>
            <pc:sldMk cId="1525477506" sldId="297"/>
            <ac:picMk id="11" creationId="{1371215C-1CA4-4927-11DF-87018208AB8A}"/>
          </ac:picMkLst>
        </pc:picChg>
        <pc:picChg chg="add del mod">
          <ac:chgData name="Janelle Clendenon" userId="da17313139568148" providerId="LiveId" clId="{BB89FB01-1C2D-4F0D-812F-9931BD8AC902}" dt="2024-09-23T04:27:17.257" v="1274" actId="478"/>
          <ac:picMkLst>
            <pc:docMk/>
            <pc:sldMk cId="1525477506" sldId="297"/>
            <ac:picMk id="13" creationId="{09F8DD99-3B4F-0CD1-1779-0295CDFCDBF6}"/>
          </ac:picMkLst>
        </pc:picChg>
        <pc:picChg chg="add del mod">
          <ac:chgData name="Janelle Clendenon" userId="da17313139568148" providerId="LiveId" clId="{BB89FB01-1C2D-4F0D-812F-9931BD8AC902}" dt="2024-09-23T04:27:17.257" v="1274" actId="478"/>
          <ac:picMkLst>
            <pc:docMk/>
            <pc:sldMk cId="1525477506" sldId="297"/>
            <ac:picMk id="17" creationId="{B968F46C-863A-16B8-5E97-2E760D9CE3BD}"/>
          </ac:picMkLst>
        </pc:picChg>
      </pc:sldChg>
      <pc:sldChg chg="add">
        <pc:chgData name="Janelle Clendenon" userId="da17313139568148" providerId="LiveId" clId="{BB89FB01-1C2D-4F0D-812F-9931BD8AC902}" dt="2024-09-23T04:27:00.822" v="1273"/>
        <pc:sldMkLst>
          <pc:docMk/>
          <pc:sldMk cId="2070235374" sldId="298"/>
        </pc:sldMkLst>
      </pc:sldChg>
    </pc:docChg>
  </pc:docChgLst>
  <pc:docChgLst>
    <pc:chgData name="Janelle Clendenon" userId="da17313139568148" providerId="LiveId" clId="{5C9C8269-0FFB-43FE-BA98-D98DE563A1DF}"/>
    <pc:docChg chg="addSld delSld modSld sldOrd">
      <pc:chgData name="Janelle Clendenon" userId="da17313139568148" providerId="LiveId" clId="{5C9C8269-0FFB-43FE-BA98-D98DE563A1DF}" dt="2024-11-15T19:48:28.516" v="4"/>
      <pc:docMkLst>
        <pc:docMk/>
      </pc:docMkLst>
      <pc:sldChg chg="del ord">
        <pc:chgData name="Janelle Clendenon" userId="da17313139568148" providerId="LiveId" clId="{5C9C8269-0FFB-43FE-BA98-D98DE563A1DF}" dt="2024-11-15T19:47:57.581" v="2" actId="47"/>
        <pc:sldMkLst>
          <pc:docMk/>
          <pc:sldMk cId="1656532248" sldId="257"/>
        </pc:sldMkLst>
      </pc:sldChg>
      <pc:sldChg chg="addSp modSp new">
        <pc:chgData name="Janelle Clendenon" userId="da17313139568148" providerId="LiveId" clId="{5C9C8269-0FFB-43FE-BA98-D98DE563A1DF}" dt="2024-11-15T19:48:28.516" v="4"/>
        <pc:sldMkLst>
          <pc:docMk/>
          <pc:sldMk cId="1039586071" sldId="299"/>
        </pc:sldMkLst>
        <pc:spChg chg="add mod">
          <ac:chgData name="Janelle Clendenon" userId="da17313139568148" providerId="LiveId" clId="{5C9C8269-0FFB-43FE-BA98-D98DE563A1DF}" dt="2024-11-15T19:48:28.516" v="4"/>
          <ac:spMkLst>
            <pc:docMk/>
            <pc:sldMk cId="1039586071" sldId="299"/>
            <ac:spMk id="3" creationId="{CD2B95F4-5DA2-262A-A6DC-3CD96D855500}"/>
          </ac:spMkLst>
        </pc:spChg>
        <pc:picChg chg="add mod">
          <ac:chgData name="Janelle Clendenon" userId="da17313139568148" providerId="LiveId" clId="{5C9C8269-0FFB-43FE-BA98-D98DE563A1DF}" dt="2024-11-15T19:48:28.516" v="4"/>
          <ac:picMkLst>
            <pc:docMk/>
            <pc:sldMk cId="1039586071" sldId="299"/>
            <ac:picMk id="2" creationId="{3264B2A1-9DF9-CA6E-9E06-DD6404FC642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A6C1D-706A-07BB-6B33-579EBCD023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E15719-F11C-BC3F-DCF8-50A6A68C30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CB58E1-A70C-552F-8C63-3FA968E730D9}"/>
              </a:ext>
            </a:extLst>
          </p:cNvPr>
          <p:cNvSpPr>
            <a:spLocks noGrp="1"/>
          </p:cNvSpPr>
          <p:nvPr>
            <p:ph type="dt" sz="half" idx="10"/>
          </p:nvPr>
        </p:nvSpPr>
        <p:spPr/>
        <p:txBody>
          <a:bodyPr/>
          <a:lstStyle/>
          <a:p>
            <a:fld id="{00120401-FCB9-4644-B299-C35B55E0CF82}" type="datetimeFigureOut">
              <a:rPr lang="en-US" smtClean="0"/>
              <a:t>11/15/2024</a:t>
            </a:fld>
            <a:endParaRPr lang="en-US"/>
          </a:p>
        </p:txBody>
      </p:sp>
      <p:sp>
        <p:nvSpPr>
          <p:cNvPr id="5" name="Footer Placeholder 4">
            <a:extLst>
              <a:ext uri="{FF2B5EF4-FFF2-40B4-BE49-F238E27FC236}">
                <a16:creationId xmlns:a16="http://schemas.microsoft.com/office/drawing/2014/main" id="{E4E0B9BC-8646-1FB3-F586-1FF47FF4EC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3D2395-5EAF-86D9-24B1-4B5EBBF45E28}"/>
              </a:ext>
            </a:extLst>
          </p:cNvPr>
          <p:cNvSpPr>
            <a:spLocks noGrp="1"/>
          </p:cNvSpPr>
          <p:nvPr>
            <p:ph type="sldNum" sz="quarter" idx="12"/>
          </p:nvPr>
        </p:nvSpPr>
        <p:spPr/>
        <p:txBody>
          <a:bodyPr/>
          <a:lstStyle/>
          <a:p>
            <a:fld id="{3BD4B69F-A9F8-4359-A592-84BCD7079A51}" type="slidenum">
              <a:rPr lang="en-US" smtClean="0"/>
              <a:t>‹#›</a:t>
            </a:fld>
            <a:endParaRPr lang="en-US"/>
          </a:p>
        </p:txBody>
      </p:sp>
    </p:spTree>
    <p:extLst>
      <p:ext uri="{BB962C8B-B14F-4D97-AF65-F5344CB8AC3E}">
        <p14:creationId xmlns:p14="http://schemas.microsoft.com/office/powerpoint/2010/main" val="3822636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10B1-EBE4-F221-A450-2C0385D466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450C4D-E05C-1808-C69C-C8273B939B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1BA4C5-04CB-E264-F683-BAE8CA87FB59}"/>
              </a:ext>
            </a:extLst>
          </p:cNvPr>
          <p:cNvSpPr>
            <a:spLocks noGrp="1"/>
          </p:cNvSpPr>
          <p:nvPr>
            <p:ph type="dt" sz="half" idx="10"/>
          </p:nvPr>
        </p:nvSpPr>
        <p:spPr/>
        <p:txBody>
          <a:bodyPr/>
          <a:lstStyle/>
          <a:p>
            <a:fld id="{00120401-FCB9-4644-B299-C35B55E0CF82}" type="datetimeFigureOut">
              <a:rPr lang="en-US" smtClean="0"/>
              <a:t>11/15/2024</a:t>
            </a:fld>
            <a:endParaRPr lang="en-US"/>
          </a:p>
        </p:txBody>
      </p:sp>
      <p:sp>
        <p:nvSpPr>
          <p:cNvPr id="5" name="Footer Placeholder 4">
            <a:extLst>
              <a:ext uri="{FF2B5EF4-FFF2-40B4-BE49-F238E27FC236}">
                <a16:creationId xmlns:a16="http://schemas.microsoft.com/office/drawing/2014/main" id="{FB382E22-E05F-EB1F-42A3-AE867A5753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C6DD38-4178-6D0A-5014-80D975F5013F}"/>
              </a:ext>
            </a:extLst>
          </p:cNvPr>
          <p:cNvSpPr>
            <a:spLocks noGrp="1"/>
          </p:cNvSpPr>
          <p:nvPr>
            <p:ph type="sldNum" sz="quarter" idx="12"/>
          </p:nvPr>
        </p:nvSpPr>
        <p:spPr/>
        <p:txBody>
          <a:bodyPr/>
          <a:lstStyle/>
          <a:p>
            <a:fld id="{3BD4B69F-A9F8-4359-A592-84BCD7079A51}" type="slidenum">
              <a:rPr lang="en-US" smtClean="0"/>
              <a:t>‹#›</a:t>
            </a:fld>
            <a:endParaRPr lang="en-US"/>
          </a:p>
        </p:txBody>
      </p:sp>
    </p:spTree>
    <p:extLst>
      <p:ext uri="{BB962C8B-B14F-4D97-AF65-F5344CB8AC3E}">
        <p14:creationId xmlns:p14="http://schemas.microsoft.com/office/powerpoint/2010/main" val="893382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0F58BF-3C2E-657B-E21F-2F7E74C317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7D39E7-21E2-FD52-5E34-F7CE78FFEA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1BFC9F-CA75-C098-9371-841D246BD079}"/>
              </a:ext>
            </a:extLst>
          </p:cNvPr>
          <p:cNvSpPr>
            <a:spLocks noGrp="1"/>
          </p:cNvSpPr>
          <p:nvPr>
            <p:ph type="dt" sz="half" idx="10"/>
          </p:nvPr>
        </p:nvSpPr>
        <p:spPr/>
        <p:txBody>
          <a:bodyPr/>
          <a:lstStyle/>
          <a:p>
            <a:fld id="{00120401-FCB9-4644-B299-C35B55E0CF82}" type="datetimeFigureOut">
              <a:rPr lang="en-US" smtClean="0"/>
              <a:t>11/15/2024</a:t>
            </a:fld>
            <a:endParaRPr lang="en-US"/>
          </a:p>
        </p:txBody>
      </p:sp>
      <p:sp>
        <p:nvSpPr>
          <p:cNvPr id="5" name="Footer Placeholder 4">
            <a:extLst>
              <a:ext uri="{FF2B5EF4-FFF2-40B4-BE49-F238E27FC236}">
                <a16:creationId xmlns:a16="http://schemas.microsoft.com/office/drawing/2014/main" id="{8FCD82E1-1A07-8539-5715-6C515231E5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BDE72F-4F2A-0F50-FFE2-FEA7D5895F73}"/>
              </a:ext>
            </a:extLst>
          </p:cNvPr>
          <p:cNvSpPr>
            <a:spLocks noGrp="1"/>
          </p:cNvSpPr>
          <p:nvPr>
            <p:ph type="sldNum" sz="quarter" idx="12"/>
          </p:nvPr>
        </p:nvSpPr>
        <p:spPr/>
        <p:txBody>
          <a:bodyPr/>
          <a:lstStyle/>
          <a:p>
            <a:fld id="{3BD4B69F-A9F8-4359-A592-84BCD7079A51}" type="slidenum">
              <a:rPr lang="en-US" smtClean="0"/>
              <a:t>‹#›</a:t>
            </a:fld>
            <a:endParaRPr lang="en-US"/>
          </a:p>
        </p:txBody>
      </p:sp>
    </p:spTree>
    <p:extLst>
      <p:ext uri="{BB962C8B-B14F-4D97-AF65-F5344CB8AC3E}">
        <p14:creationId xmlns:p14="http://schemas.microsoft.com/office/powerpoint/2010/main" val="750576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A4DB9-500D-285B-6C29-1B7332A5C0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CFF64C-2DCC-EF70-93CE-D6F92C7F38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246DC0-9A63-A9E9-5BF0-8FA2D5496A56}"/>
              </a:ext>
            </a:extLst>
          </p:cNvPr>
          <p:cNvSpPr>
            <a:spLocks noGrp="1"/>
          </p:cNvSpPr>
          <p:nvPr>
            <p:ph type="dt" sz="half" idx="10"/>
          </p:nvPr>
        </p:nvSpPr>
        <p:spPr/>
        <p:txBody>
          <a:bodyPr/>
          <a:lstStyle/>
          <a:p>
            <a:fld id="{00120401-FCB9-4644-B299-C35B55E0CF82}" type="datetimeFigureOut">
              <a:rPr lang="en-US" smtClean="0"/>
              <a:t>11/15/2024</a:t>
            </a:fld>
            <a:endParaRPr lang="en-US"/>
          </a:p>
        </p:txBody>
      </p:sp>
      <p:sp>
        <p:nvSpPr>
          <p:cNvPr id="5" name="Footer Placeholder 4">
            <a:extLst>
              <a:ext uri="{FF2B5EF4-FFF2-40B4-BE49-F238E27FC236}">
                <a16:creationId xmlns:a16="http://schemas.microsoft.com/office/drawing/2014/main" id="{3DCE7C1E-D7D0-574D-30A0-B30CA990CE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66ABDC-5D0B-7D51-2952-4CCC9E1FC496}"/>
              </a:ext>
            </a:extLst>
          </p:cNvPr>
          <p:cNvSpPr>
            <a:spLocks noGrp="1"/>
          </p:cNvSpPr>
          <p:nvPr>
            <p:ph type="sldNum" sz="quarter" idx="12"/>
          </p:nvPr>
        </p:nvSpPr>
        <p:spPr/>
        <p:txBody>
          <a:bodyPr/>
          <a:lstStyle/>
          <a:p>
            <a:fld id="{3BD4B69F-A9F8-4359-A592-84BCD7079A51}" type="slidenum">
              <a:rPr lang="en-US" smtClean="0"/>
              <a:t>‹#›</a:t>
            </a:fld>
            <a:endParaRPr lang="en-US"/>
          </a:p>
        </p:txBody>
      </p:sp>
    </p:spTree>
    <p:extLst>
      <p:ext uri="{BB962C8B-B14F-4D97-AF65-F5344CB8AC3E}">
        <p14:creationId xmlns:p14="http://schemas.microsoft.com/office/powerpoint/2010/main" val="4286038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ECFC5-C515-4F5D-4010-410E1C0F19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C42F89-A35B-5512-B85B-56B1103A472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8C00B9-712E-89CD-D419-6E71DEEDE82E}"/>
              </a:ext>
            </a:extLst>
          </p:cNvPr>
          <p:cNvSpPr>
            <a:spLocks noGrp="1"/>
          </p:cNvSpPr>
          <p:nvPr>
            <p:ph type="dt" sz="half" idx="10"/>
          </p:nvPr>
        </p:nvSpPr>
        <p:spPr/>
        <p:txBody>
          <a:bodyPr/>
          <a:lstStyle/>
          <a:p>
            <a:fld id="{00120401-FCB9-4644-B299-C35B55E0CF82}" type="datetimeFigureOut">
              <a:rPr lang="en-US" smtClean="0"/>
              <a:t>11/15/2024</a:t>
            </a:fld>
            <a:endParaRPr lang="en-US"/>
          </a:p>
        </p:txBody>
      </p:sp>
      <p:sp>
        <p:nvSpPr>
          <p:cNvPr id="5" name="Footer Placeholder 4">
            <a:extLst>
              <a:ext uri="{FF2B5EF4-FFF2-40B4-BE49-F238E27FC236}">
                <a16:creationId xmlns:a16="http://schemas.microsoft.com/office/drawing/2014/main" id="{33622C4E-B404-69F8-7265-E5C41C380C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DCD348-F4A3-CB8B-EF4C-F9A33CE63E1E}"/>
              </a:ext>
            </a:extLst>
          </p:cNvPr>
          <p:cNvSpPr>
            <a:spLocks noGrp="1"/>
          </p:cNvSpPr>
          <p:nvPr>
            <p:ph type="sldNum" sz="quarter" idx="12"/>
          </p:nvPr>
        </p:nvSpPr>
        <p:spPr/>
        <p:txBody>
          <a:bodyPr/>
          <a:lstStyle/>
          <a:p>
            <a:fld id="{3BD4B69F-A9F8-4359-A592-84BCD7079A51}" type="slidenum">
              <a:rPr lang="en-US" smtClean="0"/>
              <a:t>‹#›</a:t>
            </a:fld>
            <a:endParaRPr lang="en-US"/>
          </a:p>
        </p:txBody>
      </p:sp>
    </p:spTree>
    <p:extLst>
      <p:ext uri="{BB962C8B-B14F-4D97-AF65-F5344CB8AC3E}">
        <p14:creationId xmlns:p14="http://schemas.microsoft.com/office/powerpoint/2010/main" val="1024390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116FE-B351-E7E5-5319-5FB63FEEF8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83155A-30B5-2C5D-FBBA-F1B04456D4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616FC6-206F-2FD4-71A5-81305E2C57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FED3A7-FD56-FED8-F57D-30F7827BFB3B}"/>
              </a:ext>
            </a:extLst>
          </p:cNvPr>
          <p:cNvSpPr>
            <a:spLocks noGrp="1"/>
          </p:cNvSpPr>
          <p:nvPr>
            <p:ph type="dt" sz="half" idx="10"/>
          </p:nvPr>
        </p:nvSpPr>
        <p:spPr/>
        <p:txBody>
          <a:bodyPr/>
          <a:lstStyle/>
          <a:p>
            <a:fld id="{00120401-FCB9-4644-B299-C35B55E0CF82}" type="datetimeFigureOut">
              <a:rPr lang="en-US" smtClean="0"/>
              <a:t>11/15/2024</a:t>
            </a:fld>
            <a:endParaRPr lang="en-US"/>
          </a:p>
        </p:txBody>
      </p:sp>
      <p:sp>
        <p:nvSpPr>
          <p:cNvPr id="6" name="Footer Placeholder 5">
            <a:extLst>
              <a:ext uri="{FF2B5EF4-FFF2-40B4-BE49-F238E27FC236}">
                <a16:creationId xmlns:a16="http://schemas.microsoft.com/office/drawing/2014/main" id="{228053A5-D17B-D0B7-5AD5-168244B3DF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F7AECD-DE39-D516-8712-79B148FA7128}"/>
              </a:ext>
            </a:extLst>
          </p:cNvPr>
          <p:cNvSpPr>
            <a:spLocks noGrp="1"/>
          </p:cNvSpPr>
          <p:nvPr>
            <p:ph type="sldNum" sz="quarter" idx="12"/>
          </p:nvPr>
        </p:nvSpPr>
        <p:spPr/>
        <p:txBody>
          <a:bodyPr/>
          <a:lstStyle/>
          <a:p>
            <a:fld id="{3BD4B69F-A9F8-4359-A592-84BCD7079A51}" type="slidenum">
              <a:rPr lang="en-US" smtClean="0"/>
              <a:t>‹#›</a:t>
            </a:fld>
            <a:endParaRPr lang="en-US"/>
          </a:p>
        </p:txBody>
      </p:sp>
    </p:spTree>
    <p:extLst>
      <p:ext uri="{BB962C8B-B14F-4D97-AF65-F5344CB8AC3E}">
        <p14:creationId xmlns:p14="http://schemas.microsoft.com/office/powerpoint/2010/main" val="1175849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3310E-8CCC-1D97-0A5B-3B396390B5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CE221A-8097-99A5-2B1E-39FDCEC288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EAF248-6C2A-DB9A-0F84-5927B3B5B5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5FCCDB-365F-39D4-DA91-155C2DB3AC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15DE9A-BE7A-D819-924A-32942DB159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7BA833-BC55-017F-FE40-3959AEE64C41}"/>
              </a:ext>
            </a:extLst>
          </p:cNvPr>
          <p:cNvSpPr>
            <a:spLocks noGrp="1"/>
          </p:cNvSpPr>
          <p:nvPr>
            <p:ph type="dt" sz="half" idx="10"/>
          </p:nvPr>
        </p:nvSpPr>
        <p:spPr/>
        <p:txBody>
          <a:bodyPr/>
          <a:lstStyle/>
          <a:p>
            <a:fld id="{00120401-FCB9-4644-B299-C35B55E0CF82}" type="datetimeFigureOut">
              <a:rPr lang="en-US" smtClean="0"/>
              <a:t>11/15/2024</a:t>
            </a:fld>
            <a:endParaRPr lang="en-US"/>
          </a:p>
        </p:txBody>
      </p:sp>
      <p:sp>
        <p:nvSpPr>
          <p:cNvPr id="8" name="Footer Placeholder 7">
            <a:extLst>
              <a:ext uri="{FF2B5EF4-FFF2-40B4-BE49-F238E27FC236}">
                <a16:creationId xmlns:a16="http://schemas.microsoft.com/office/drawing/2014/main" id="{86DB9C35-F5DE-1F4F-A31D-DF7C4B3825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67F833-62EE-94E2-0FBB-D203AED31E16}"/>
              </a:ext>
            </a:extLst>
          </p:cNvPr>
          <p:cNvSpPr>
            <a:spLocks noGrp="1"/>
          </p:cNvSpPr>
          <p:nvPr>
            <p:ph type="sldNum" sz="quarter" idx="12"/>
          </p:nvPr>
        </p:nvSpPr>
        <p:spPr/>
        <p:txBody>
          <a:bodyPr/>
          <a:lstStyle/>
          <a:p>
            <a:fld id="{3BD4B69F-A9F8-4359-A592-84BCD7079A51}" type="slidenum">
              <a:rPr lang="en-US" smtClean="0"/>
              <a:t>‹#›</a:t>
            </a:fld>
            <a:endParaRPr lang="en-US"/>
          </a:p>
        </p:txBody>
      </p:sp>
    </p:spTree>
    <p:extLst>
      <p:ext uri="{BB962C8B-B14F-4D97-AF65-F5344CB8AC3E}">
        <p14:creationId xmlns:p14="http://schemas.microsoft.com/office/powerpoint/2010/main" val="2140983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FB53B-680C-4114-B790-A604A643F1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49463A-CCB6-0886-BB26-C6444B691071}"/>
              </a:ext>
            </a:extLst>
          </p:cNvPr>
          <p:cNvSpPr>
            <a:spLocks noGrp="1"/>
          </p:cNvSpPr>
          <p:nvPr>
            <p:ph type="dt" sz="half" idx="10"/>
          </p:nvPr>
        </p:nvSpPr>
        <p:spPr/>
        <p:txBody>
          <a:bodyPr/>
          <a:lstStyle/>
          <a:p>
            <a:fld id="{00120401-FCB9-4644-B299-C35B55E0CF82}" type="datetimeFigureOut">
              <a:rPr lang="en-US" smtClean="0"/>
              <a:t>11/15/2024</a:t>
            </a:fld>
            <a:endParaRPr lang="en-US"/>
          </a:p>
        </p:txBody>
      </p:sp>
      <p:sp>
        <p:nvSpPr>
          <p:cNvPr id="4" name="Footer Placeholder 3">
            <a:extLst>
              <a:ext uri="{FF2B5EF4-FFF2-40B4-BE49-F238E27FC236}">
                <a16:creationId xmlns:a16="http://schemas.microsoft.com/office/drawing/2014/main" id="{41F14E9C-79DF-7063-F7B3-7D3D53A845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CE95B28-99DB-908B-E442-A9BD2A5F49DA}"/>
              </a:ext>
            </a:extLst>
          </p:cNvPr>
          <p:cNvSpPr>
            <a:spLocks noGrp="1"/>
          </p:cNvSpPr>
          <p:nvPr>
            <p:ph type="sldNum" sz="quarter" idx="12"/>
          </p:nvPr>
        </p:nvSpPr>
        <p:spPr/>
        <p:txBody>
          <a:bodyPr/>
          <a:lstStyle/>
          <a:p>
            <a:fld id="{3BD4B69F-A9F8-4359-A592-84BCD7079A51}" type="slidenum">
              <a:rPr lang="en-US" smtClean="0"/>
              <a:t>‹#›</a:t>
            </a:fld>
            <a:endParaRPr lang="en-US"/>
          </a:p>
        </p:txBody>
      </p:sp>
    </p:spTree>
    <p:extLst>
      <p:ext uri="{BB962C8B-B14F-4D97-AF65-F5344CB8AC3E}">
        <p14:creationId xmlns:p14="http://schemas.microsoft.com/office/powerpoint/2010/main" val="2357903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83923C-B95A-D7C4-24AF-4BC17E9AA468}"/>
              </a:ext>
            </a:extLst>
          </p:cNvPr>
          <p:cNvSpPr>
            <a:spLocks noGrp="1"/>
          </p:cNvSpPr>
          <p:nvPr>
            <p:ph type="dt" sz="half" idx="10"/>
          </p:nvPr>
        </p:nvSpPr>
        <p:spPr/>
        <p:txBody>
          <a:bodyPr/>
          <a:lstStyle/>
          <a:p>
            <a:fld id="{00120401-FCB9-4644-B299-C35B55E0CF82}" type="datetimeFigureOut">
              <a:rPr lang="en-US" smtClean="0"/>
              <a:t>11/15/2024</a:t>
            </a:fld>
            <a:endParaRPr lang="en-US"/>
          </a:p>
        </p:txBody>
      </p:sp>
      <p:sp>
        <p:nvSpPr>
          <p:cNvPr id="3" name="Footer Placeholder 2">
            <a:extLst>
              <a:ext uri="{FF2B5EF4-FFF2-40B4-BE49-F238E27FC236}">
                <a16:creationId xmlns:a16="http://schemas.microsoft.com/office/drawing/2014/main" id="{4CEFA8D0-C48C-2CA9-0128-45A6D22D9F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2A8222-4DB4-4060-0B45-672736A82683}"/>
              </a:ext>
            </a:extLst>
          </p:cNvPr>
          <p:cNvSpPr>
            <a:spLocks noGrp="1"/>
          </p:cNvSpPr>
          <p:nvPr>
            <p:ph type="sldNum" sz="quarter" idx="12"/>
          </p:nvPr>
        </p:nvSpPr>
        <p:spPr/>
        <p:txBody>
          <a:bodyPr/>
          <a:lstStyle/>
          <a:p>
            <a:fld id="{3BD4B69F-A9F8-4359-A592-84BCD7079A51}" type="slidenum">
              <a:rPr lang="en-US" smtClean="0"/>
              <a:t>‹#›</a:t>
            </a:fld>
            <a:endParaRPr lang="en-US"/>
          </a:p>
        </p:txBody>
      </p:sp>
    </p:spTree>
    <p:extLst>
      <p:ext uri="{BB962C8B-B14F-4D97-AF65-F5344CB8AC3E}">
        <p14:creationId xmlns:p14="http://schemas.microsoft.com/office/powerpoint/2010/main" val="4126510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5618D-3BC8-C635-D3D7-AB6A06A817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BD36E2-AEA7-3554-31C5-0A66220797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53945A-CE04-BF19-7E3D-94B0F79F7B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211B5B-E8C1-EB7B-0AD9-21858B50723F}"/>
              </a:ext>
            </a:extLst>
          </p:cNvPr>
          <p:cNvSpPr>
            <a:spLocks noGrp="1"/>
          </p:cNvSpPr>
          <p:nvPr>
            <p:ph type="dt" sz="half" idx="10"/>
          </p:nvPr>
        </p:nvSpPr>
        <p:spPr/>
        <p:txBody>
          <a:bodyPr/>
          <a:lstStyle/>
          <a:p>
            <a:fld id="{00120401-FCB9-4644-B299-C35B55E0CF82}" type="datetimeFigureOut">
              <a:rPr lang="en-US" smtClean="0"/>
              <a:t>11/15/2024</a:t>
            </a:fld>
            <a:endParaRPr lang="en-US"/>
          </a:p>
        </p:txBody>
      </p:sp>
      <p:sp>
        <p:nvSpPr>
          <p:cNvPr id="6" name="Footer Placeholder 5">
            <a:extLst>
              <a:ext uri="{FF2B5EF4-FFF2-40B4-BE49-F238E27FC236}">
                <a16:creationId xmlns:a16="http://schemas.microsoft.com/office/drawing/2014/main" id="{8E1E12E5-937A-2F38-24D3-665C2752F5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CF2E8E-979D-C280-A725-356590AC5E98}"/>
              </a:ext>
            </a:extLst>
          </p:cNvPr>
          <p:cNvSpPr>
            <a:spLocks noGrp="1"/>
          </p:cNvSpPr>
          <p:nvPr>
            <p:ph type="sldNum" sz="quarter" idx="12"/>
          </p:nvPr>
        </p:nvSpPr>
        <p:spPr/>
        <p:txBody>
          <a:bodyPr/>
          <a:lstStyle/>
          <a:p>
            <a:fld id="{3BD4B69F-A9F8-4359-A592-84BCD7079A51}" type="slidenum">
              <a:rPr lang="en-US" smtClean="0"/>
              <a:t>‹#›</a:t>
            </a:fld>
            <a:endParaRPr lang="en-US"/>
          </a:p>
        </p:txBody>
      </p:sp>
    </p:spTree>
    <p:extLst>
      <p:ext uri="{BB962C8B-B14F-4D97-AF65-F5344CB8AC3E}">
        <p14:creationId xmlns:p14="http://schemas.microsoft.com/office/powerpoint/2010/main" val="3214480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83419-1354-252A-DCC6-0F70FA28BD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B75B2E-1C75-D2F8-A410-919D5A29C4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C82FE3-C0C4-61E7-4F97-870FA97621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8BE2AD-7669-48E6-4D89-D3EDEA364DBB}"/>
              </a:ext>
            </a:extLst>
          </p:cNvPr>
          <p:cNvSpPr>
            <a:spLocks noGrp="1"/>
          </p:cNvSpPr>
          <p:nvPr>
            <p:ph type="dt" sz="half" idx="10"/>
          </p:nvPr>
        </p:nvSpPr>
        <p:spPr/>
        <p:txBody>
          <a:bodyPr/>
          <a:lstStyle/>
          <a:p>
            <a:fld id="{00120401-FCB9-4644-B299-C35B55E0CF82}" type="datetimeFigureOut">
              <a:rPr lang="en-US" smtClean="0"/>
              <a:t>11/15/2024</a:t>
            </a:fld>
            <a:endParaRPr lang="en-US"/>
          </a:p>
        </p:txBody>
      </p:sp>
      <p:sp>
        <p:nvSpPr>
          <p:cNvPr id="6" name="Footer Placeholder 5">
            <a:extLst>
              <a:ext uri="{FF2B5EF4-FFF2-40B4-BE49-F238E27FC236}">
                <a16:creationId xmlns:a16="http://schemas.microsoft.com/office/drawing/2014/main" id="{73813F16-85B3-9A3B-8221-CB7691EBD9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2B689A-B219-A444-FEBA-6C2417EB73FE}"/>
              </a:ext>
            </a:extLst>
          </p:cNvPr>
          <p:cNvSpPr>
            <a:spLocks noGrp="1"/>
          </p:cNvSpPr>
          <p:nvPr>
            <p:ph type="sldNum" sz="quarter" idx="12"/>
          </p:nvPr>
        </p:nvSpPr>
        <p:spPr/>
        <p:txBody>
          <a:bodyPr/>
          <a:lstStyle/>
          <a:p>
            <a:fld id="{3BD4B69F-A9F8-4359-A592-84BCD7079A51}" type="slidenum">
              <a:rPr lang="en-US" smtClean="0"/>
              <a:t>‹#›</a:t>
            </a:fld>
            <a:endParaRPr lang="en-US"/>
          </a:p>
        </p:txBody>
      </p:sp>
    </p:spTree>
    <p:extLst>
      <p:ext uri="{BB962C8B-B14F-4D97-AF65-F5344CB8AC3E}">
        <p14:creationId xmlns:p14="http://schemas.microsoft.com/office/powerpoint/2010/main" val="951901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0D66AF-7D88-0170-AD4B-CD21AD8A90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830488-D7E4-3A8D-4EAE-790EEA66F2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AB8C86-960D-B7DF-AEF7-2A8EBB0357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0120401-FCB9-4644-B299-C35B55E0CF82}" type="datetimeFigureOut">
              <a:rPr lang="en-US" smtClean="0"/>
              <a:t>11/15/2024</a:t>
            </a:fld>
            <a:endParaRPr lang="en-US"/>
          </a:p>
        </p:txBody>
      </p:sp>
      <p:sp>
        <p:nvSpPr>
          <p:cNvPr id="5" name="Footer Placeholder 4">
            <a:extLst>
              <a:ext uri="{FF2B5EF4-FFF2-40B4-BE49-F238E27FC236}">
                <a16:creationId xmlns:a16="http://schemas.microsoft.com/office/drawing/2014/main" id="{062ECF3B-1187-C30A-6C59-0394F4A188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BD64FB2-033E-78FC-E05B-0CF898EFDC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BD4B69F-A9F8-4359-A592-84BCD7079A51}" type="slidenum">
              <a:rPr lang="en-US" smtClean="0"/>
              <a:t>‹#›</a:t>
            </a:fld>
            <a:endParaRPr lang="en-US"/>
          </a:p>
        </p:txBody>
      </p:sp>
    </p:spTree>
    <p:extLst>
      <p:ext uri="{BB962C8B-B14F-4D97-AF65-F5344CB8AC3E}">
        <p14:creationId xmlns:p14="http://schemas.microsoft.com/office/powerpoint/2010/main" val="4210710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8.xml"/><Relationship Id="rId1" Type="http://schemas.openxmlformats.org/officeDocument/2006/relationships/video" Target="https://www.youtube.com/embed/CMRGZUcBh_E?feature=oembed" TargetMode="Externa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8.xml"/><Relationship Id="rId1" Type="http://schemas.openxmlformats.org/officeDocument/2006/relationships/video" Target="https://www.youtube.com/embed/KhuQpOWiRZM?feature=oembed" TargetMode="Externa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www.biblegateway.com/passage/?search=Genesis%2024&amp;version=NIV#fen-NIV-599a" TargetMode="External"/><Relationship Id="rId1" Type="http://schemas.openxmlformats.org/officeDocument/2006/relationships/slideLayout" Target="../slideLayouts/slideLayout8.xm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s://www.biblegateway.com/passage/?search=Genesis%2024&amp;version=NIV#fen-NIV-602b" TargetMode="External"/><Relationship Id="rId1" Type="http://schemas.openxmlformats.org/officeDocument/2006/relationships/slideLayout" Target="../slideLayouts/slideLayout8.xml"/><Relationship Id="rId5" Type="http://schemas.openxmlformats.org/officeDocument/2006/relationships/image" Target="../media/image19.jpg"/><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3.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4.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5.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6.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8.xml"/><Relationship Id="rId1" Type="http://schemas.openxmlformats.org/officeDocument/2006/relationships/video" Target="https://www.youtube.com/embed/eWmhdWQzpiE?feature=oembed" TargetMode="Externa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7.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s://www.biblegateway.com/passage/?search=Genesis%2024&amp;version=NIV#fen-NIV-614d" TargetMode="External"/><Relationship Id="rId2" Type="http://schemas.openxmlformats.org/officeDocument/2006/relationships/hyperlink" Target="https://www.biblegateway.com/passage/?search=Genesis%2024&amp;version=NIV#fen-NIV-614c" TargetMode="External"/><Relationship Id="rId1" Type="http://schemas.openxmlformats.org/officeDocument/2006/relationships/slideLayout" Target="../slideLayouts/slideLayout8.xml"/><Relationship Id="rId5" Type="http://schemas.openxmlformats.org/officeDocument/2006/relationships/image" Target="../media/image1.jpg"/><Relationship Id="rId4" Type="http://schemas.openxmlformats.org/officeDocument/2006/relationships/image" Target="../media/image28.jp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4.jp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0.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1.jp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2.jp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28.jpg"/><Relationship Id="rId7" Type="http://schemas.openxmlformats.org/officeDocument/2006/relationships/image" Target="../media/image24.jpg"/><Relationship Id="rId2" Type="http://schemas.openxmlformats.org/officeDocument/2006/relationships/image" Target="../media/image32.jpg"/><Relationship Id="rId1" Type="http://schemas.openxmlformats.org/officeDocument/2006/relationships/slideLayout" Target="../slideLayouts/slideLayout8.xml"/><Relationship Id="rId6" Type="http://schemas.openxmlformats.org/officeDocument/2006/relationships/image" Target="../media/image25.jpg"/><Relationship Id="rId5" Type="http://schemas.openxmlformats.org/officeDocument/2006/relationships/image" Target="../media/image26.jpg"/><Relationship Id="rId4" Type="http://schemas.openxmlformats.org/officeDocument/2006/relationships/image" Target="../media/image27.jpg"/><Relationship Id="rId9" Type="http://schemas.openxmlformats.org/officeDocument/2006/relationships/image" Target="../media/image14.jpg"/></Relationships>
</file>

<file path=ppt/slides/_rels/slide2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2.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hyperlink" Target="https://www.biblegateway.com/passage/?search=Genesis%2024&amp;version=NIV#fen-NIV-647e" TargetMode="External"/><Relationship Id="rId1" Type="http://schemas.openxmlformats.org/officeDocument/2006/relationships/slideLayout" Target="../slideLayouts/slideLayout8.xml"/><Relationship Id="rId4" Type="http://schemas.openxmlformats.org/officeDocument/2006/relationships/image" Target="../media/image1.jp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4.jp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5.jp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hyperlink" Target="https://www.biblegateway.com/passage/?search=Genesis%2024&amp;version=NIV#fen-NIV-655f" TargetMode="External"/><Relationship Id="rId1" Type="http://schemas.openxmlformats.org/officeDocument/2006/relationships/slideLayout" Target="../slideLayouts/slideLayout8.xml"/><Relationship Id="rId4" Type="http://schemas.openxmlformats.org/officeDocument/2006/relationships/image" Target="../media/image1.jpg"/></Relationships>
</file>

<file path=ppt/slides/_rels/slide3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8.xml"/><Relationship Id="rId5" Type="http://schemas.openxmlformats.org/officeDocument/2006/relationships/image" Target="../media/image40.jpg"/><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8.xml"/><Relationship Id="rId1" Type="http://schemas.openxmlformats.org/officeDocument/2006/relationships/video" Target="https://www.youtube.com/embed/bb3PuNF6BN8?feature=oembed" TargetMode="External"/><Relationship Id="rId4" Type="http://schemas.openxmlformats.org/officeDocument/2006/relationships/image" Target="../media/image1.jpg"/></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8.xml"/><Relationship Id="rId1" Type="http://schemas.openxmlformats.org/officeDocument/2006/relationships/video" Target="https://www.youtube.com/embed/CMRGZUcBh_E?feature=oembed" TargetMode="Externa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1.jpg"/><Relationship Id="rId7"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video" Target="https://www.youtube.com/embed/IpJTOIfXuyc?feature=oembed" TargetMode="External"/><Relationship Id="rId6" Type="http://schemas.openxmlformats.org/officeDocument/2006/relationships/image" Target="../media/image5.jpeg"/><Relationship Id="rId5" Type="http://schemas.openxmlformats.org/officeDocument/2006/relationships/hyperlink" Target="https://www.meetpenny.com/what-is-gods-will-object-lesson/" TargetMode="External"/><Relationship Id="rId10" Type="http://schemas.openxmlformats.org/officeDocument/2006/relationships/image" Target="../media/image8.jpg"/><Relationship Id="rId4" Type="http://schemas.openxmlformats.org/officeDocument/2006/relationships/image" Target="../media/image4.jpeg"/><Relationship Id="rId9" Type="http://schemas.openxmlformats.org/officeDocument/2006/relationships/hyperlink" Target="https://storage.snappages.site/6673G4/assets/files/Elementary-Lesson-11-Object-Lesson-and-Q-18.pdf"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8.xml"/><Relationship Id="rId1" Type="http://schemas.openxmlformats.org/officeDocument/2006/relationships/video" Target="https://www.youtube.com/embed/KhuQpOWiRZM?feature=oembed" TargetMode="External"/><Relationship Id="rId4" Type="http://schemas.openxmlformats.org/officeDocument/2006/relationships/image" Target="../media/image16.jpeg"/></Relationships>
</file>

<file path=ppt/slides/_rels/slide41.xml.rels><?xml version="1.0" encoding="UTF-8" standalone="yes"?>
<Relationships xmlns="http://schemas.openxmlformats.org/package/2006/relationships"><Relationship Id="rId3" Type="http://schemas.openxmlformats.org/officeDocument/2006/relationships/hyperlink" Target="https://activity-array.com/" TargetMode="External"/><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biblegateway.com/passage/?search=Genesis%2023&amp;version=NIV#fen-NIV-575a" TargetMode="External"/><Relationship Id="rId1" Type="http://schemas.openxmlformats.org/officeDocument/2006/relationships/slideLayout" Target="../slideLayouts/slideLayout8.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8.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D8F88-3AC2-8A74-4F94-EDA1C801B978}"/>
              </a:ext>
            </a:extLst>
          </p:cNvPr>
          <p:cNvSpPr>
            <a:spLocks noGrp="1"/>
          </p:cNvSpPr>
          <p:nvPr>
            <p:ph type="ctrTitle"/>
          </p:nvPr>
        </p:nvSpPr>
        <p:spPr>
          <a:xfrm>
            <a:off x="1524000" y="1122363"/>
            <a:ext cx="9144000" cy="1966277"/>
          </a:xfrm>
        </p:spPr>
        <p:txBody>
          <a:bodyPr/>
          <a:lstStyle/>
          <a:p>
            <a:r>
              <a:rPr lang="en-US" dirty="0">
                <a:solidFill>
                  <a:schemeClr val="accent5"/>
                </a:solidFill>
                <a:effectLst>
                  <a:outerShdw blurRad="38100" dist="38100" dir="2700000" algn="tl">
                    <a:srgbClr val="000000">
                      <a:alpha val="43137"/>
                    </a:srgbClr>
                  </a:outerShdw>
                </a:effectLst>
              </a:rPr>
              <a:t>A Wife for Isaac</a:t>
            </a:r>
          </a:p>
        </p:txBody>
      </p:sp>
      <p:sp>
        <p:nvSpPr>
          <p:cNvPr id="3" name="Subtitle 2">
            <a:extLst>
              <a:ext uri="{FF2B5EF4-FFF2-40B4-BE49-F238E27FC236}">
                <a16:creationId xmlns:a16="http://schemas.microsoft.com/office/drawing/2014/main" id="{1C05810B-0C95-39F5-A304-59FAD3BD5D45}"/>
              </a:ext>
            </a:extLst>
          </p:cNvPr>
          <p:cNvSpPr>
            <a:spLocks noGrp="1"/>
          </p:cNvSpPr>
          <p:nvPr>
            <p:ph type="subTitle" idx="1"/>
          </p:nvPr>
        </p:nvSpPr>
        <p:spPr>
          <a:xfrm>
            <a:off x="1524000" y="3602038"/>
            <a:ext cx="5283200" cy="1655762"/>
          </a:xfrm>
        </p:spPr>
        <p:txBody>
          <a:bodyPr>
            <a:normAutofit/>
          </a:bodyPr>
          <a:lstStyle/>
          <a:p>
            <a:r>
              <a:rPr lang="en-US" dirty="0">
                <a:solidFill>
                  <a:schemeClr val="accent5"/>
                </a:solidFill>
                <a:effectLst>
                  <a:outerShdw blurRad="38100" dist="38100" dir="2700000" algn="tl">
                    <a:srgbClr val="000000">
                      <a:alpha val="43137"/>
                    </a:srgbClr>
                  </a:outerShdw>
                </a:effectLst>
              </a:rPr>
              <a:t>Genesis </a:t>
            </a:r>
          </a:p>
        </p:txBody>
      </p:sp>
      <p:pic>
        <p:nvPicPr>
          <p:cNvPr id="5" name="Picture 4" descr="A camel with colorful saddle&#10;&#10;Description automatically generated">
            <a:extLst>
              <a:ext uri="{FF2B5EF4-FFF2-40B4-BE49-F238E27FC236}">
                <a16:creationId xmlns:a16="http://schemas.microsoft.com/office/drawing/2014/main" id="{C530F540-14B4-CF60-D874-6528A76677F4}"/>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36034" y="3255962"/>
            <a:ext cx="5555965" cy="4126230"/>
          </a:xfrm>
          <a:prstGeom prst="rect">
            <a:avLst/>
          </a:prstGeom>
        </p:spPr>
      </p:pic>
    </p:spTree>
    <p:extLst>
      <p:ext uri="{BB962C8B-B14F-4D97-AF65-F5344CB8AC3E}">
        <p14:creationId xmlns:p14="http://schemas.microsoft.com/office/powerpoint/2010/main" val="1332161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F279F-A45D-0447-E5F0-6F80100153D5}"/>
              </a:ext>
            </a:extLst>
          </p:cNvPr>
          <p:cNvSpPr>
            <a:spLocks noGrp="1"/>
          </p:cNvSpPr>
          <p:nvPr>
            <p:ph type="title"/>
          </p:nvPr>
        </p:nvSpPr>
        <p:spPr>
          <a:xfrm rot="16200000">
            <a:off x="-1097394" y="1643652"/>
            <a:ext cx="3868011" cy="1026160"/>
          </a:xfrm>
          <a:ln w="57150">
            <a:solidFill>
              <a:schemeClr val="accent5">
                <a:lumMod val="40000"/>
                <a:lumOff val="60000"/>
              </a:schemeClr>
            </a:solidFill>
          </a:ln>
        </p:spPr>
        <p:style>
          <a:lnRef idx="2">
            <a:schemeClr val="accent4">
              <a:shade val="15000"/>
            </a:schemeClr>
          </a:lnRef>
          <a:fillRef idx="1">
            <a:schemeClr val="accent4"/>
          </a:fillRef>
          <a:effectRef idx="0">
            <a:schemeClr val="accent4"/>
          </a:effectRef>
          <a:fontRef idx="minor">
            <a:schemeClr val="lt1"/>
          </a:fontRef>
        </p:style>
        <p:txBody>
          <a:bodyPr/>
          <a:lstStyle/>
          <a:p>
            <a:pPr algn="ctr"/>
            <a:r>
              <a:rPr lang="en-US" dirty="0"/>
              <a:t>Serving Others</a:t>
            </a:r>
          </a:p>
        </p:txBody>
      </p:sp>
      <p:sp>
        <p:nvSpPr>
          <p:cNvPr id="5" name="Rectangle 4">
            <a:extLst>
              <a:ext uri="{FF2B5EF4-FFF2-40B4-BE49-F238E27FC236}">
                <a16:creationId xmlns:a16="http://schemas.microsoft.com/office/drawing/2014/main" id="{0C8E0621-F117-276C-3E55-10C65134F5FC}"/>
              </a:ext>
            </a:extLst>
          </p:cNvPr>
          <p:cNvSpPr/>
          <p:nvPr/>
        </p:nvSpPr>
        <p:spPr>
          <a:xfrm>
            <a:off x="192505" y="5791200"/>
            <a:ext cx="11790948" cy="844073"/>
          </a:xfrm>
          <a:prstGeom prst="rect">
            <a:avLst/>
          </a:prstGeom>
          <a:ln w="76200">
            <a:solidFill>
              <a:schemeClr val="accent5">
                <a:lumMod val="20000"/>
                <a:lumOff val="8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baseline="30000" dirty="0">
                <a:solidFill>
                  <a:schemeClr val="accent2">
                    <a:lumMod val="50000"/>
                  </a:schemeClr>
                </a:solidFill>
              </a:rPr>
              <a:t> </a:t>
            </a:r>
            <a:r>
              <a:rPr lang="en-US" dirty="0">
                <a:solidFill>
                  <a:schemeClr val="accent2">
                    <a:lumMod val="50000"/>
                  </a:schemeClr>
                </a:solidFill>
              </a:rPr>
              <a:t> 3 Don’t do anything only to get ahead. Don’t do it because you are proud. Instead, be humble.</a:t>
            </a:r>
          </a:p>
          <a:p>
            <a:pPr algn="ctr"/>
            <a:r>
              <a:rPr lang="en-US" dirty="0">
                <a:solidFill>
                  <a:schemeClr val="accent2">
                    <a:lumMod val="50000"/>
                  </a:schemeClr>
                </a:solidFill>
              </a:rPr>
              <a:t> Value others more than yourselves. 4 None of you should look out just for your own good. </a:t>
            </a:r>
          </a:p>
          <a:p>
            <a:pPr algn="ctr"/>
            <a:r>
              <a:rPr lang="en-US" dirty="0">
                <a:solidFill>
                  <a:schemeClr val="accent2">
                    <a:lumMod val="50000"/>
                  </a:schemeClr>
                </a:solidFill>
              </a:rPr>
              <a:t>Each of you should also look out for the good of others.   Philippians 2:3-4</a:t>
            </a:r>
          </a:p>
        </p:txBody>
      </p:sp>
      <p:pic>
        <p:nvPicPr>
          <p:cNvPr id="6" name="Picture 5" descr="A camel with colorful saddle&#10;&#10;Description automatically generated">
            <a:extLst>
              <a:ext uri="{FF2B5EF4-FFF2-40B4-BE49-F238E27FC236}">
                <a16:creationId xmlns:a16="http://schemas.microsoft.com/office/drawing/2014/main" id="{874229C4-EF91-084A-8ACB-C4CA40FE852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481411" y="3752216"/>
            <a:ext cx="2319995" cy="1722983"/>
          </a:xfrm>
          <a:prstGeom prst="rect">
            <a:avLst/>
          </a:prstGeom>
        </p:spPr>
      </p:pic>
      <p:pic>
        <p:nvPicPr>
          <p:cNvPr id="8" name="Online Media 7" title="Serving Others - Action Song">
            <a:hlinkClick r:id="" action="ppaction://media"/>
            <a:extLst>
              <a:ext uri="{FF2B5EF4-FFF2-40B4-BE49-F238E27FC236}">
                <a16:creationId xmlns:a16="http://schemas.microsoft.com/office/drawing/2014/main" id="{1476D4EB-002D-4753-D10C-ECCB8F392F9D}"/>
              </a:ext>
            </a:extLst>
          </p:cNvPr>
          <p:cNvPicPr>
            <a:picLocks noGrp="1" noRot="1" noChangeAspect="1"/>
          </p:cNvPicPr>
          <p:nvPr>
            <p:ph idx="1"/>
            <a:videoFile r:link="rId1"/>
          </p:nvPr>
        </p:nvPicPr>
        <p:blipFill>
          <a:blip r:embed="rId4"/>
          <a:stretch>
            <a:fillRect/>
          </a:stretch>
        </p:blipFill>
        <p:spPr>
          <a:xfrm>
            <a:off x="1939062" y="222725"/>
            <a:ext cx="9574351" cy="5410199"/>
          </a:xfrm>
          <a:prstGeom prst="rect">
            <a:avLst/>
          </a:prstGeom>
        </p:spPr>
      </p:pic>
    </p:spTree>
    <p:extLst>
      <p:ext uri="{BB962C8B-B14F-4D97-AF65-F5344CB8AC3E}">
        <p14:creationId xmlns:p14="http://schemas.microsoft.com/office/powerpoint/2010/main" val="197319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F279F-A45D-0447-E5F0-6F80100153D5}"/>
              </a:ext>
            </a:extLst>
          </p:cNvPr>
          <p:cNvSpPr>
            <a:spLocks noGrp="1"/>
          </p:cNvSpPr>
          <p:nvPr>
            <p:ph type="title"/>
          </p:nvPr>
        </p:nvSpPr>
        <p:spPr>
          <a:xfrm rot="16200000">
            <a:off x="-2252425" y="2798683"/>
            <a:ext cx="6178074" cy="1026160"/>
          </a:xfrm>
          <a:ln w="57150">
            <a:solidFill>
              <a:schemeClr val="accent5">
                <a:lumMod val="40000"/>
                <a:lumOff val="60000"/>
              </a:schemeClr>
            </a:solidFill>
          </a:ln>
        </p:spPr>
        <p:style>
          <a:lnRef idx="2">
            <a:schemeClr val="accent4">
              <a:shade val="15000"/>
            </a:schemeClr>
          </a:lnRef>
          <a:fillRef idx="1">
            <a:schemeClr val="accent4"/>
          </a:fillRef>
          <a:effectRef idx="0">
            <a:schemeClr val="accent4"/>
          </a:effectRef>
          <a:fontRef idx="minor">
            <a:schemeClr val="lt1"/>
          </a:fontRef>
        </p:style>
        <p:txBody>
          <a:bodyPr/>
          <a:lstStyle/>
          <a:p>
            <a:pPr algn="ctr"/>
            <a:r>
              <a:rPr lang="en-US" dirty="0"/>
              <a:t>Love Each Other</a:t>
            </a:r>
            <a:br>
              <a:rPr lang="en-US" dirty="0"/>
            </a:br>
            <a:r>
              <a:rPr lang="en-US" dirty="0"/>
              <a:t>Honor Others  Romans 12:10</a:t>
            </a:r>
          </a:p>
        </p:txBody>
      </p:sp>
      <p:sp>
        <p:nvSpPr>
          <p:cNvPr id="5" name="Rectangle 4">
            <a:extLst>
              <a:ext uri="{FF2B5EF4-FFF2-40B4-BE49-F238E27FC236}">
                <a16:creationId xmlns:a16="http://schemas.microsoft.com/office/drawing/2014/main" id="{0C8E0621-F117-276C-3E55-10C65134F5FC}"/>
              </a:ext>
            </a:extLst>
          </p:cNvPr>
          <p:cNvSpPr/>
          <p:nvPr/>
        </p:nvSpPr>
        <p:spPr>
          <a:xfrm>
            <a:off x="1727836" y="222725"/>
            <a:ext cx="9996804" cy="6178074"/>
          </a:xfrm>
          <a:prstGeom prst="rect">
            <a:avLst/>
          </a:prstGeom>
          <a:ln w="76200">
            <a:solidFill>
              <a:schemeClr val="accent5">
                <a:lumMod val="20000"/>
                <a:lumOff val="8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6" name="Picture 5" descr="A camel with colorful saddle&#10;&#10;Description automatically generated">
            <a:extLst>
              <a:ext uri="{FF2B5EF4-FFF2-40B4-BE49-F238E27FC236}">
                <a16:creationId xmlns:a16="http://schemas.microsoft.com/office/drawing/2014/main" id="{874229C4-EF91-084A-8ACB-C4CA40FE852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323386" y="5356427"/>
            <a:ext cx="2319995" cy="1722983"/>
          </a:xfrm>
          <a:prstGeom prst="rect">
            <a:avLst/>
          </a:prstGeom>
        </p:spPr>
      </p:pic>
      <p:pic>
        <p:nvPicPr>
          <p:cNvPr id="7" name="Online Media 6" title="Love Each Other | Preschool Worship Song">
            <a:hlinkClick r:id="" action="ppaction://media"/>
            <a:extLst>
              <a:ext uri="{FF2B5EF4-FFF2-40B4-BE49-F238E27FC236}">
                <a16:creationId xmlns:a16="http://schemas.microsoft.com/office/drawing/2014/main" id="{8758BD83-C440-8D99-5D5B-130CED614AB8}"/>
              </a:ext>
            </a:extLst>
          </p:cNvPr>
          <p:cNvPicPr>
            <a:picLocks noGrp="1" noRot="1" noChangeAspect="1"/>
          </p:cNvPicPr>
          <p:nvPr>
            <p:ph idx="1"/>
            <a:videoFile r:link="rId1"/>
          </p:nvPr>
        </p:nvPicPr>
        <p:blipFill>
          <a:blip r:embed="rId4"/>
          <a:stretch>
            <a:fillRect/>
          </a:stretch>
        </p:blipFill>
        <p:spPr>
          <a:xfrm>
            <a:off x="2042476" y="457201"/>
            <a:ext cx="9506926" cy="5372099"/>
          </a:xfrm>
          <a:prstGeom prst="rect">
            <a:avLst/>
          </a:prstGeom>
        </p:spPr>
      </p:pic>
    </p:spTree>
    <p:extLst>
      <p:ext uri="{BB962C8B-B14F-4D97-AF65-F5344CB8AC3E}">
        <p14:creationId xmlns:p14="http://schemas.microsoft.com/office/powerpoint/2010/main" val="116804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F279F-A45D-0447-E5F0-6F80100153D5}"/>
              </a:ext>
            </a:extLst>
          </p:cNvPr>
          <p:cNvSpPr>
            <a:spLocks noGrp="1"/>
          </p:cNvSpPr>
          <p:nvPr>
            <p:ph type="title"/>
          </p:nvPr>
        </p:nvSpPr>
        <p:spPr>
          <a:xfrm>
            <a:off x="467360" y="457200"/>
            <a:ext cx="3974148" cy="1026160"/>
          </a:xfrm>
          <a:ln w="57150">
            <a:solidFill>
              <a:schemeClr val="accent5">
                <a:lumMod val="40000"/>
                <a:lumOff val="60000"/>
              </a:schemeClr>
            </a:solidFill>
          </a:ln>
        </p:spPr>
        <p:style>
          <a:lnRef idx="2">
            <a:schemeClr val="accent4">
              <a:shade val="15000"/>
            </a:schemeClr>
          </a:lnRef>
          <a:fillRef idx="1">
            <a:schemeClr val="accent4"/>
          </a:fillRef>
          <a:effectRef idx="0">
            <a:schemeClr val="accent4"/>
          </a:effectRef>
          <a:fontRef idx="minor">
            <a:schemeClr val="lt1"/>
          </a:fontRef>
        </p:style>
        <p:txBody>
          <a:bodyPr/>
          <a:lstStyle/>
          <a:p>
            <a:pPr algn="ctr"/>
            <a:r>
              <a:rPr lang="en-US" dirty="0"/>
              <a:t>A Promise made</a:t>
            </a:r>
            <a:br>
              <a:rPr lang="en-US" dirty="0"/>
            </a:br>
            <a:r>
              <a:rPr lang="en-US" dirty="0"/>
              <a:t>I will do your will</a:t>
            </a:r>
          </a:p>
        </p:txBody>
      </p:sp>
      <p:sp>
        <p:nvSpPr>
          <p:cNvPr id="4" name="Text Placeholder 3">
            <a:extLst>
              <a:ext uri="{FF2B5EF4-FFF2-40B4-BE49-F238E27FC236}">
                <a16:creationId xmlns:a16="http://schemas.microsoft.com/office/drawing/2014/main" id="{24CF203D-3651-4415-2B1C-ED4C76C59D35}"/>
              </a:ext>
            </a:extLst>
          </p:cNvPr>
          <p:cNvSpPr>
            <a:spLocks noGrp="1"/>
          </p:cNvSpPr>
          <p:nvPr>
            <p:ph type="body" sz="half" idx="2"/>
          </p:nvPr>
        </p:nvSpPr>
        <p:spPr>
          <a:xfrm>
            <a:off x="467360" y="1808480"/>
            <a:ext cx="3974147" cy="4592320"/>
          </a:xfrm>
          <a:ln w="57150">
            <a:solidFill>
              <a:schemeClr val="accent4">
                <a:lumMod val="75000"/>
              </a:schemeClr>
            </a:solidFill>
          </a:ln>
        </p:spPr>
        <p:style>
          <a:lnRef idx="1">
            <a:schemeClr val="accent5"/>
          </a:lnRef>
          <a:fillRef idx="2">
            <a:schemeClr val="accent5"/>
          </a:fillRef>
          <a:effectRef idx="1">
            <a:schemeClr val="accent5"/>
          </a:effectRef>
          <a:fontRef idx="minor">
            <a:schemeClr val="dk1"/>
          </a:fontRef>
        </p:style>
        <p:txBody>
          <a:bodyPr>
            <a:normAutofit lnSpcReduction="10000"/>
          </a:bodyPr>
          <a:lstStyle/>
          <a:p>
            <a:r>
              <a:rPr lang="en-US" dirty="0"/>
              <a:t>Genesis 24 – A wife for Isaac</a:t>
            </a:r>
          </a:p>
          <a:p>
            <a:r>
              <a:rPr lang="en-US" baseline="30000" dirty="0"/>
              <a:t>5 </a:t>
            </a:r>
            <a:r>
              <a:rPr lang="en-US" dirty="0"/>
              <a:t>The servant asked him, “What if the woman is unwilling to come back with me to this land? Shall I then take your son back to the country you came from?”</a:t>
            </a:r>
          </a:p>
          <a:p>
            <a:r>
              <a:rPr lang="en-US" baseline="30000" dirty="0"/>
              <a:t>6 </a:t>
            </a:r>
            <a:r>
              <a:rPr lang="en-US" dirty="0"/>
              <a:t>“Make sure that you do not take my son back there,” Abraham said. </a:t>
            </a:r>
            <a:r>
              <a:rPr lang="en-US" baseline="30000" dirty="0"/>
              <a:t>7 </a:t>
            </a:r>
            <a:r>
              <a:rPr lang="en-US" dirty="0"/>
              <a:t>“The </a:t>
            </a:r>
            <a:r>
              <a:rPr lang="en-US" cap="small" dirty="0">
                <a:effectLst/>
              </a:rPr>
              <a:t>Lord</a:t>
            </a:r>
            <a:r>
              <a:rPr lang="en-US" dirty="0"/>
              <a:t>, the God of heaven, who brought me out of my father’s household and my native land and who spoke to me and promised me on oath, saying, ‘To your offspring</a:t>
            </a:r>
            <a:r>
              <a:rPr lang="en-US" baseline="30000" dirty="0"/>
              <a:t>[</a:t>
            </a:r>
            <a:r>
              <a:rPr lang="en-US" baseline="30000" dirty="0">
                <a:hlinkClick r:id="rId2" tooltip="See footnote a"/>
              </a:rPr>
              <a:t>a</a:t>
            </a:r>
            <a:r>
              <a:rPr lang="en-US" baseline="30000" dirty="0"/>
              <a:t>]</a:t>
            </a:r>
            <a:r>
              <a:rPr lang="en-US" dirty="0"/>
              <a:t> I will give this land’—he will send his angel before you so that you can get a wife for my son from there. </a:t>
            </a:r>
            <a:r>
              <a:rPr lang="en-US" baseline="30000" dirty="0"/>
              <a:t>8 </a:t>
            </a:r>
            <a:r>
              <a:rPr lang="en-US" dirty="0"/>
              <a:t>If the woman is unwilling to come back with you, then you will be released from this oath of mine. Only do not take my son back there.” </a:t>
            </a:r>
            <a:r>
              <a:rPr lang="en-US" baseline="30000" dirty="0"/>
              <a:t>9 </a:t>
            </a:r>
            <a:r>
              <a:rPr lang="en-US" dirty="0"/>
              <a:t>So the servant put his hand under the thigh of his master Abraham and swore an oath to him concerning this matter.</a:t>
            </a:r>
          </a:p>
        </p:txBody>
      </p:sp>
      <p:sp>
        <p:nvSpPr>
          <p:cNvPr id="5" name="Rectangle 4">
            <a:extLst>
              <a:ext uri="{FF2B5EF4-FFF2-40B4-BE49-F238E27FC236}">
                <a16:creationId xmlns:a16="http://schemas.microsoft.com/office/drawing/2014/main" id="{0C8E0621-F117-276C-3E55-10C65134F5FC}"/>
              </a:ext>
            </a:extLst>
          </p:cNvPr>
          <p:cNvSpPr/>
          <p:nvPr/>
        </p:nvSpPr>
        <p:spPr>
          <a:xfrm>
            <a:off x="5183188" y="457200"/>
            <a:ext cx="6541452" cy="5943600"/>
          </a:xfrm>
          <a:prstGeom prst="rect">
            <a:avLst/>
          </a:prstGeom>
          <a:ln w="76200">
            <a:solidFill>
              <a:schemeClr val="accent5">
                <a:lumMod val="20000"/>
                <a:lumOff val="8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8" name="Content Placeholder 7" descr="A person looking at another person&#10;&#10;Description automatically generated">
            <a:extLst>
              <a:ext uri="{FF2B5EF4-FFF2-40B4-BE49-F238E27FC236}">
                <a16:creationId xmlns:a16="http://schemas.microsoft.com/office/drawing/2014/main" id="{A27B3B58-6AC3-FBE0-F748-08D53463748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60511" y="1448752"/>
            <a:ext cx="6186805" cy="4640104"/>
          </a:xfrm>
        </p:spPr>
      </p:pic>
      <p:pic>
        <p:nvPicPr>
          <p:cNvPr id="6" name="Picture 5" descr="A camel with colorful saddle&#10;&#10;Description automatically generated">
            <a:extLst>
              <a:ext uri="{FF2B5EF4-FFF2-40B4-BE49-F238E27FC236}">
                <a16:creationId xmlns:a16="http://schemas.microsoft.com/office/drawing/2014/main" id="{874229C4-EF91-084A-8ACB-C4CA40FE8522}"/>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3924084" y="4750912"/>
            <a:ext cx="3488509" cy="2590800"/>
          </a:xfrm>
          <a:prstGeom prst="rect">
            <a:avLst/>
          </a:prstGeom>
        </p:spPr>
      </p:pic>
      <p:sp>
        <p:nvSpPr>
          <p:cNvPr id="9" name="Speech Bubble: Rectangle 8">
            <a:extLst>
              <a:ext uri="{FF2B5EF4-FFF2-40B4-BE49-F238E27FC236}">
                <a16:creationId xmlns:a16="http://schemas.microsoft.com/office/drawing/2014/main" id="{E2C6FE61-6F12-813C-4368-D386436F9EE9}"/>
              </a:ext>
            </a:extLst>
          </p:cNvPr>
          <p:cNvSpPr/>
          <p:nvPr/>
        </p:nvSpPr>
        <p:spPr>
          <a:xfrm>
            <a:off x="7789143" y="4978400"/>
            <a:ext cx="3974149" cy="1422400"/>
          </a:xfrm>
          <a:prstGeom prst="wedgeRectCallout">
            <a:avLst>
              <a:gd name="adj1" fmla="val -35492"/>
              <a:gd name="adj2" fmla="val -91017"/>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t>Make sure that you do NOT take Isaac back there.  God has promised us that this land is our home.  Isaac must stay here.  If she doesn’t want to return, you are released from this promise.</a:t>
            </a:r>
          </a:p>
        </p:txBody>
      </p:sp>
      <p:sp>
        <p:nvSpPr>
          <p:cNvPr id="10" name="Speech Bubble: Rectangle 9">
            <a:extLst>
              <a:ext uri="{FF2B5EF4-FFF2-40B4-BE49-F238E27FC236}">
                <a16:creationId xmlns:a16="http://schemas.microsoft.com/office/drawing/2014/main" id="{EE42CF66-078D-A2AA-1983-6C8D35611040}"/>
              </a:ext>
            </a:extLst>
          </p:cNvPr>
          <p:cNvSpPr/>
          <p:nvPr/>
        </p:nvSpPr>
        <p:spPr>
          <a:xfrm>
            <a:off x="5565695" y="258128"/>
            <a:ext cx="3974148" cy="1225232"/>
          </a:xfrm>
          <a:prstGeom prst="wedgeRectCallout">
            <a:avLst>
              <a:gd name="adj1" fmla="val 44238"/>
              <a:gd name="adj2" fmla="val 113236"/>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What if the woman is not willing to come back with me?</a:t>
            </a:r>
          </a:p>
          <a:p>
            <a:pPr algn="ctr"/>
            <a:r>
              <a:rPr lang="en-US" dirty="0">
                <a:solidFill>
                  <a:schemeClr val="tx1"/>
                </a:solidFill>
              </a:rPr>
              <a:t>Shall I take Isaac to live there with her?</a:t>
            </a:r>
          </a:p>
        </p:txBody>
      </p:sp>
      <p:sp>
        <p:nvSpPr>
          <p:cNvPr id="3" name="Speech Bubble: Rectangle 2">
            <a:extLst>
              <a:ext uri="{FF2B5EF4-FFF2-40B4-BE49-F238E27FC236}">
                <a16:creationId xmlns:a16="http://schemas.microsoft.com/office/drawing/2014/main" id="{89B87735-2F3E-664F-C2B8-40A28027001F}"/>
              </a:ext>
            </a:extLst>
          </p:cNvPr>
          <p:cNvSpPr/>
          <p:nvPr/>
        </p:nvSpPr>
        <p:spPr>
          <a:xfrm>
            <a:off x="5718095" y="258128"/>
            <a:ext cx="3974148" cy="1377632"/>
          </a:xfrm>
          <a:prstGeom prst="wedgeRectCallout">
            <a:avLst>
              <a:gd name="adj1" fmla="val 44238"/>
              <a:gd name="adj2" fmla="val 113236"/>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I promise before God that if I find a wife for Isaac and she is willing to come back, that I will bring her back. </a:t>
            </a:r>
          </a:p>
          <a:p>
            <a:pPr algn="ctr"/>
            <a:r>
              <a:rPr lang="en-US" dirty="0">
                <a:solidFill>
                  <a:schemeClr val="tx1"/>
                </a:solidFill>
              </a:rPr>
              <a:t> I will not take Isaac there.</a:t>
            </a:r>
          </a:p>
          <a:p>
            <a:pPr algn="ctr"/>
            <a:r>
              <a:rPr lang="en-US" dirty="0">
                <a:solidFill>
                  <a:schemeClr val="tx1"/>
                </a:solidFill>
              </a:rPr>
              <a:t>May God give me success.</a:t>
            </a:r>
          </a:p>
        </p:txBody>
      </p:sp>
    </p:spTree>
    <p:extLst>
      <p:ext uri="{BB962C8B-B14F-4D97-AF65-F5344CB8AC3E}">
        <p14:creationId xmlns:p14="http://schemas.microsoft.com/office/powerpoint/2010/main" val="43597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F279F-A45D-0447-E5F0-6F80100153D5}"/>
              </a:ext>
            </a:extLst>
          </p:cNvPr>
          <p:cNvSpPr>
            <a:spLocks noGrp="1"/>
          </p:cNvSpPr>
          <p:nvPr>
            <p:ph type="title"/>
          </p:nvPr>
        </p:nvSpPr>
        <p:spPr>
          <a:xfrm>
            <a:off x="467360" y="457200"/>
            <a:ext cx="4119194" cy="1026160"/>
          </a:xfrm>
          <a:ln w="57150">
            <a:solidFill>
              <a:schemeClr val="accent5">
                <a:lumMod val="40000"/>
                <a:lumOff val="60000"/>
              </a:schemeClr>
            </a:solidFill>
          </a:ln>
        </p:spPr>
        <p:style>
          <a:lnRef idx="2">
            <a:schemeClr val="accent4">
              <a:shade val="15000"/>
            </a:schemeClr>
          </a:lnRef>
          <a:fillRef idx="1">
            <a:schemeClr val="accent4"/>
          </a:fillRef>
          <a:effectRef idx="0">
            <a:schemeClr val="accent4"/>
          </a:effectRef>
          <a:fontRef idx="minor">
            <a:schemeClr val="lt1"/>
          </a:fontRef>
        </p:style>
        <p:txBody>
          <a:bodyPr/>
          <a:lstStyle/>
          <a:p>
            <a:pPr algn="ctr"/>
            <a:r>
              <a:rPr lang="en-US" dirty="0"/>
              <a:t>Get ready</a:t>
            </a:r>
            <a:br>
              <a:rPr lang="en-US" dirty="0"/>
            </a:br>
            <a:r>
              <a:rPr lang="en-US" dirty="0"/>
              <a:t>Get set     --    GO</a:t>
            </a:r>
          </a:p>
        </p:txBody>
      </p:sp>
      <p:sp>
        <p:nvSpPr>
          <p:cNvPr id="4" name="Text Placeholder 3">
            <a:extLst>
              <a:ext uri="{FF2B5EF4-FFF2-40B4-BE49-F238E27FC236}">
                <a16:creationId xmlns:a16="http://schemas.microsoft.com/office/drawing/2014/main" id="{24CF203D-3651-4415-2B1C-ED4C76C59D35}"/>
              </a:ext>
            </a:extLst>
          </p:cNvPr>
          <p:cNvSpPr>
            <a:spLocks noGrp="1"/>
          </p:cNvSpPr>
          <p:nvPr>
            <p:ph type="body" sz="half" idx="2"/>
          </p:nvPr>
        </p:nvSpPr>
        <p:spPr>
          <a:xfrm>
            <a:off x="410198" y="1593798"/>
            <a:ext cx="4176356" cy="1463040"/>
          </a:xfrm>
          <a:ln w="57150">
            <a:solidFill>
              <a:schemeClr val="accent4">
                <a:lumMod val="75000"/>
              </a:schemeClr>
            </a:solidFill>
          </a:ln>
        </p:spPr>
        <p:style>
          <a:lnRef idx="1">
            <a:schemeClr val="accent5"/>
          </a:lnRef>
          <a:fillRef idx="2">
            <a:schemeClr val="accent5"/>
          </a:fillRef>
          <a:effectRef idx="1">
            <a:schemeClr val="accent5"/>
          </a:effectRef>
          <a:fontRef idx="minor">
            <a:schemeClr val="dk1"/>
          </a:fontRef>
        </p:style>
        <p:txBody>
          <a:bodyPr/>
          <a:lstStyle/>
          <a:p>
            <a:r>
              <a:rPr lang="en-US" baseline="30000" dirty="0"/>
              <a:t>10 </a:t>
            </a:r>
            <a:r>
              <a:rPr lang="en-US" dirty="0"/>
              <a:t>Then the servant left, taking with him ten of his master’s camels loaded with all kinds of good things from his master.</a:t>
            </a:r>
          </a:p>
          <a:p>
            <a:r>
              <a:rPr lang="en-US" dirty="0"/>
              <a:t> He set out for Aram </a:t>
            </a:r>
            <a:r>
              <a:rPr lang="en-US" dirty="0" err="1"/>
              <a:t>Naharaim</a:t>
            </a:r>
            <a:r>
              <a:rPr lang="en-US" baseline="30000" dirty="0"/>
              <a:t>[</a:t>
            </a:r>
            <a:r>
              <a:rPr lang="en-US" baseline="30000" dirty="0">
                <a:hlinkClick r:id="rId2" tooltip="See footnote b"/>
              </a:rPr>
              <a:t>b</a:t>
            </a:r>
            <a:r>
              <a:rPr lang="en-US" baseline="30000" dirty="0"/>
              <a:t>]</a:t>
            </a:r>
            <a:r>
              <a:rPr lang="en-US" dirty="0"/>
              <a:t> and made his way to the town of </a:t>
            </a:r>
            <a:r>
              <a:rPr lang="en-US" dirty="0" err="1"/>
              <a:t>Nahor</a:t>
            </a:r>
            <a:r>
              <a:rPr lang="en-US" dirty="0"/>
              <a:t>. </a:t>
            </a:r>
          </a:p>
        </p:txBody>
      </p:sp>
      <p:sp>
        <p:nvSpPr>
          <p:cNvPr id="5" name="Rectangle 4">
            <a:extLst>
              <a:ext uri="{FF2B5EF4-FFF2-40B4-BE49-F238E27FC236}">
                <a16:creationId xmlns:a16="http://schemas.microsoft.com/office/drawing/2014/main" id="{0C8E0621-F117-276C-3E55-10C65134F5FC}"/>
              </a:ext>
            </a:extLst>
          </p:cNvPr>
          <p:cNvSpPr/>
          <p:nvPr/>
        </p:nvSpPr>
        <p:spPr>
          <a:xfrm>
            <a:off x="5183188" y="457200"/>
            <a:ext cx="6541452" cy="5069840"/>
          </a:xfrm>
          <a:prstGeom prst="rect">
            <a:avLst/>
          </a:prstGeom>
          <a:ln w="76200">
            <a:solidFill>
              <a:schemeClr val="accent5">
                <a:lumMod val="20000"/>
                <a:lumOff val="8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12" name="Content Placeholder 11" descr="A group of camels walking on a dirt road&#10;&#10;Description automatically generated">
            <a:extLst>
              <a:ext uri="{FF2B5EF4-FFF2-40B4-BE49-F238E27FC236}">
                <a16:creationId xmlns:a16="http://schemas.microsoft.com/office/drawing/2014/main" id="{B0A4C6F5-1102-1315-DBD7-D79623D2746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03521" y="718860"/>
            <a:ext cx="6421119" cy="4267200"/>
          </a:xfrm>
        </p:spPr>
      </p:pic>
      <p:pic>
        <p:nvPicPr>
          <p:cNvPr id="14" name="Picture 13" descr="A group of men wearing robes&#10;&#10;Description automatically generated">
            <a:extLst>
              <a:ext uri="{FF2B5EF4-FFF2-40B4-BE49-F238E27FC236}">
                <a16:creationId xmlns:a16="http://schemas.microsoft.com/office/drawing/2014/main" id="{CD8C3F23-E139-0B92-CD1B-FC2A2C0698E0}"/>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13493" y="2540000"/>
            <a:ext cx="2040166" cy="2834640"/>
          </a:xfrm>
          <a:prstGeom prst="rect">
            <a:avLst/>
          </a:prstGeom>
        </p:spPr>
      </p:pic>
      <p:pic>
        <p:nvPicPr>
          <p:cNvPr id="22" name="Picture 21" descr="A map of a country&#10;&#10;Description automatically generated">
            <a:extLst>
              <a:ext uri="{FF2B5EF4-FFF2-40B4-BE49-F238E27FC236}">
                <a16:creationId xmlns:a16="http://schemas.microsoft.com/office/drawing/2014/main" id="{9CD9813A-89FA-1552-64E2-E7EFF39672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198" y="3172282"/>
            <a:ext cx="4485652" cy="3289478"/>
          </a:xfrm>
          <a:prstGeom prst="rect">
            <a:avLst/>
          </a:prstGeom>
        </p:spPr>
      </p:pic>
      <p:sp>
        <p:nvSpPr>
          <p:cNvPr id="23" name="Rectangle 22">
            <a:extLst>
              <a:ext uri="{FF2B5EF4-FFF2-40B4-BE49-F238E27FC236}">
                <a16:creationId xmlns:a16="http://schemas.microsoft.com/office/drawing/2014/main" id="{DB5F0ED5-EFA2-F616-1F95-808BF9939C09}"/>
              </a:ext>
            </a:extLst>
          </p:cNvPr>
          <p:cNvSpPr/>
          <p:nvPr/>
        </p:nvSpPr>
        <p:spPr>
          <a:xfrm>
            <a:off x="5492484" y="5483761"/>
            <a:ext cx="5893278" cy="1323439"/>
          </a:xfrm>
          <a:prstGeom prst="rect">
            <a:avLst/>
          </a:prstGeom>
          <a:no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What ‘good things’ would you take?</a:t>
            </a:r>
          </a:p>
        </p:txBody>
      </p:sp>
    </p:spTree>
    <p:extLst>
      <p:ext uri="{BB962C8B-B14F-4D97-AF65-F5344CB8AC3E}">
        <p14:creationId xmlns:p14="http://schemas.microsoft.com/office/powerpoint/2010/main" val="43753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37682 -0.0081 L -1.25E-6 -2.22222E-6 " pathEditMode="relative" rAng="0" ptsTypes="AA">
                                      <p:cBhvr>
                                        <p:cTn id="6" dur="2000" fill="hold"/>
                                        <p:tgtEl>
                                          <p:spTgt spid="14"/>
                                        </p:tgtEl>
                                        <p:attrNameLst>
                                          <p:attrName>ppt_x</p:attrName>
                                          <p:attrName>ppt_y</p:attrName>
                                        </p:attrNameLst>
                                      </p:cBhvr>
                                      <p:rCtr x="18828"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F279F-A45D-0447-E5F0-6F80100153D5}"/>
              </a:ext>
            </a:extLst>
          </p:cNvPr>
          <p:cNvSpPr>
            <a:spLocks noGrp="1"/>
          </p:cNvSpPr>
          <p:nvPr>
            <p:ph type="title"/>
          </p:nvPr>
        </p:nvSpPr>
        <p:spPr>
          <a:xfrm>
            <a:off x="467360" y="457200"/>
            <a:ext cx="3974148" cy="1026160"/>
          </a:xfrm>
          <a:ln w="57150">
            <a:solidFill>
              <a:schemeClr val="accent5">
                <a:lumMod val="40000"/>
                <a:lumOff val="60000"/>
              </a:schemeClr>
            </a:solidFill>
          </a:ln>
        </p:spPr>
        <p:style>
          <a:lnRef idx="2">
            <a:schemeClr val="accent4">
              <a:shade val="15000"/>
            </a:schemeClr>
          </a:lnRef>
          <a:fillRef idx="1">
            <a:schemeClr val="accent4"/>
          </a:fillRef>
          <a:effectRef idx="0">
            <a:schemeClr val="accent4"/>
          </a:effectRef>
          <a:fontRef idx="minor">
            <a:schemeClr val="lt1"/>
          </a:fontRef>
        </p:style>
        <p:txBody>
          <a:bodyPr/>
          <a:lstStyle/>
          <a:p>
            <a:r>
              <a:rPr lang="en-US" dirty="0"/>
              <a:t>CRAFT TIME – opt. 1</a:t>
            </a:r>
          </a:p>
        </p:txBody>
      </p:sp>
      <p:sp>
        <p:nvSpPr>
          <p:cNvPr id="4" name="Text Placeholder 3">
            <a:extLst>
              <a:ext uri="{FF2B5EF4-FFF2-40B4-BE49-F238E27FC236}">
                <a16:creationId xmlns:a16="http://schemas.microsoft.com/office/drawing/2014/main" id="{24CF203D-3651-4415-2B1C-ED4C76C59D35}"/>
              </a:ext>
            </a:extLst>
          </p:cNvPr>
          <p:cNvSpPr>
            <a:spLocks noGrp="1"/>
          </p:cNvSpPr>
          <p:nvPr>
            <p:ph type="body" sz="half" idx="2"/>
          </p:nvPr>
        </p:nvSpPr>
        <p:spPr>
          <a:xfrm>
            <a:off x="467361" y="1664101"/>
            <a:ext cx="3974147" cy="4592320"/>
          </a:xfrm>
          <a:ln w="57150">
            <a:solidFill>
              <a:schemeClr val="accent4">
                <a:lumMod val="75000"/>
              </a:schemeClr>
            </a:solidFill>
          </a:ln>
        </p:spPr>
        <p:style>
          <a:lnRef idx="1">
            <a:schemeClr val="accent5"/>
          </a:lnRef>
          <a:fillRef idx="2">
            <a:schemeClr val="accent5"/>
          </a:fillRef>
          <a:effectRef idx="1">
            <a:schemeClr val="accent5"/>
          </a:effectRef>
          <a:fontRef idx="minor">
            <a:schemeClr val="dk1"/>
          </a:fontRef>
        </p:style>
        <p:txBody>
          <a:bodyPr>
            <a:normAutofit lnSpcReduction="10000"/>
          </a:bodyPr>
          <a:lstStyle/>
          <a:p>
            <a:endParaRPr lang="en-US" dirty="0"/>
          </a:p>
          <a:p>
            <a:r>
              <a:rPr lang="en-US" dirty="0"/>
              <a:t>Let’s make a camel</a:t>
            </a:r>
          </a:p>
          <a:p>
            <a:pPr marL="342900" indent="-342900">
              <a:buFont typeface="+mj-lt"/>
              <a:buAutoNum type="arabicPeriod"/>
            </a:pPr>
            <a:r>
              <a:rPr lang="en-US" dirty="0"/>
              <a:t>Color your camel and its blankets/pack</a:t>
            </a:r>
          </a:p>
          <a:p>
            <a:pPr marL="342900" indent="-342900">
              <a:buFont typeface="+mj-lt"/>
              <a:buAutoNum type="arabicPeriod"/>
            </a:pPr>
            <a:r>
              <a:rPr lang="en-US" dirty="0"/>
              <a:t>Cut down the line and around the camel head.</a:t>
            </a:r>
          </a:p>
          <a:p>
            <a:pPr marL="342900" indent="-342900">
              <a:buFont typeface="+mj-lt"/>
              <a:buAutoNum type="arabicPeriod"/>
            </a:pPr>
            <a:r>
              <a:rPr lang="en-US" dirty="0"/>
              <a:t>Cut down the line behind the camel.</a:t>
            </a:r>
          </a:p>
          <a:p>
            <a:pPr marL="342900" indent="-342900">
              <a:buFont typeface="+mj-lt"/>
              <a:buAutoNum type="arabicPeriod"/>
            </a:pPr>
            <a:r>
              <a:rPr lang="en-US" dirty="0"/>
              <a:t>You can cut on all the little lines from the bottom to the middle line to make a fringe on the blanket pack.</a:t>
            </a:r>
          </a:p>
          <a:p>
            <a:pPr marL="342900" indent="-342900">
              <a:buFont typeface="+mj-lt"/>
              <a:buAutoNum type="arabicPeriod"/>
            </a:pPr>
            <a:r>
              <a:rPr lang="en-US" dirty="0"/>
              <a:t>Glue the big blanket pack on the camel,  just under the humps.</a:t>
            </a:r>
          </a:p>
          <a:p>
            <a:pPr marL="342900" indent="-342900">
              <a:buFont typeface="+mj-lt"/>
              <a:buAutoNum type="arabicPeriod"/>
            </a:pPr>
            <a:r>
              <a:rPr lang="en-US" dirty="0"/>
              <a:t>Glue the smaller blanket packs on the camel’s humps.</a:t>
            </a:r>
          </a:p>
          <a:p>
            <a:pPr marL="342900" indent="-342900">
              <a:buFont typeface="+mj-lt"/>
              <a:buAutoNum type="arabicPeriod"/>
            </a:pPr>
            <a:r>
              <a:rPr lang="en-US" dirty="0"/>
              <a:t>Glue the camel page onto the right side of the page with Rebecca pouring water for the camels.</a:t>
            </a:r>
          </a:p>
        </p:txBody>
      </p:sp>
      <p:sp>
        <p:nvSpPr>
          <p:cNvPr id="5" name="Rectangle 4">
            <a:extLst>
              <a:ext uri="{FF2B5EF4-FFF2-40B4-BE49-F238E27FC236}">
                <a16:creationId xmlns:a16="http://schemas.microsoft.com/office/drawing/2014/main" id="{0C8E0621-F117-276C-3E55-10C65134F5FC}"/>
              </a:ext>
            </a:extLst>
          </p:cNvPr>
          <p:cNvSpPr/>
          <p:nvPr/>
        </p:nvSpPr>
        <p:spPr>
          <a:xfrm>
            <a:off x="5183188" y="457200"/>
            <a:ext cx="6541452" cy="5943600"/>
          </a:xfrm>
          <a:prstGeom prst="rect">
            <a:avLst/>
          </a:prstGeom>
          <a:ln w="76200">
            <a:solidFill>
              <a:schemeClr val="accent5">
                <a:lumMod val="20000"/>
                <a:lumOff val="8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6" name="Picture 5" descr="A camel with colorful saddle&#10;&#10;Description automatically generated">
            <a:extLst>
              <a:ext uri="{FF2B5EF4-FFF2-40B4-BE49-F238E27FC236}">
                <a16:creationId xmlns:a16="http://schemas.microsoft.com/office/drawing/2014/main" id="{874229C4-EF91-084A-8ACB-C4CA40FE852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75153" y="5080000"/>
            <a:ext cx="2716847" cy="2017712"/>
          </a:xfrm>
          <a:prstGeom prst="rect">
            <a:avLst/>
          </a:prstGeom>
        </p:spPr>
      </p:pic>
      <p:sp>
        <p:nvSpPr>
          <p:cNvPr id="22" name="Rectangle 21">
            <a:extLst>
              <a:ext uri="{FF2B5EF4-FFF2-40B4-BE49-F238E27FC236}">
                <a16:creationId xmlns:a16="http://schemas.microsoft.com/office/drawing/2014/main" id="{40893B2A-F4CB-FE5B-19C5-025A5DB7AC5C}"/>
              </a:ext>
            </a:extLst>
          </p:cNvPr>
          <p:cNvSpPr/>
          <p:nvPr/>
        </p:nvSpPr>
        <p:spPr>
          <a:xfrm>
            <a:off x="5358063" y="609601"/>
            <a:ext cx="3705726" cy="299285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5" name="Content Placeholder 24" descr="A black and white coloring page of a person and person pouring water into a well&#10;&#10;Description automatically generated">
            <a:extLst>
              <a:ext uri="{FF2B5EF4-FFF2-40B4-BE49-F238E27FC236}">
                <a16:creationId xmlns:a16="http://schemas.microsoft.com/office/drawing/2014/main" id="{B09F2BA0-03CD-D4B6-6834-A9095CD842B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33595" y="743237"/>
            <a:ext cx="2635584" cy="2723359"/>
          </a:xfrm>
        </p:spPr>
      </p:pic>
      <p:sp>
        <p:nvSpPr>
          <p:cNvPr id="23" name="Rectangle 22">
            <a:extLst>
              <a:ext uri="{FF2B5EF4-FFF2-40B4-BE49-F238E27FC236}">
                <a16:creationId xmlns:a16="http://schemas.microsoft.com/office/drawing/2014/main" id="{A62B9803-9EFF-AB81-8C84-C9D997848529}"/>
              </a:ext>
            </a:extLst>
          </p:cNvPr>
          <p:cNvSpPr/>
          <p:nvPr/>
        </p:nvSpPr>
        <p:spPr>
          <a:xfrm>
            <a:off x="8314607" y="2008773"/>
            <a:ext cx="3705726" cy="299285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7" name="Picture 26" descr="A drawing of a camel&#10;&#10;Description automatically generated">
            <a:extLst>
              <a:ext uri="{FF2B5EF4-FFF2-40B4-BE49-F238E27FC236}">
                <a16:creationId xmlns:a16="http://schemas.microsoft.com/office/drawing/2014/main" id="{2A7663D7-CBE6-C73D-4505-6ADA7BF115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0595" y="2008773"/>
            <a:ext cx="3305754" cy="2873041"/>
          </a:xfrm>
          <a:prstGeom prst="rect">
            <a:avLst/>
          </a:prstGeom>
        </p:spPr>
      </p:pic>
      <p:sp>
        <p:nvSpPr>
          <p:cNvPr id="29" name="Callout: Down Arrow 28">
            <a:extLst>
              <a:ext uri="{FF2B5EF4-FFF2-40B4-BE49-F238E27FC236}">
                <a16:creationId xmlns:a16="http://schemas.microsoft.com/office/drawing/2014/main" id="{E888F581-8DF7-E0F0-F9CC-2DB591165490}"/>
              </a:ext>
            </a:extLst>
          </p:cNvPr>
          <p:cNvSpPr/>
          <p:nvPr/>
        </p:nvSpPr>
        <p:spPr>
          <a:xfrm>
            <a:off x="8393113" y="1251283"/>
            <a:ext cx="964558" cy="757490"/>
          </a:xfrm>
          <a:prstGeom prst="downArrowCallou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CUT</a:t>
            </a:r>
          </a:p>
        </p:txBody>
      </p:sp>
      <p:sp>
        <p:nvSpPr>
          <p:cNvPr id="30" name="Callout: Down Arrow 29">
            <a:extLst>
              <a:ext uri="{FF2B5EF4-FFF2-40B4-BE49-F238E27FC236}">
                <a16:creationId xmlns:a16="http://schemas.microsoft.com/office/drawing/2014/main" id="{64EB0D84-CE17-4824-4957-0CCFEEFC7697}"/>
              </a:ext>
            </a:extLst>
          </p:cNvPr>
          <p:cNvSpPr/>
          <p:nvPr/>
        </p:nvSpPr>
        <p:spPr>
          <a:xfrm>
            <a:off x="10449173" y="1182269"/>
            <a:ext cx="964558" cy="757490"/>
          </a:xfrm>
          <a:prstGeom prst="downArrowCallou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CUT</a:t>
            </a:r>
          </a:p>
        </p:txBody>
      </p:sp>
      <p:pic>
        <p:nvPicPr>
          <p:cNvPr id="31" name="Picture 30" descr="A drawing of a camel&#10;&#10;Description automatically generated">
            <a:extLst>
              <a:ext uri="{FF2B5EF4-FFF2-40B4-BE49-F238E27FC236}">
                <a16:creationId xmlns:a16="http://schemas.microsoft.com/office/drawing/2014/main" id="{4DAF997F-7D99-1487-357D-3A50B3018943}"/>
              </a:ext>
            </a:extLst>
          </p:cNvPr>
          <p:cNvPicPr>
            <a:picLocks noChangeAspect="1"/>
          </p:cNvPicPr>
          <p:nvPr/>
        </p:nvPicPr>
        <p:blipFill>
          <a:blip r:embed="rId4">
            <a:extLst>
              <a:ext uri="{28A0092B-C50C-407E-A947-70E740481C1C}">
                <a14:useLocalDpi xmlns:a14="http://schemas.microsoft.com/office/drawing/2010/main" val="0"/>
              </a:ext>
            </a:extLst>
          </a:blip>
          <a:srcRect l="81614" b="71628"/>
          <a:stretch/>
        </p:blipFill>
        <p:spPr>
          <a:xfrm>
            <a:off x="5266354" y="2942953"/>
            <a:ext cx="2080615" cy="2790368"/>
          </a:xfrm>
          <a:prstGeom prst="rect">
            <a:avLst/>
          </a:prstGeom>
        </p:spPr>
      </p:pic>
      <p:sp>
        <p:nvSpPr>
          <p:cNvPr id="32" name="Callout: Up Arrow 31">
            <a:extLst>
              <a:ext uri="{FF2B5EF4-FFF2-40B4-BE49-F238E27FC236}">
                <a16:creationId xmlns:a16="http://schemas.microsoft.com/office/drawing/2014/main" id="{54A64485-AC32-DB3A-38D5-BFCA2446CE86}"/>
              </a:ext>
            </a:extLst>
          </p:cNvPr>
          <p:cNvSpPr/>
          <p:nvPr/>
        </p:nvSpPr>
        <p:spPr>
          <a:xfrm>
            <a:off x="5651365" y="5733320"/>
            <a:ext cx="1235242" cy="667479"/>
          </a:xfrm>
          <a:prstGeom prst="upArrowCallou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CUT</a:t>
            </a:r>
          </a:p>
        </p:txBody>
      </p:sp>
      <p:grpSp>
        <p:nvGrpSpPr>
          <p:cNvPr id="46" name="Group 45">
            <a:extLst>
              <a:ext uri="{FF2B5EF4-FFF2-40B4-BE49-F238E27FC236}">
                <a16:creationId xmlns:a16="http://schemas.microsoft.com/office/drawing/2014/main" id="{CD304F2A-A2F4-994F-F39B-78496A626D11}"/>
              </a:ext>
            </a:extLst>
          </p:cNvPr>
          <p:cNvGrpSpPr/>
          <p:nvPr/>
        </p:nvGrpSpPr>
        <p:grpSpPr>
          <a:xfrm>
            <a:off x="5710989" y="4985556"/>
            <a:ext cx="1540042" cy="680756"/>
            <a:chOff x="5710989" y="4985556"/>
            <a:chExt cx="1540042" cy="680756"/>
          </a:xfrm>
        </p:grpSpPr>
        <p:cxnSp>
          <p:nvCxnSpPr>
            <p:cNvPr id="34" name="Straight Connector 33">
              <a:extLst>
                <a:ext uri="{FF2B5EF4-FFF2-40B4-BE49-F238E27FC236}">
                  <a16:creationId xmlns:a16="http://schemas.microsoft.com/office/drawing/2014/main" id="{B1658350-6701-E05D-4311-7BDD52D8BFDB}"/>
                </a:ext>
              </a:extLst>
            </p:cNvPr>
            <p:cNvCxnSpPr/>
            <p:nvPr/>
          </p:nvCxnSpPr>
          <p:spPr>
            <a:xfrm>
              <a:off x="5710989" y="5001628"/>
              <a:ext cx="0" cy="664684"/>
            </a:xfrm>
            <a:prstGeom prst="line">
              <a:avLst/>
            </a:prstGeom>
            <a:ln w="38100"/>
          </p:spPr>
          <p:style>
            <a:lnRef idx="2">
              <a:schemeClr val="accent2"/>
            </a:lnRef>
            <a:fillRef idx="0">
              <a:schemeClr val="accent2"/>
            </a:fillRef>
            <a:effectRef idx="1">
              <a:schemeClr val="accent2"/>
            </a:effectRef>
            <a:fontRef idx="minor">
              <a:schemeClr val="tx1"/>
            </a:fontRef>
          </p:style>
        </p:cxnSp>
        <p:cxnSp>
          <p:nvCxnSpPr>
            <p:cNvPr id="35" name="Straight Connector 34">
              <a:extLst>
                <a:ext uri="{FF2B5EF4-FFF2-40B4-BE49-F238E27FC236}">
                  <a16:creationId xmlns:a16="http://schemas.microsoft.com/office/drawing/2014/main" id="{7AE15F2D-99AA-1C1A-FC23-FBD9C9B07562}"/>
                </a:ext>
              </a:extLst>
            </p:cNvPr>
            <p:cNvCxnSpPr/>
            <p:nvPr/>
          </p:nvCxnSpPr>
          <p:spPr>
            <a:xfrm>
              <a:off x="5927558" y="5001628"/>
              <a:ext cx="0" cy="664684"/>
            </a:xfrm>
            <a:prstGeom prst="line">
              <a:avLst/>
            </a:prstGeom>
            <a:ln w="38100"/>
          </p:spPr>
          <p:style>
            <a:lnRef idx="2">
              <a:schemeClr val="accent2"/>
            </a:lnRef>
            <a:fillRef idx="0">
              <a:schemeClr val="accent2"/>
            </a:fillRef>
            <a:effectRef idx="1">
              <a:schemeClr val="accent2"/>
            </a:effectRef>
            <a:fontRef idx="minor">
              <a:schemeClr val="tx1"/>
            </a:fontRef>
          </p:style>
        </p:cxnSp>
        <p:cxnSp>
          <p:nvCxnSpPr>
            <p:cNvPr id="36" name="Straight Connector 35">
              <a:extLst>
                <a:ext uri="{FF2B5EF4-FFF2-40B4-BE49-F238E27FC236}">
                  <a16:creationId xmlns:a16="http://schemas.microsoft.com/office/drawing/2014/main" id="{294C125B-8CE3-BCF5-A5D9-D43C4AC80C45}"/>
                </a:ext>
              </a:extLst>
            </p:cNvPr>
            <p:cNvCxnSpPr/>
            <p:nvPr/>
          </p:nvCxnSpPr>
          <p:spPr>
            <a:xfrm>
              <a:off x="6136105" y="4985556"/>
              <a:ext cx="0" cy="664684"/>
            </a:xfrm>
            <a:prstGeom prst="line">
              <a:avLst/>
            </a:prstGeom>
            <a:ln w="38100"/>
          </p:spPr>
          <p:style>
            <a:lnRef idx="2">
              <a:schemeClr val="accent2"/>
            </a:lnRef>
            <a:fillRef idx="0">
              <a:schemeClr val="accent2"/>
            </a:fillRef>
            <a:effectRef idx="1">
              <a:schemeClr val="accent2"/>
            </a:effectRef>
            <a:fontRef idx="minor">
              <a:schemeClr val="tx1"/>
            </a:fontRef>
          </p:style>
        </p:cxnSp>
        <p:cxnSp>
          <p:nvCxnSpPr>
            <p:cNvPr id="37" name="Straight Connector 36">
              <a:extLst>
                <a:ext uri="{FF2B5EF4-FFF2-40B4-BE49-F238E27FC236}">
                  <a16:creationId xmlns:a16="http://schemas.microsoft.com/office/drawing/2014/main" id="{A6E1FDF7-B7B2-8F7A-BD72-CAAF41D21505}"/>
                </a:ext>
              </a:extLst>
            </p:cNvPr>
            <p:cNvCxnSpPr/>
            <p:nvPr/>
          </p:nvCxnSpPr>
          <p:spPr>
            <a:xfrm>
              <a:off x="6330724" y="4985556"/>
              <a:ext cx="0" cy="664684"/>
            </a:xfrm>
            <a:prstGeom prst="line">
              <a:avLst/>
            </a:prstGeom>
            <a:ln w="38100"/>
          </p:spPr>
          <p:style>
            <a:lnRef idx="2">
              <a:schemeClr val="accent2"/>
            </a:lnRef>
            <a:fillRef idx="0">
              <a:schemeClr val="accent2"/>
            </a:fillRef>
            <a:effectRef idx="1">
              <a:schemeClr val="accent2"/>
            </a:effectRef>
            <a:fontRef idx="minor">
              <a:schemeClr val="tx1"/>
            </a:fontRef>
          </p:style>
        </p:cxnSp>
        <p:cxnSp>
          <p:nvCxnSpPr>
            <p:cNvPr id="38" name="Straight Connector 37">
              <a:extLst>
                <a:ext uri="{FF2B5EF4-FFF2-40B4-BE49-F238E27FC236}">
                  <a16:creationId xmlns:a16="http://schemas.microsoft.com/office/drawing/2014/main" id="{56907D15-8798-7946-0DD1-D4297ED4AB2F}"/>
                </a:ext>
              </a:extLst>
            </p:cNvPr>
            <p:cNvCxnSpPr/>
            <p:nvPr/>
          </p:nvCxnSpPr>
          <p:spPr>
            <a:xfrm>
              <a:off x="6537158" y="5001628"/>
              <a:ext cx="0" cy="664684"/>
            </a:xfrm>
            <a:prstGeom prst="line">
              <a:avLst/>
            </a:prstGeom>
            <a:ln w="38100"/>
          </p:spPr>
          <p:style>
            <a:lnRef idx="2">
              <a:schemeClr val="accent2"/>
            </a:lnRef>
            <a:fillRef idx="0">
              <a:schemeClr val="accent2"/>
            </a:fillRef>
            <a:effectRef idx="1">
              <a:schemeClr val="accent2"/>
            </a:effectRef>
            <a:fontRef idx="minor">
              <a:schemeClr val="tx1"/>
            </a:fontRef>
          </p:style>
        </p:cxnSp>
        <p:cxnSp>
          <p:nvCxnSpPr>
            <p:cNvPr id="39" name="Straight Connector 38">
              <a:extLst>
                <a:ext uri="{FF2B5EF4-FFF2-40B4-BE49-F238E27FC236}">
                  <a16:creationId xmlns:a16="http://schemas.microsoft.com/office/drawing/2014/main" id="{9E744B95-32C8-78ED-81FE-415B5CF9468F}"/>
                </a:ext>
              </a:extLst>
            </p:cNvPr>
            <p:cNvCxnSpPr/>
            <p:nvPr/>
          </p:nvCxnSpPr>
          <p:spPr>
            <a:xfrm>
              <a:off x="6751387" y="5001628"/>
              <a:ext cx="0" cy="664684"/>
            </a:xfrm>
            <a:prstGeom prst="line">
              <a:avLst/>
            </a:prstGeom>
            <a:ln w="38100"/>
          </p:spPr>
          <p:style>
            <a:lnRef idx="2">
              <a:schemeClr val="accent2"/>
            </a:lnRef>
            <a:fillRef idx="0">
              <a:schemeClr val="accent2"/>
            </a:fillRef>
            <a:effectRef idx="1">
              <a:schemeClr val="accent2"/>
            </a:effectRef>
            <a:fontRef idx="minor">
              <a:schemeClr val="tx1"/>
            </a:fontRef>
          </p:style>
        </p:cxnSp>
        <p:cxnSp>
          <p:nvCxnSpPr>
            <p:cNvPr id="40" name="Straight Connector 39">
              <a:extLst>
                <a:ext uri="{FF2B5EF4-FFF2-40B4-BE49-F238E27FC236}">
                  <a16:creationId xmlns:a16="http://schemas.microsoft.com/office/drawing/2014/main" id="{FFE6E145-9895-15AF-11E0-75EA9BA6BB0D}"/>
                </a:ext>
              </a:extLst>
            </p:cNvPr>
            <p:cNvCxnSpPr/>
            <p:nvPr/>
          </p:nvCxnSpPr>
          <p:spPr>
            <a:xfrm>
              <a:off x="6926712" y="5001628"/>
              <a:ext cx="0" cy="664684"/>
            </a:xfrm>
            <a:prstGeom prst="line">
              <a:avLst/>
            </a:prstGeom>
            <a:ln w="38100"/>
          </p:spPr>
          <p:style>
            <a:lnRef idx="2">
              <a:schemeClr val="accent2"/>
            </a:lnRef>
            <a:fillRef idx="0">
              <a:schemeClr val="accent2"/>
            </a:fillRef>
            <a:effectRef idx="1">
              <a:schemeClr val="accent2"/>
            </a:effectRef>
            <a:fontRef idx="minor">
              <a:schemeClr val="tx1"/>
            </a:fontRef>
          </p:style>
        </p:cxnSp>
        <p:cxnSp>
          <p:nvCxnSpPr>
            <p:cNvPr id="41" name="Straight Connector 40">
              <a:extLst>
                <a:ext uri="{FF2B5EF4-FFF2-40B4-BE49-F238E27FC236}">
                  <a16:creationId xmlns:a16="http://schemas.microsoft.com/office/drawing/2014/main" id="{62E65B38-155B-DC6C-3AEB-20C06AD962A1}"/>
                </a:ext>
              </a:extLst>
            </p:cNvPr>
            <p:cNvCxnSpPr/>
            <p:nvPr/>
          </p:nvCxnSpPr>
          <p:spPr>
            <a:xfrm>
              <a:off x="7079112" y="4985556"/>
              <a:ext cx="0" cy="664684"/>
            </a:xfrm>
            <a:prstGeom prst="line">
              <a:avLst/>
            </a:prstGeom>
            <a:ln w="38100"/>
          </p:spPr>
          <p:style>
            <a:lnRef idx="2">
              <a:schemeClr val="accent2"/>
            </a:lnRef>
            <a:fillRef idx="0">
              <a:schemeClr val="accent2"/>
            </a:fillRef>
            <a:effectRef idx="1">
              <a:schemeClr val="accent2"/>
            </a:effectRef>
            <a:fontRef idx="minor">
              <a:schemeClr val="tx1"/>
            </a:fontRef>
          </p:style>
        </p:cxnSp>
        <p:cxnSp>
          <p:nvCxnSpPr>
            <p:cNvPr id="42" name="Straight Connector 41">
              <a:extLst>
                <a:ext uri="{FF2B5EF4-FFF2-40B4-BE49-F238E27FC236}">
                  <a16:creationId xmlns:a16="http://schemas.microsoft.com/office/drawing/2014/main" id="{862E6408-37E3-594E-895F-02EBECB37605}"/>
                </a:ext>
              </a:extLst>
            </p:cNvPr>
            <p:cNvCxnSpPr/>
            <p:nvPr/>
          </p:nvCxnSpPr>
          <p:spPr>
            <a:xfrm>
              <a:off x="7251031" y="5001628"/>
              <a:ext cx="0" cy="664684"/>
            </a:xfrm>
            <a:prstGeom prst="line">
              <a:avLst/>
            </a:prstGeom>
            <a:ln w="38100"/>
          </p:spPr>
          <p:style>
            <a:lnRef idx="2">
              <a:schemeClr val="accent2"/>
            </a:lnRef>
            <a:fillRef idx="0">
              <a:schemeClr val="accent2"/>
            </a:fillRef>
            <a:effectRef idx="1">
              <a:schemeClr val="accent2"/>
            </a:effectRef>
            <a:fontRef idx="minor">
              <a:schemeClr val="tx1"/>
            </a:fontRef>
          </p:style>
        </p:cxnSp>
      </p:grpSp>
      <p:cxnSp>
        <p:nvCxnSpPr>
          <p:cNvPr id="43" name="Straight Connector 42">
            <a:extLst>
              <a:ext uri="{FF2B5EF4-FFF2-40B4-BE49-F238E27FC236}">
                <a16:creationId xmlns:a16="http://schemas.microsoft.com/office/drawing/2014/main" id="{15C52940-C3C9-E14A-D52F-87A7AF170139}"/>
              </a:ext>
            </a:extLst>
          </p:cNvPr>
          <p:cNvCxnSpPr>
            <a:cxnSpLocks/>
          </p:cNvCxnSpPr>
          <p:nvPr/>
        </p:nvCxnSpPr>
        <p:spPr>
          <a:xfrm>
            <a:off x="10939473" y="2008773"/>
            <a:ext cx="0" cy="2976783"/>
          </a:xfrm>
          <a:prstGeom prst="line">
            <a:avLst/>
          </a:prstGeom>
          <a:ln w="38100"/>
        </p:spPr>
        <p:style>
          <a:lnRef idx="2">
            <a:schemeClr val="accent2"/>
          </a:lnRef>
          <a:fillRef idx="0">
            <a:schemeClr val="accent2"/>
          </a:fillRef>
          <a:effectRef idx="1">
            <a:schemeClr val="accent2"/>
          </a:effectRef>
          <a:fontRef idx="minor">
            <a:schemeClr val="tx1"/>
          </a:fontRef>
        </p:style>
      </p:cxnSp>
      <p:sp>
        <p:nvSpPr>
          <p:cNvPr id="45" name="Freeform: Shape 44">
            <a:extLst>
              <a:ext uri="{FF2B5EF4-FFF2-40B4-BE49-F238E27FC236}">
                <a16:creationId xmlns:a16="http://schemas.microsoft.com/office/drawing/2014/main" id="{69719891-FB8F-DE11-28DE-D40F3284D59E}"/>
              </a:ext>
            </a:extLst>
          </p:cNvPr>
          <p:cNvSpPr/>
          <p:nvPr/>
        </p:nvSpPr>
        <p:spPr>
          <a:xfrm>
            <a:off x="8502314" y="2053389"/>
            <a:ext cx="465341" cy="2935706"/>
          </a:xfrm>
          <a:custGeom>
            <a:avLst/>
            <a:gdLst>
              <a:gd name="connsiteX0" fmla="*/ 385012 w 465341"/>
              <a:gd name="connsiteY0" fmla="*/ 0 h 2935706"/>
              <a:gd name="connsiteX1" fmla="*/ 401054 w 465341"/>
              <a:gd name="connsiteY1" fmla="*/ 80211 h 2935706"/>
              <a:gd name="connsiteX2" fmla="*/ 433139 w 465341"/>
              <a:gd name="connsiteY2" fmla="*/ 320843 h 2935706"/>
              <a:gd name="connsiteX3" fmla="*/ 417097 w 465341"/>
              <a:gd name="connsiteY3" fmla="*/ 497306 h 2935706"/>
              <a:gd name="connsiteX4" fmla="*/ 401054 w 465341"/>
              <a:gd name="connsiteY4" fmla="*/ 577516 h 2935706"/>
              <a:gd name="connsiteX5" fmla="*/ 385012 w 465341"/>
              <a:gd name="connsiteY5" fmla="*/ 641685 h 2935706"/>
              <a:gd name="connsiteX6" fmla="*/ 144381 w 465341"/>
              <a:gd name="connsiteY6" fmla="*/ 657727 h 2935706"/>
              <a:gd name="connsiteX7" fmla="*/ 128339 w 465341"/>
              <a:gd name="connsiteY7" fmla="*/ 705853 h 2935706"/>
              <a:gd name="connsiteX8" fmla="*/ 96254 w 465341"/>
              <a:gd name="connsiteY8" fmla="*/ 850232 h 2935706"/>
              <a:gd name="connsiteX9" fmla="*/ 32086 w 465341"/>
              <a:gd name="connsiteY9" fmla="*/ 930443 h 2935706"/>
              <a:gd name="connsiteX10" fmla="*/ 16044 w 465341"/>
              <a:gd name="connsiteY10" fmla="*/ 1010653 h 2935706"/>
              <a:gd name="connsiteX11" fmla="*/ 2 w 465341"/>
              <a:gd name="connsiteY11" fmla="*/ 1058779 h 2935706"/>
              <a:gd name="connsiteX12" fmla="*/ 16044 w 465341"/>
              <a:gd name="connsiteY12" fmla="*/ 1251285 h 2935706"/>
              <a:gd name="connsiteX13" fmla="*/ 64170 w 465341"/>
              <a:gd name="connsiteY13" fmla="*/ 1299411 h 2935706"/>
              <a:gd name="connsiteX14" fmla="*/ 128339 w 465341"/>
              <a:gd name="connsiteY14" fmla="*/ 1347537 h 2935706"/>
              <a:gd name="connsiteX15" fmla="*/ 272718 w 465341"/>
              <a:gd name="connsiteY15" fmla="*/ 1363579 h 2935706"/>
              <a:gd name="connsiteX16" fmla="*/ 320844 w 465341"/>
              <a:gd name="connsiteY16" fmla="*/ 1411706 h 2935706"/>
              <a:gd name="connsiteX17" fmla="*/ 401054 w 465341"/>
              <a:gd name="connsiteY17" fmla="*/ 1636295 h 2935706"/>
              <a:gd name="connsiteX18" fmla="*/ 417097 w 465341"/>
              <a:gd name="connsiteY18" fmla="*/ 1748590 h 2935706"/>
              <a:gd name="connsiteX19" fmla="*/ 433139 w 465341"/>
              <a:gd name="connsiteY19" fmla="*/ 1812758 h 2935706"/>
              <a:gd name="connsiteX20" fmla="*/ 449181 w 465341"/>
              <a:gd name="connsiteY20" fmla="*/ 1892969 h 2935706"/>
              <a:gd name="connsiteX21" fmla="*/ 449181 w 465341"/>
              <a:gd name="connsiteY21" fmla="*/ 2679032 h 2935706"/>
              <a:gd name="connsiteX22" fmla="*/ 417097 w 465341"/>
              <a:gd name="connsiteY22" fmla="*/ 2743200 h 2935706"/>
              <a:gd name="connsiteX23" fmla="*/ 401054 w 465341"/>
              <a:gd name="connsiteY23" fmla="*/ 2807369 h 2935706"/>
              <a:gd name="connsiteX24" fmla="*/ 385012 w 465341"/>
              <a:gd name="connsiteY24" fmla="*/ 2855495 h 2935706"/>
              <a:gd name="connsiteX25" fmla="*/ 385012 w 465341"/>
              <a:gd name="connsiteY25" fmla="*/ 2935706 h 293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5341" h="2935706">
                <a:moveTo>
                  <a:pt x="385012" y="0"/>
                </a:moveTo>
                <a:cubicBezTo>
                  <a:pt x="390359" y="26737"/>
                  <a:pt x="397868" y="53131"/>
                  <a:pt x="401054" y="80211"/>
                </a:cubicBezTo>
                <a:cubicBezTo>
                  <a:pt x="429603" y="322874"/>
                  <a:pt x="393820" y="202883"/>
                  <a:pt x="433139" y="320843"/>
                </a:cubicBezTo>
                <a:cubicBezTo>
                  <a:pt x="427792" y="379664"/>
                  <a:pt x="424423" y="438699"/>
                  <a:pt x="417097" y="497306"/>
                </a:cubicBezTo>
                <a:cubicBezTo>
                  <a:pt x="413715" y="524362"/>
                  <a:pt x="406969" y="550899"/>
                  <a:pt x="401054" y="577516"/>
                </a:cubicBezTo>
                <a:cubicBezTo>
                  <a:pt x="396271" y="599039"/>
                  <a:pt x="406056" y="635109"/>
                  <a:pt x="385012" y="641685"/>
                </a:cubicBezTo>
                <a:cubicBezTo>
                  <a:pt x="308283" y="665663"/>
                  <a:pt x="224591" y="652380"/>
                  <a:pt x="144381" y="657727"/>
                </a:cubicBezTo>
                <a:cubicBezTo>
                  <a:pt x="139034" y="673769"/>
                  <a:pt x="132007" y="689346"/>
                  <a:pt x="128339" y="705853"/>
                </a:cubicBezTo>
                <a:cubicBezTo>
                  <a:pt x="118479" y="750224"/>
                  <a:pt x="117924" y="806892"/>
                  <a:pt x="96254" y="850232"/>
                </a:cubicBezTo>
                <a:cubicBezTo>
                  <a:pt x="76017" y="890705"/>
                  <a:pt x="61928" y="900600"/>
                  <a:pt x="32086" y="930443"/>
                </a:cubicBezTo>
                <a:cubicBezTo>
                  <a:pt x="26739" y="957180"/>
                  <a:pt x="22657" y="984201"/>
                  <a:pt x="16044" y="1010653"/>
                </a:cubicBezTo>
                <a:cubicBezTo>
                  <a:pt x="11943" y="1027058"/>
                  <a:pt x="2" y="1041869"/>
                  <a:pt x="2" y="1058779"/>
                </a:cubicBezTo>
                <a:cubicBezTo>
                  <a:pt x="2" y="1123170"/>
                  <a:pt x="-547" y="1189068"/>
                  <a:pt x="16044" y="1251285"/>
                </a:cubicBezTo>
                <a:cubicBezTo>
                  <a:pt x="21889" y="1273206"/>
                  <a:pt x="46945" y="1284647"/>
                  <a:pt x="64170" y="1299411"/>
                </a:cubicBezTo>
                <a:cubicBezTo>
                  <a:pt x="84470" y="1316811"/>
                  <a:pt x="102784" y="1339674"/>
                  <a:pt x="128339" y="1347537"/>
                </a:cubicBezTo>
                <a:cubicBezTo>
                  <a:pt x="174620" y="1361777"/>
                  <a:pt x="224592" y="1358232"/>
                  <a:pt x="272718" y="1363579"/>
                </a:cubicBezTo>
                <a:cubicBezTo>
                  <a:pt x="288760" y="1379621"/>
                  <a:pt x="313670" y="1390183"/>
                  <a:pt x="320844" y="1411706"/>
                </a:cubicBezTo>
                <a:cubicBezTo>
                  <a:pt x="401423" y="1653446"/>
                  <a:pt x="285367" y="1559170"/>
                  <a:pt x="401054" y="1636295"/>
                </a:cubicBezTo>
                <a:cubicBezTo>
                  <a:pt x="463487" y="1729943"/>
                  <a:pt x="417097" y="1634640"/>
                  <a:pt x="417097" y="1748590"/>
                </a:cubicBezTo>
                <a:cubicBezTo>
                  <a:pt x="417097" y="1770638"/>
                  <a:pt x="428356" y="1791235"/>
                  <a:pt x="433139" y="1812758"/>
                </a:cubicBezTo>
                <a:cubicBezTo>
                  <a:pt x="439054" y="1839375"/>
                  <a:pt x="443834" y="1866232"/>
                  <a:pt x="449181" y="1892969"/>
                </a:cubicBezTo>
                <a:cubicBezTo>
                  <a:pt x="454710" y="2075417"/>
                  <a:pt x="482601" y="2456229"/>
                  <a:pt x="449181" y="2679032"/>
                </a:cubicBezTo>
                <a:cubicBezTo>
                  <a:pt x="445634" y="2702681"/>
                  <a:pt x="425494" y="2720809"/>
                  <a:pt x="417097" y="2743200"/>
                </a:cubicBezTo>
                <a:cubicBezTo>
                  <a:pt x="409355" y="2763844"/>
                  <a:pt x="407111" y="2786169"/>
                  <a:pt x="401054" y="2807369"/>
                </a:cubicBezTo>
                <a:cubicBezTo>
                  <a:pt x="396408" y="2823628"/>
                  <a:pt x="387109" y="2838716"/>
                  <a:pt x="385012" y="2855495"/>
                </a:cubicBezTo>
                <a:cubicBezTo>
                  <a:pt x="381696" y="2882026"/>
                  <a:pt x="385012" y="2908969"/>
                  <a:pt x="385012" y="2935706"/>
                </a:cubicBezTo>
              </a:path>
            </a:pathLst>
          </a:cu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56387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par>
                                <p:cTn id="27" presetID="22" presetClass="entr" presetSubtype="4" fill="hold" nodeType="with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down)">
                                      <p:cBhvr>
                                        <p:cTn id="29" dur="500"/>
                                        <p:tgtEl>
                                          <p:spTgt spid="46"/>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F279F-A45D-0447-E5F0-6F80100153D5}"/>
              </a:ext>
            </a:extLst>
          </p:cNvPr>
          <p:cNvSpPr>
            <a:spLocks noGrp="1"/>
          </p:cNvSpPr>
          <p:nvPr>
            <p:ph type="title"/>
          </p:nvPr>
        </p:nvSpPr>
        <p:spPr>
          <a:xfrm>
            <a:off x="467360" y="457200"/>
            <a:ext cx="3974148" cy="1026160"/>
          </a:xfrm>
          <a:ln w="57150">
            <a:solidFill>
              <a:schemeClr val="accent5">
                <a:lumMod val="40000"/>
                <a:lumOff val="60000"/>
              </a:schemeClr>
            </a:solidFill>
          </a:ln>
        </p:spPr>
        <p:style>
          <a:lnRef idx="2">
            <a:schemeClr val="accent4">
              <a:shade val="15000"/>
            </a:schemeClr>
          </a:lnRef>
          <a:fillRef idx="1">
            <a:schemeClr val="accent4"/>
          </a:fillRef>
          <a:effectRef idx="0">
            <a:schemeClr val="accent4"/>
          </a:effectRef>
          <a:fontRef idx="minor">
            <a:schemeClr val="lt1"/>
          </a:fontRef>
        </p:style>
        <p:txBody>
          <a:bodyPr/>
          <a:lstStyle/>
          <a:p>
            <a:r>
              <a:rPr lang="en-US" dirty="0"/>
              <a:t>CRAFT TIME – opt. 2</a:t>
            </a:r>
          </a:p>
        </p:txBody>
      </p:sp>
      <p:sp>
        <p:nvSpPr>
          <p:cNvPr id="3" name="Content Placeholder 2">
            <a:extLst>
              <a:ext uri="{FF2B5EF4-FFF2-40B4-BE49-F238E27FC236}">
                <a16:creationId xmlns:a16="http://schemas.microsoft.com/office/drawing/2014/main" id="{178CE75A-DB3F-BCA8-B3AF-078561FF0F82}"/>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24CF203D-3651-4415-2B1C-ED4C76C59D35}"/>
              </a:ext>
            </a:extLst>
          </p:cNvPr>
          <p:cNvSpPr>
            <a:spLocks noGrp="1"/>
          </p:cNvSpPr>
          <p:nvPr>
            <p:ph type="body" sz="half" idx="2"/>
          </p:nvPr>
        </p:nvSpPr>
        <p:spPr>
          <a:xfrm>
            <a:off x="467361" y="1664101"/>
            <a:ext cx="3974147" cy="4592320"/>
          </a:xfrm>
          <a:ln w="57150">
            <a:solidFill>
              <a:schemeClr val="accent4">
                <a:lumMod val="75000"/>
              </a:schemeClr>
            </a:solidFill>
          </a:ln>
        </p:spPr>
        <p:style>
          <a:lnRef idx="1">
            <a:schemeClr val="accent5"/>
          </a:lnRef>
          <a:fillRef idx="2">
            <a:schemeClr val="accent5"/>
          </a:fillRef>
          <a:effectRef idx="1">
            <a:schemeClr val="accent5"/>
          </a:effectRef>
          <a:fontRef idx="minor">
            <a:schemeClr val="dk1"/>
          </a:fontRef>
        </p:style>
        <p:txBody>
          <a:bodyPr/>
          <a:lstStyle/>
          <a:p>
            <a:endParaRPr lang="en-US" dirty="0"/>
          </a:p>
          <a:p>
            <a:r>
              <a:rPr lang="en-US" dirty="0"/>
              <a:t>Let’s make a camel</a:t>
            </a:r>
          </a:p>
          <a:p>
            <a:pPr marL="342900" indent="-342900">
              <a:buFont typeface="+mj-lt"/>
              <a:buAutoNum type="arabicPeriod"/>
            </a:pPr>
            <a:r>
              <a:rPr lang="en-US" dirty="0"/>
              <a:t>Color your camel and all it’s parts</a:t>
            </a:r>
          </a:p>
          <a:p>
            <a:pPr marL="342900" indent="-342900">
              <a:buFont typeface="+mj-lt"/>
              <a:buAutoNum type="arabicPeriod"/>
            </a:pPr>
            <a:r>
              <a:rPr lang="en-US" dirty="0"/>
              <a:t>Cut out the parts.</a:t>
            </a:r>
          </a:p>
          <a:p>
            <a:pPr marL="342900" indent="-342900">
              <a:buFont typeface="+mj-lt"/>
              <a:buAutoNum type="arabicPeriod"/>
            </a:pPr>
            <a:r>
              <a:rPr lang="en-US" dirty="0"/>
              <a:t>You can cut on all the little lines from the bottom to the middle line to make a fringe.</a:t>
            </a:r>
          </a:p>
          <a:p>
            <a:pPr marL="342900" indent="-342900">
              <a:buFont typeface="+mj-lt"/>
              <a:buAutoNum type="arabicPeriod"/>
            </a:pPr>
            <a:r>
              <a:rPr lang="en-US" dirty="0"/>
              <a:t>Glue the camels back to back.</a:t>
            </a:r>
          </a:p>
          <a:p>
            <a:pPr marL="342900" indent="-342900">
              <a:buFont typeface="+mj-lt"/>
              <a:buAutoNum type="arabicPeriod"/>
            </a:pPr>
            <a:r>
              <a:rPr lang="en-US" dirty="0"/>
              <a:t>We will put clothespins for the legs.</a:t>
            </a:r>
          </a:p>
        </p:txBody>
      </p:sp>
      <p:sp>
        <p:nvSpPr>
          <p:cNvPr id="5" name="Rectangle 4">
            <a:extLst>
              <a:ext uri="{FF2B5EF4-FFF2-40B4-BE49-F238E27FC236}">
                <a16:creationId xmlns:a16="http://schemas.microsoft.com/office/drawing/2014/main" id="{0C8E0621-F117-276C-3E55-10C65134F5FC}"/>
              </a:ext>
            </a:extLst>
          </p:cNvPr>
          <p:cNvSpPr/>
          <p:nvPr/>
        </p:nvSpPr>
        <p:spPr>
          <a:xfrm>
            <a:off x="5183188" y="457200"/>
            <a:ext cx="6541452" cy="5943600"/>
          </a:xfrm>
          <a:prstGeom prst="rect">
            <a:avLst/>
          </a:prstGeom>
          <a:ln w="76200">
            <a:solidFill>
              <a:schemeClr val="accent5">
                <a:lumMod val="20000"/>
                <a:lumOff val="8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6" name="Picture 5" descr="A camel with colorful saddle&#10;&#10;Description automatically generated">
            <a:extLst>
              <a:ext uri="{FF2B5EF4-FFF2-40B4-BE49-F238E27FC236}">
                <a16:creationId xmlns:a16="http://schemas.microsoft.com/office/drawing/2014/main" id="{874229C4-EF91-084A-8ACB-C4CA40FE852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75153" y="5080000"/>
            <a:ext cx="2716847" cy="2017712"/>
          </a:xfrm>
          <a:prstGeom prst="rect">
            <a:avLst/>
          </a:prstGeom>
        </p:spPr>
      </p:pic>
      <p:grpSp>
        <p:nvGrpSpPr>
          <p:cNvPr id="8" name="Group 7">
            <a:extLst>
              <a:ext uri="{FF2B5EF4-FFF2-40B4-BE49-F238E27FC236}">
                <a16:creationId xmlns:a16="http://schemas.microsoft.com/office/drawing/2014/main" id="{C88F1BF0-DBE2-1C15-DB4D-397D0BDD86E0}"/>
              </a:ext>
            </a:extLst>
          </p:cNvPr>
          <p:cNvGrpSpPr/>
          <p:nvPr/>
        </p:nvGrpSpPr>
        <p:grpSpPr>
          <a:xfrm>
            <a:off x="5559742" y="904680"/>
            <a:ext cx="5489257" cy="4543620"/>
            <a:chOff x="5676900" y="839215"/>
            <a:chExt cx="5143500" cy="4094735"/>
          </a:xfrm>
        </p:grpSpPr>
        <p:sp>
          <p:nvSpPr>
            <p:cNvPr id="7" name="Rectangle 6">
              <a:extLst>
                <a:ext uri="{FF2B5EF4-FFF2-40B4-BE49-F238E27FC236}">
                  <a16:creationId xmlns:a16="http://schemas.microsoft.com/office/drawing/2014/main" id="{775F60DB-32F9-F57C-501D-3179F96B4395}"/>
                </a:ext>
              </a:extLst>
            </p:cNvPr>
            <p:cNvSpPr/>
            <p:nvPr/>
          </p:nvSpPr>
          <p:spPr>
            <a:xfrm>
              <a:off x="5676900" y="839215"/>
              <a:ext cx="5143500" cy="409473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26" name="Picture 2">
              <a:extLst>
                <a:ext uri="{FF2B5EF4-FFF2-40B4-BE49-F238E27FC236}">
                  <a16:creationId xmlns:a16="http://schemas.microsoft.com/office/drawing/2014/main" id="{CA5753A6-313F-EF02-A59C-03EF54E996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6435" y="987425"/>
              <a:ext cx="4941888" cy="385877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Tree>
    <p:extLst>
      <p:ext uri="{BB962C8B-B14F-4D97-AF65-F5344CB8AC3E}">
        <p14:creationId xmlns:p14="http://schemas.microsoft.com/office/powerpoint/2010/main" val="2596513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F279F-A45D-0447-E5F0-6F80100153D5}"/>
              </a:ext>
            </a:extLst>
          </p:cNvPr>
          <p:cNvSpPr>
            <a:spLocks noGrp="1"/>
          </p:cNvSpPr>
          <p:nvPr>
            <p:ph type="title"/>
          </p:nvPr>
        </p:nvSpPr>
        <p:spPr>
          <a:xfrm>
            <a:off x="467360" y="330994"/>
            <a:ext cx="11257279" cy="1026160"/>
          </a:xfrm>
          <a:ln w="57150">
            <a:solidFill>
              <a:schemeClr val="accent5">
                <a:lumMod val="40000"/>
                <a:lumOff val="60000"/>
              </a:schemeClr>
            </a:solidFill>
          </a:ln>
        </p:spPr>
        <p:style>
          <a:lnRef idx="2">
            <a:schemeClr val="accent4">
              <a:shade val="15000"/>
            </a:schemeClr>
          </a:lnRef>
          <a:fillRef idx="1">
            <a:schemeClr val="accent4"/>
          </a:fillRef>
          <a:effectRef idx="0">
            <a:schemeClr val="accent4"/>
          </a:effectRef>
          <a:fontRef idx="minor">
            <a:schemeClr val="lt1"/>
          </a:fontRef>
        </p:style>
        <p:txBody>
          <a:bodyPr/>
          <a:lstStyle/>
          <a:p>
            <a:r>
              <a:rPr lang="en-US" dirty="0"/>
              <a:t>We have arrived!</a:t>
            </a:r>
          </a:p>
        </p:txBody>
      </p:sp>
      <p:sp>
        <p:nvSpPr>
          <p:cNvPr id="4" name="Text Placeholder 3">
            <a:extLst>
              <a:ext uri="{FF2B5EF4-FFF2-40B4-BE49-F238E27FC236}">
                <a16:creationId xmlns:a16="http://schemas.microsoft.com/office/drawing/2014/main" id="{24CF203D-3651-4415-2B1C-ED4C76C59D35}"/>
              </a:ext>
            </a:extLst>
          </p:cNvPr>
          <p:cNvSpPr>
            <a:spLocks noGrp="1"/>
          </p:cNvSpPr>
          <p:nvPr>
            <p:ph type="body" sz="half" idx="2"/>
          </p:nvPr>
        </p:nvSpPr>
        <p:spPr>
          <a:xfrm>
            <a:off x="467361" y="1808480"/>
            <a:ext cx="2485389" cy="2382520"/>
          </a:xfrm>
          <a:ln w="57150">
            <a:solidFill>
              <a:schemeClr val="accent4">
                <a:lumMod val="75000"/>
              </a:schemeClr>
            </a:solidFill>
          </a:ln>
        </p:spPr>
        <p:style>
          <a:lnRef idx="1">
            <a:schemeClr val="accent5"/>
          </a:lnRef>
          <a:fillRef idx="2">
            <a:schemeClr val="accent5"/>
          </a:fillRef>
          <a:effectRef idx="1">
            <a:schemeClr val="accent5"/>
          </a:effectRef>
          <a:fontRef idx="minor">
            <a:schemeClr val="dk1"/>
          </a:fontRef>
        </p:style>
        <p:txBody>
          <a:bodyPr/>
          <a:lstStyle/>
          <a:p>
            <a:r>
              <a:rPr lang="en-US" baseline="30000" dirty="0"/>
              <a:t>11 </a:t>
            </a:r>
            <a:r>
              <a:rPr lang="en-US" dirty="0"/>
              <a:t>He had the camels kneel down near the well outside the town; it was toward evening, the time the women go out to draw water.</a:t>
            </a:r>
          </a:p>
          <a:p>
            <a:endParaRPr lang="en-US" dirty="0"/>
          </a:p>
        </p:txBody>
      </p:sp>
      <p:sp>
        <p:nvSpPr>
          <p:cNvPr id="5" name="Rectangle 4">
            <a:extLst>
              <a:ext uri="{FF2B5EF4-FFF2-40B4-BE49-F238E27FC236}">
                <a16:creationId xmlns:a16="http://schemas.microsoft.com/office/drawing/2014/main" id="{0C8E0621-F117-276C-3E55-10C65134F5FC}"/>
              </a:ext>
            </a:extLst>
          </p:cNvPr>
          <p:cNvSpPr/>
          <p:nvPr/>
        </p:nvSpPr>
        <p:spPr>
          <a:xfrm>
            <a:off x="3505200" y="1483360"/>
            <a:ext cx="8219440" cy="4917440"/>
          </a:xfrm>
          <a:prstGeom prst="rect">
            <a:avLst/>
          </a:prstGeom>
          <a:ln w="76200">
            <a:solidFill>
              <a:schemeClr val="accent5">
                <a:lumMod val="20000"/>
                <a:lumOff val="8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8" name="Content Placeholder 7" descr="A person with a camel in the desert&#10;&#10;Description automatically generated">
            <a:extLst>
              <a:ext uri="{FF2B5EF4-FFF2-40B4-BE49-F238E27FC236}">
                <a16:creationId xmlns:a16="http://schemas.microsoft.com/office/drawing/2014/main" id="{AD23F6ED-159E-A6A7-16E6-17775FEDE3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141" y="1808480"/>
            <a:ext cx="7609558" cy="4280376"/>
          </a:xfrm>
        </p:spPr>
      </p:pic>
      <p:pic>
        <p:nvPicPr>
          <p:cNvPr id="6" name="Picture 5" descr="A camel with colorful saddle&#10;&#10;Description automatically generated">
            <a:extLst>
              <a:ext uri="{FF2B5EF4-FFF2-40B4-BE49-F238E27FC236}">
                <a16:creationId xmlns:a16="http://schemas.microsoft.com/office/drawing/2014/main" id="{874229C4-EF91-084A-8ACB-C4CA40FE852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75153" y="5080000"/>
            <a:ext cx="2716847" cy="2017712"/>
          </a:xfrm>
          <a:prstGeom prst="rect">
            <a:avLst/>
          </a:prstGeom>
        </p:spPr>
      </p:pic>
    </p:spTree>
    <p:extLst>
      <p:ext uri="{BB962C8B-B14F-4D97-AF65-F5344CB8AC3E}">
        <p14:creationId xmlns:p14="http://schemas.microsoft.com/office/powerpoint/2010/main" val="3291804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F279F-A45D-0447-E5F0-6F80100153D5}"/>
              </a:ext>
            </a:extLst>
          </p:cNvPr>
          <p:cNvSpPr>
            <a:spLocks noGrp="1"/>
          </p:cNvSpPr>
          <p:nvPr>
            <p:ph type="title"/>
          </p:nvPr>
        </p:nvSpPr>
        <p:spPr>
          <a:xfrm>
            <a:off x="467360" y="457200"/>
            <a:ext cx="3974148" cy="1026160"/>
          </a:xfrm>
          <a:ln w="57150">
            <a:solidFill>
              <a:schemeClr val="accent5">
                <a:lumMod val="40000"/>
                <a:lumOff val="60000"/>
              </a:schemeClr>
            </a:solidFill>
          </a:ln>
        </p:spPr>
        <p:style>
          <a:lnRef idx="2">
            <a:schemeClr val="accent4">
              <a:shade val="15000"/>
            </a:schemeClr>
          </a:lnRef>
          <a:fillRef idx="1">
            <a:schemeClr val="accent4"/>
          </a:fillRef>
          <a:effectRef idx="0">
            <a:schemeClr val="accent4"/>
          </a:effectRef>
          <a:fontRef idx="minor">
            <a:schemeClr val="lt1"/>
          </a:fontRef>
        </p:style>
        <p:txBody>
          <a:bodyPr/>
          <a:lstStyle/>
          <a:p>
            <a:r>
              <a:rPr lang="en-US" dirty="0"/>
              <a:t>Eliezer prayed</a:t>
            </a:r>
          </a:p>
        </p:txBody>
      </p:sp>
      <p:sp>
        <p:nvSpPr>
          <p:cNvPr id="4" name="Text Placeholder 3">
            <a:extLst>
              <a:ext uri="{FF2B5EF4-FFF2-40B4-BE49-F238E27FC236}">
                <a16:creationId xmlns:a16="http://schemas.microsoft.com/office/drawing/2014/main" id="{24CF203D-3651-4415-2B1C-ED4C76C59D35}"/>
              </a:ext>
            </a:extLst>
          </p:cNvPr>
          <p:cNvSpPr>
            <a:spLocks noGrp="1"/>
          </p:cNvSpPr>
          <p:nvPr>
            <p:ph type="body" sz="half" idx="2"/>
          </p:nvPr>
        </p:nvSpPr>
        <p:spPr>
          <a:xfrm>
            <a:off x="467360" y="1808480"/>
            <a:ext cx="3974147" cy="4592320"/>
          </a:xfrm>
          <a:ln w="57150">
            <a:solidFill>
              <a:schemeClr val="accent4">
                <a:lumMod val="75000"/>
              </a:schemeClr>
            </a:solidFill>
          </a:ln>
        </p:spPr>
        <p:style>
          <a:lnRef idx="1">
            <a:schemeClr val="accent5"/>
          </a:lnRef>
          <a:fillRef idx="2">
            <a:schemeClr val="accent5"/>
          </a:fillRef>
          <a:effectRef idx="1">
            <a:schemeClr val="accent5"/>
          </a:effectRef>
          <a:fontRef idx="minor">
            <a:schemeClr val="dk1"/>
          </a:fontRef>
        </p:style>
        <p:txBody>
          <a:bodyPr/>
          <a:lstStyle/>
          <a:p>
            <a:r>
              <a:rPr lang="en-US" baseline="30000" dirty="0"/>
              <a:t>12 </a:t>
            </a:r>
            <a:r>
              <a:rPr lang="en-US" dirty="0"/>
              <a:t>Then he prayed, “</a:t>
            </a:r>
            <a:r>
              <a:rPr lang="en-US" cap="small" dirty="0">
                <a:effectLst/>
              </a:rPr>
              <a:t>Lord</a:t>
            </a:r>
            <a:r>
              <a:rPr lang="en-US" dirty="0"/>
              <a:t>, God of my master Abraham, make me successful today, and show kindness to my master Abraham. </a:t>
            </a:r>
            <a:r>
              <a:rPr lang="en-US" baseline="30000" dirty="0"/>
              <a:t>13 </a:t>
            </a:r>
            <a:r>
              <a:rPr lang="en-US" dirty="0"/>
              <a:t>See, I am standing beside this spring, and the daughters of the townspeople are coming out to draw water. </a:t>
            </a:r>
            <a:r>
              <a:rPr lang="en-US" baseline="30000" dirty="0"/>
              <a:t>14 </a:t>
            </a:r>
            <a:r>
              <a:rPr lang="en-US" dirty="0"/>
              <a:t>May it be that when I say to a young woman, ‘Please let down your jar that I may have a drink,’ and she says, ‘Drink, and I’ll water your camels too’—let her be the one you have chosen for your servant Isaac. By this I will know that you have shown kindness to my master.”</a:t>
            </a:r>
          </a:p>
          <a:p>
            <a:endParaRPr lang="en-US" dirty="0"/>
          </a:p>
        </p:txBody>
      </p:sp>
      <p:sp>
        <p:nvSpPr>
          <p:cNvPr id="5" name="Rectangle 4">
            <a:extLst>
              <a:ext uri="{FF2B5EF4-FFF2-40B4-BE49-F238E27FC236}">
                <a16:creationId xmlns:a16="http://schemas.microsoft.com/office/drawing/2014/main" id="{0C8E0621-F117-276C-3E55-10C65134F5FC}"/>
              </a:ext>
            </a:extLst>
          </p:cNvPr>
          <p:cNvSpPr/>
          <p:nvPr/>
        </p:nvSpPr>
        <p:spPr>
          <a:xfrm>
            <a:off x="5183188" y="457200"/>
            <a:ext cx="6541452" cy="5943600"/>
          </a:xfrm>
          <a:prstGeom prst="rect">
            <a:avLst/>
          </a:prstGeom>
          <a:ln w="76200">
            <a:solidFill>
              <a:schemeClr val="accent5">
                <a:lumMod val="20000"/>
                <a:lumOff val="8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10" name="Picture 9" descr="A person with his eyes closed and a person holding a jug&#10;&#10;Description automatically generated">
            <a:extLst>
              <a:ext uri="{FF2B5EF4-FFF2-40B4-BE49-F238E27FC236}">
                <a16:creationId xmlns:a16="http://schemas.microsoft.com/office/drawing/2014/main" id="{E133534F-B9EB-0CE7-8049-B19A97D86B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3472" y="1483360"/>
            <a:ext cx="6140661" cy="4605496"/>
          </a:xfrm>
          <a:prstGeom prst="rect">
            <a:avLst/>
          </a:prstGeom>
        </p:spPr>
      </p:pic>
      <p:pic>
        <p:nvPicPr>
          <p:cNvPr id="6" name="Picture 5" descr="A camel with colorful saddle&#10;&#10;Description automatically generated">
            <a:extLst>
              <a:ext uri="{FF2B5EF4-FFF2-40B4-BE49-F238E27FC236}">
                <a16:creationId xmlns:a16="http://schemas.microsoft.com/office/drawing/2014/main" id="{874229C4-EF91-084A-8ACB-C4CA40FE852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43367" y="4840288"/>
            <a:ext cx="2716847" cy="2017712"/>
          </a:xfrm>
          <a:prstGeom prst="rect">
            <a:avLst/>
          </a:prstGeom>
        </p:spPr>
      </p:pic>
      <p:pic>
        <p:nvPicPr>
          <p:cNvPr id="9" name="Picture 8" descr="A camel with colorful saddle&#10;&#10;Description automatically generated">
            <a:extLst>
              <a:ext uri="{FF2B5EF4-FFF2-40B4-BE49-F238E27FC236}">
                <a16:creationId xmlns:a16="http://schemas.microsoft.com/office/drawing/2014/main" id="{DE1DE578-8D06-4C01-D4ED-23865695F91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2820" y="4811739"/>
            <a:ext cx="3000039" cy="2228029"/>
          </a:xfrm>
          <a:prstGeom prst="rect">
            <a:avLst/>
          </a:prstGeom>
        </p:spPr>
      </p:pic>
      <p:sp>
        <p:nvSpPr>
          <p:cNvPr id="11" name="Speech Bubble: Rectangle 10">
            <a:extLst>
              <a:ext uri="{FF2B5EF4-FFF2-40B4-BE49-F238E27FC236}">
                <a16:creationId xmlns:a16="http://schemas.microsoft.com/office/drawing/2014/main" id="{D1F3CA79-F361-BE27-8541-36F37BEB9B94}"/>
              </a:ext>
            </a:extLst>
          </p:cNvPr>
          <p:cNvSpPr/>
          <p:nvPr/>
        </p:nvSpPr>
        <p:spPr>
          <a:xfrm>
            <a:off x="5565695" y="258128"/>
            <a:ext cx="3974148" cy="1377632"/>
          </a:xfrm>
          <a:prstGeom prst="wedgeRectCallout">
            <a:avLst>
              <a:gd name="adj1" fmla="val 34172"/>
              <a:gd name="adj2" fmla="val 82814"/>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LORD, God of Abraham,  please make me successful today.</a:t>
            </a:r>
          </a:p>
          <a:p>
            <a:pPr algn="ctr"/>
            <a:r>
              <a:rPr lang="en-US" dirty="0">
                <a:solidFill>
                  <a:schemeClr val="tx1"/>
                </a:solidFill>
              </a:rPr>
              <a:t>See, I’m standing by this spring.</a:t>
            </a:r>
          </a:p>
          <a:p>
            <a:pPr algn="ctr"/>
            <a:r>
              <a:rPr lang="en-US" dirty="0">
                <a:solidFill>
                  <a:schemeClr val="tx1"/>
                </a:solidFill>
              </a:rPr>
              <a:t>The daughters of the townspeople are coming to get water.</a:t>
            </a:r>
          </a:p>
        </p:txBody>
      </p:sp>
      <p:sp>
        <p:nvSpPr>
          <p:cNvPr id="12" name="Speech Bubble: Rectangle 11">
            <a:extLst>
              <a:ext uri="{FF2B5EF4-FFF2-40B4-BE49-F238E27FC236}">
                <a16:creationId xmlns:a16="http://schemas.microsoft.com/office/drawing/2014/main" id="{363CBD7D-0816-674F-ED74-1DADFE23DCF4}"/>
              </a:ext>
            </a:extLst>
          </p:cNvPr>
          <p:cNvSpPr/>
          <p:nvPr/>
        </p:nvSpPr>
        <p:spPr>
          <a:xfrm>
            <a:off x="5343472" y="330756"/>
            <a:ext cx="3974148" cy="1377632"/>
          </a:xfrm>
          <a:prstGeom prst="wedgeRectCallout">
            <a:avLst>
              <a:gd name="adj1" fmla="val 44238"/>
              <a:gd name="adj2" fmla="val 113236"/>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I’m here to find a wife for Isaac.</a:t>
            </a:r>
          </a:p>
          <a:p>
            <a:pPr algn="ctr"/>
            <a:r>
              <a:rPr lang="en-US" dirty="0">
                <a:solidFill>
                  <a:schemeClr val="tx1"/>
                </a:solidFill>
              </a:rPr>
              <a:t>  I need your help knowing who the right lady is – someone kind, strong and who respects You and Your will.</a:t>
            </a:r>
          </a:p>
        </p:txBody>
      </p:sp>
      <p:sp>
        <p:nvSpPr>
          <p:cNvPr id="13" name="Speech Bubble: Rectangle 12">
            <a:extLst>
              <a:ext uri="{FF2B5EF4-FFF2-40B4-BE49-F238E27FC236}">
                <a16:creationId xmlns:a16="http://schemas.microsoft.com/office/drawing/2014/main" id="{88C2CB29-42AF-6902-7452-CB23641993BF}"/>
              </a:ext>
            </a:extLst>
          </p:cNvPr>
          <p:cNvSpPr/>
          <p:nvPr/>
        </p:nvSpPr>
        <p:spPr>
          <a:xfrm>
            <a:off x="5183187" y="399614"/>
            <a:ext cx="3974148" cy="1792128"/>
          </a:xfrm>
          <a:prstGeom prst="wedgeRectCallout">
            <a:avLst>
              <a:gd name="adj1" fmla="val 39924"/>
              <a:gd name="adj2" fmla="val 77095"/>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May it be when I ask a young woman to “please let me have a drink,” that she will say, “drink, and I’ll water your camels, too” – Let that be the right woman to be Isaac’s wife.</a:t>
            </a:r>
          </a:p>
        </p:txBody>
      </p:sp>
    </p:spTree>
    <p:extLst>
      <p:ext uri="{BB962C8B-B14F-4D97-AF65-F5344CB8AC3E}">
        <p14:creationId xmlns:p14="http://schemas.microsoft.com/office/powerpoint/2010/main" val="284089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F279F-A45D-0447-E5F0-6F80100153D5}"/>
              </a:ext>
            </a:extLst>
          </p:cNvPr>
          <p:cNvSpPr>
            <a:spLocks noGrp="1"/>
          </p:cNvSpPr>
          <p:nvPr>
            <p:ph type="title"/>
          </p:nvPr>
        </p:nvSpPr>
        <p:spPr>
          <a:xfrm>
            <a:off x="467360" y="457200"/>
            <a:ext cx="3974148" cy="1026160"/>
          </a:xfrm>
          <a:ln w="57150">
            <a:solidFill>
              <a:schemeClr val="accent5">
                <a:lumMod val="40000"/>
                <a:lumOff val="60000"/>
              </a:schemeClr>
            </a:solidFill>
          </a:ln>
        </p:spPr>
        <p:style>
          <a:lnRef idx="2">
            <a:schemeClr val="accent4">
              <a:shade val="15000"/>
            </a:schemeClr>
          </a:lnRef>
          <a:fillRef idx="1">
            <a:schemeClr val="accent4"/>
          </a:fillRef>
          <a:effectRef idx="0">
            <a:schemeClr val="accent4"/>
          </a:effectRef>
          <a:fontRef idx="minor">
            <a:schemeClr val="lt1"/>
          </a:fontRef>
        </p:style>
        <p:txBody>
          <a:bodyPr/>
          <a:lstStyle/>
          <a:p>
            <a:r>
              <a:rPr lang="en-US" dirty="0"/>
              <a:t>Rebecca came</a:t>
            </a:r>
          </a:p>
        </p:txBody>
      </p:sp>
      <p:sp>
        <p:nvSpPr>
          <p:cNvPr id="4" name="Text Placeholder 3">
            <a:extLst>
              <a:ext uri="{FF2B5EF4-FFF2-40B4-BE49-F238E27FC236}">
                <a16:creationId xmlns:a16="http://schemas.microsoft.com/office/drawing/2014/main" id="{24CF203D-3651-4415-2B1C-ED4C76C59D35}"/>
              </a:ext>
            </a:extLst>
          </p:cNvPr>
          <p:cNvSpPr>
            <a:spLocks noGrp="1"/>
          </p:cNvSpPr>
          <p:nvPr>
            <p:ph type="body" sz="half" idx="2"/>
          </p:nvPr>
        </p:nvSpPr>
        <p:spPr>
          <a:xfrm>
            <a:off x="467360" y="1808480"/>
            <a:ext cx="3974147" cy="4592320"/>
          </a:xfrm>
          <a:ln w="57150">
            <a:solidFill>
              <a:schemeClr val="accent4">
                <a:lumMod val="75000"/>
              </a:schemeClr>
            </a:solidFill>
          </a:ln>
        </p:spPr>
        <p:style>
          <a:lnRef idx="1">
            <a:schemeClr val="accent5"/>
          </a:lnRef>
          <a:fillRef idx="2">
            <a:schemeClr val="accent5"/>
          </a:fillRef>
          <a:effectRef idx="1">
            <a:schemeClr val="accent5"/>
          </a:effectRef>
          <a:fontRef idx="minor">
            <a:schemeClr val="dk1"/>
          </a:fontRef>
        </p:style>
        <p:txBody>
          <a:bodyPr/>
          <a:lstStyle/>
          <a:p>
            <a:r>
              <a:rPr lang="en-US" baseline="30000" dirty="0"/>
              <a:t>15 </a:t>
            </a:r>
            <a:r>
              <a:rPr lang="en-US" dirty="0"/>
              <a:t>Before he had finished praying, Rebekah came out with her jar on her shoulder. </a:t>
            </a:r>
          </a:p>
          <a:p>
            <a:r>
              <a:rPr lang="en-US" dirty="0"/>
              <a:t>She was the daughter of </a:t>
            </a:r>
            <a:r>
              <a:rPr lang="en-US" dirty="0" err="1"/>
              <a:t>Bethuel</a:t>
            </a:r>
            <a:r>
              <a:rPr lang="en-US" dirty="0"/>
              <a:t> son of </a:t>
            </a:r>
            <a:r>
              <a:rPr lang="en-US" dirty="0" err="1"/>
              <a:t>Milkah</a:t>
            </a:r>
            <a:r>
              <a:rPr lang="en-US" dirty="0"/>
              <a:t>, who was the wife of Abraham’s brother </a:t>
            </a:r>
            <a:r>
              <a:rPr lang="en-US" dirty="0" err="1"/>
              <a:t>Nahor</a:t>
            </a:r>
            <a:r>
              <a:rPr lang="en-US" dirty="0"/>
              <a:t>. </a:t>
            </a:r>
            <a:r>
              <a:rPr lang="en-US" baseline="30000" dirty="0"/>
              <a:t>16 </a:t>
            </a:r>
            <a:r>
              <a:rPr lang="en-US" dirty="0"/>
              <a:t>The woman was very beautiful, a virgin; no man had ever slept with her. She went down to the spring, filled her jar and came up again.</a:t>
            </a:r>
          </a:p>
          <a:p>
            <a:r>
              <a:rPr lang="en-US" baseline="30000" dirty="0"/>
              <a:t>17 </a:t>
            </a:r>
            <a:r>
              <a:rPr lang="en-US" dirty="0"/>
              <a:t>The servant hurried to meet her and said, “Please give me a little water from your jar.”</a:t>
            </a:r>
          </a:p>
          <a:p>
            <a:endParaRPr lang="en-US" dirty="0"/>
          </a:p>
        </p:txBody>
      </p:sp>
      <p:sp>
        <p:nvSpPr>
          <p:cNvPr id="5" name="Rectangle 4">
            <a:extLst>
              <a:ext uri="{FF2B5EF4-FFF2-40B4-BE49-F238E27FC236}">
                <a16:creationId xmlns:a16="http://schemas.microsoft.com/office/drawing/2014/main" id="{0C8E0621-F117-276C-3E55-10C65134F5FC}"/>
              </a:ext>
            </a:extLst>
          </p:cNvPr>
          <p:cNvSpPr/>
          <p:nvPr/>
        </p:nvSpPr>
        <p:spPr>
          <a:xfrm>
            <a:off x="4724400" y="457200"/>
            <a:ext cx="7000240" cy="5943600"/>
          </a:xfrm>
          <a:prstGeom prst="rect">
            <a:avLst/>
          </a:prstGeom>
          <a:ln w="76200">
            <a:solidFill>
              <a:schemeClr val="accent5">
                <a:lumMod val="20000"/>
                <a:lumOff val="8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8" name="Content Placeholder 7" descr="A person in a garment standing next to a person&#10;&#10;Description automatically generated">
            <a:extLst>
              <a:ext uri="{FF2B5EF4-FFF2-40B4-BE49-F238E27FC236}">
                <a16:creationId xmlns:a16="http://schemas.microsoft.com/office/drawing/2014/main" id="{084AF8F1-0930-5A57-FD12-42353E9B63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48239" y="951706"/>
            <a:ext cx="6606116" cy="4954587"/>
          </a:xfrm>
        </p:spPr>
      </p:pic>
      <p:pic>
        <p:nvPicPr>
          <p:cNvPr id="6" name="Picture 5" descr="A camel with colorful saddle&#10;&#10;Description automatically generated">
            <a:extLst>
              <a:ext uri="{FF2B5EF4-FFF2-40B4-BE49-F238E27FC236}">
                <a16:creationId xmlns:a16="http://schemas.microsoft.com/office/drawing/2014/main" id="{874229C4-EF91-084A-8ACB-C4CA40FE852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75153" y="5080000"/>
            <a:ext cx="2716847" cy="2017712"/>
          </a:xfrm>
          <a:prstGeom prst="rect">
            <a:avLst/>
          </a:prstGeom>
        </p:spPr>
      </p:pic>
      <p:sp>
        <p:nvSpPr>
          <p:cNvPr id="11" name="Speech Bubble: Rectangle 10">
            <a:extLst>
              <a:ext uri="{FF2B5EF4-FFF2-40B4-BE49-F238E27FC236}">
                <a16:creationId xmlns:a16="http://schemas.microsoft.com/office/drawing/2014/main" id="{85209736-6868-888D-14D8-B06B29FAE528}"/>
              </a:ext>
            </a:extLst>
          </p:cNvPr>
          <p:cNvSpPr/>
          <p:nvPr/>
        </p:nvSpPr>
        <p:spPr>
          <a:xfrm>
            <a:off x="8585650" y="457199"/>
            <a:ext cx="2968705" cy="1225232"/>
          </a:xfrm>
          <a:prstGeom prst="wedgeRectCallout">
            <a:avLst>
              <a:gd name="adj1" fmla="val 804"/>
              <a:gd name="adj2" fmla="val 113910"/>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Please give me a little water from your jar.</a:t>
            </a:r>
          </a:p>
        </p:txBody>
      </p:sp>
    </p:spTree>
    <p:extLst>
      <p:ext uri="{BB962C8B-B14F-4D97-AF65-F5344CB8AC3E}">
        <p14:creationId xmlns:p14="http://schemas.microsoft.com/office/powerpoint/2010/main" val="410227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F279F-A45D-0447-E5F0-6F80100153D5}"/>
              </a:ext>
            </a:extLst>
          </p:cNvPr>
          <p:cNvSpPr>
            <a:spLocks noGrp="1"/>
          </p:cNvSpPr>
          <p:nvPr>
            <p:ph type="title"/>
          </p:nvPr>
        </p:nvSpPr>
        <p:spPr>
          <a:xfrm>
            <a:off x="467360" y="457200"/>
            <a:ext cx="3974148" cy="1026160"/>
          </a:xfrm>
          <a:ln w="57150">
            <a:solidFill>
              <a:schemeClr val="accent5">
                <a:lumMod val="40000"/>
                <a:lumOff val="60000"/>
              </a:schemeClr>
            </a:solidFill>
          </a:ln>
        </p:spPr>
        <p:style>
          <a:lnRef idx="2">
            <a:schemeClr val="accent4">
              <a:shade val="15000"/>
            </a:schemeClr>
          </a:lnRef>
          <a:fillRef idx="1">
            <a:schemeClr val="accent4"/>
          </a:fillRef>
          <a:effectRef idx="0">
            <a:schemeClr val="accent4"/>
          </a:effectRef>
          <a:fontRef idx="minor">
            <a:schemeClr val="lt1"/>
          </a:fontRef>
        </p:style>
        <p:txBody>
          <a:bodyPr/>
          <a:lstStyle/>
          <a:p>
            <a:r>
              <a:rPr lang="en-US" dirty="0"/>
              <a:t>Have a drink</a:t>
            </a:r>
          </a:p>
        </p:txBody>
      </p:sp>
      <p:sp>
        <p:nvSpPr>
          <p:cNvPr id="4" name="Text Placeholder 3">
            <a:extLst>
              <a:ext uri="{FF2B5EF4-FFF2-40B4-BE49-F238E27FC236}">
                <a16:creationId xmlns:a16="http://schemas.microsoft.com/office/drawing/2014/main" id="{24CF203D-3651-4415-2B1C-ED4C76C59D35}"/>
              </a:ext>
            </a:extLst>
          </p:cNvPr>
          <p:cNvSpPr>
            <a:spLocks noGrp="1"/>
          </p:cNvSpPr>
          <p:nvPr>
            <p:ph type="body" sz="half" idx="2"/>
          </p:nvPr>
        </p:nvSpPr>
        <p:spPr>
          <a:xfrm>
            <a:off x="467360" y="1808480"/>
            <a:ext cx="3974147" cy="2439670"/>
          </a:xfrm>
          <a:ln w="57150">
            <a:solidFill>
              <a:schemeClr val="accent4">
                <a:lumMod val="75000"/>
              </a:schemeClr>
            </a:solidFill>
          </a:ln>
        </p:spPr>
        <p:style>
          <a:lnRef idx="1">
            <a:schemeClr val="accent5"/>
          </a:lnRef>
          <a:fillRef idx="2">
            <a:schemeClr val="accent5"/>
          </a:fillRef>
          <a:effectRef idx="1">
            <a:schemeClr val="accent5"/>
          </a:effectRef>
          <a:fontRef idx="minor">
            <a:schemeClr val="dk1"/>
          </a:fontRef>
        </p:style>
        <p:txBody>
          <a:bodyPr/>
          <a:lstStyle/>
          <a:p>
            <a:endParaRPr lang="en-US" dirty="0"/>
          </a:p>
          <a:p>
            <a:r>
              <a:rPr lang="en-US" baseline="30000" dirty="0"/>
              <a:t>18 </a:t>
            </a:r>
            <a:r>
              <a:rPr lang="en-US" dirty="0"/>
              <a:t>“Drink, my lord,” she said, and quickly lowered the jar to her hands and gave him a drink.</a:t>
            </a:r>
          </a:p>
          <a:p>
            <a:r>
              <a:rPr lang="en-US" baseline="30000" dirty="0"/>
              <a:t>19 </a:t>
            </a:r>
            <a:r>
              <a:rPr lang="en-US" dirty="0"/>
              <a:t>After she had given him a drink, she said, “I’ll draw water for your camels too, until they have had enough to drink.” </a:t>
            </a:r>
          </a:p>
          <a:p>
            <a:endParaRPr lang="en-US" dirty="0"/>
          </a:p>
        </p:txBody>
      </p:sp>
      <p:sp>
        <p:nvSpPr>
          <p:cNvPr id="5" name="Rectangle 4">
            <a:extLst>
              <a:ext uri="{FF2B5EF4-FFF2-40B4-BE49-F238E27FC236}">
                <a16:creationId xmlns:a16="http://schemas.microsoft.com/office/drawing/2014/main" id="{0C8E0621-F117-276C-3E55-10C65134F5FC}"/>
              </a:ext>
            </a:extLst>
          </p:cNvPr>
          <p:cNvSpPr/>
          <p:nvPr/>
        </p:nvSpPr>
        <p:spPr>
          <a:xfrm>
            <a:off x="5183188" y="457200"/>
            <a:ext cx="6541452" cy="5943600"/>
          </a:xfrm>
          <a:prstGeom prst="rect">
            <a:avLst/>
          </a:prstGeom>
          <a:ln w="76200">
            <a:solidFill>
              <a:schemeClr val="accent5">
                <a:lumMod val="20000"/>
                <a:lumOff val="8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8" name="Content Placeholder 7" descr="A person and person pouring water into a well&#10;&#10;Description automatically generated">
            <a:extLst>
              <a:ext uri="{FF2B5EF4-FFF2-40B4-BE49-F238E27FC236}">
                <a16:creationId xmlns:a16="http://schemas.microsoft.com/office/drawing/2014/main" id="{C75DBEF1-370F-275A-4D55-3B625B669F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2889" y="781050"/>
            <a:ext cx="6242049" cy="4681537"/>
          </a:xfrm>
        </p:spPr>
      </p:pic>
      <p:pic>
        <p:nvPicPr>
          <p:cNvPr id="6" name="Picture 5" descr="A camel with colorful saddle&#10;&#10;Description automatically generated">
            <a:extLst>
              <a:ext uri="{FF2B5EF4-FFF2-40B4-BE49-F238E27FC236}">
                <a16:creationId xmlns:a16="http://schemas.microsoft.com/office/drawing/2014/main" id="{874229C4-EF91-084A-8ACB-C4CA40FE852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75153" y="5080000"/>
            <a:ext cx="2716847" cy="2017712"/>
          </a:xfrm>
          <a:prstGeom prst="rect">
            <a:avLst/>
          </a:prstGeom>
        </p:spPr>
      </p:pic>
      <p:sp>
        <p:nvSpPr>
          <p:cNvPr id="9" name="Speech Bubble: Rectangle 8">
            <a:extLst>
              <a:ext uri="{FF2B5EF4-FFF2-40B4-BE49-F238E27FC236}">
                <a16:creationId xmlns:a16="http://schemas.microsoft.com/office/drawing/2014/main" id="{24AD1EFE-DB83-A51B-C10A-002BC017EEB9}"/>
              </a:ext>
            </a:extLst>
          </p:cNvPr>
          <p:cNvSpPr/>
          <p:nvPr/>
        </p:nvSpPr>
        <p:spPr>
          <a:xfrm>
            <a:off x="5619750" y="266700"/>
            <a:ext cx="2495550" cy="838200"/>
          </a:xfrm>
          <a:prstGeom prst="wedgeRectCallout">
            <a:avLst>
              <a:gd name="adj1" fmla="val -5566"/>
              <a:gd name="adj2" fmla="val 85227"/>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Drink, my lord.</a:t>
            </a:r>
          </a:p>
        </p:txBody>
      </p:sp>
      <p:sp>
        <p:nvSpPr>
          <p:cNvPr id="10" name="Speech Bubble: Rectangle 9">
            <a:extLst>
              <a:ext uri="{FF2B5EF4-FFF2-40B4-BE49-F238E27FC236}">
                <a16:creationId xmlns:a16="http://schemas.microsoft.com/office/drawing/2014/main" id="{454C68FE-93A1-6A1C-6191-34E678F92AE2}"/>
              </a:ext>
            </a:extLst>
          </p:cNvPr>
          <p:cNvSpPr/>
          <p:nvPr/>
        </p:nvSpPr>
        <p:spPr>
          <a:xfrm>
            <a:off x="5772150" y="266700"/>
            <a:ext cx="2779712" cy="990600"/>
          </a:xfrm>
          <a:prstGeom prst="wedgeRectCallout">
            <a:avLst>
              <a:gd name="adj1" fmla="val -5566"/>
              <a:gd name="adj2" fmla="val 85227"/>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I’ll draw water for your camels, too until they have enough to drink.</a:t>
            </a:r>
          </a:p>
        </p:txBody>
      </p:sp>
      <p:sp>
        <p:nvSpPr>
          <p:cNvPr id="11" name="Rectangle 10">
            <a:extLst>
              <a:ext uri="{FF2B5EF4-FFF2-40B4-BE49-F238E27FC236}">
                <a16:creationId xmlns:a16="http://schemas.microsoft.com/office/drawing/2014/main" id="{3FD07BB1-41EB-E257-F0BD-173D171EDC1B}"/>
              </a:ext>
            </a:extLst>
          </p:cNvPr>
          <p:cNvSpPr/>
          <p:nvPr/>
        </p:nvSpPr>
        <p:spPr>
          <a:xfrm>
            <a:off x="905797" y="4438650"/>
            <a:ext cx="3643883" cy="2062103"/>
          </a:xfrm>
          <a:prstGeom prst="rect">
            <a:avLst/>
          </a:prstGeom>
          <a:noFill/>
        </p:spPr>
        <p:txBody>
          <a:bodyPr wrap="none" lIns="91440" tIns="45720" rIns="91440" bIns="45720">
            <a:spAutoFit/>
          </a:bodyPr>
          <a:lstStyle/>
          <a:p>
            <a:pPr algn="ctr"/>
            <a:r>
              <a:rPr lang="en-US" sz="32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What a kind thing</a:t>
            </a:r>
          </a:p>
          <a:p>
            <a:pPr algn="ctr"/>
            <a:r>
              <a:rPr lang="en-US" sz="32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 to say and do!</a:t>
            </a:r>
          </a:p>
          <a:p>
            <a:pPr algn="ct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Rebecca loved </a:t>
            </a:r>
          </a:p>
          <a:p>
            <a:pPr algn="ct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and served others.</a:t>
            </a:r>
            <a:endParaRPr lang="en-US" sz="32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31119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32" presetClass="emph" presetSubtype="0" fill="hold" grpId="0" nodeType="clickEffect">
                                  <p:stCondLst>
                                    <p:cond delay="0"/>
                                  </p:stCondLst>
                                  <p:childTnLst>
                                    <p:animRot by="120000">
                                      <p:cBhvr>
                                        <p:cTn id="17" dur="100" fill="hold">
                                          <p:stCondLst>
                                            <p:cond delay="0"/>
                                          </p:stCondLst>
                                        </p:cTn>
                                        <p:tgtEl>
                                          <p:spTgt spid="2"/>
                                        </p:tgtEl>
                                        <p:attrNameLst>
                                          <p:attrName>r</p:attrName>
                                        </p:attrNameLst>
                                      </p:cBhvr>
                                    </p:animRot>
                                    <p:animRot by="-240000">
                                      <p:cBhvr>
                                        <p:cTn id="18" dur="200" fill="hold">
                                          <p:stCondLst>
                                            <p:cond delay="200"/>
                                          </p:stCondLst>
                                        </p:cTn>
                                        <p:tgtEl>
                                          <p:spTgt spid="2"/>
                                        </p:tgtEl>
                                        <p:attrNameLst>
                                          <p:attrName>r</p:attrName>
                                        </p:attrNameLst>
                                      </p:cBhvr>
                                    </p:animRot>
                                    <p:animRot by="240000">
                                      <p:cBhvr>
                                        <p:cTn id="19" dur="200" fill="hold">
                                          <p:stCondLst>
                                            <p:cond delay="400"/>
                                          </p:stCondLst>
                                        </p:cTn>
                                        <p:tgtEl>
                                          <p:spTgt spid="2"/>
                                        </p:tgtEl>
                                        <p:attrNameLst>
                                          <p:attrName>r</p:attrName>
                                        </p:attrNameLst>
                                      </p:cBhvr>
                                    </p:animRot>
                                    <p:animRot by="-240000">
                                      <p:cBhvr>
                                        <p:cTn id="20" dur="200" fill="hold">
                                          <p:stCondLst>
                                            <p:cond delay="600"/>
                                          </p:stCondLst>
                                        </p:cTn>
                                        <p:tgtEl>
                                          <p:spTgt spid="2"/>
                                        </p:tgtEl>
                                        <p:attrNameLst>
                                          <p:attrName>r</p:attrName>
                                        </p:attrNameLst>
                                      </p:cBhvr>
                                    </p:animRot>
                                    <p:animRot by="120000">
                                      <p:cBhvr>
                                        <p:cTn id="21"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F279F-A45D-0447-E5F0-6F80100153D5}"/>
              </a:ext>
            </a:extLst>
          </p:cNvPr>
          <p:cNvSpPr>
            <a:spLocks noGrp="1"/>
          </p:cNvSpPr>
          <p:nvPr>
            <p:ph type="title"/>
          </p:nvPr>
        </p:nvSpPr>
        <p:spPr>
          <a:xfrm rot="16200000">
            <a:off x="-2460546" y="3006804"/>
            <a:ext cx="6178074" cy="609918"/>
          </a:xfrm>
          <a:ln w="57150">
            <a:solidFill>
              <a:schemeClr val="accent5">
                <a:lumMod val="40000"/>
                <a:lumOff val="60000"/>
              </a:schemeClr>
            </a:solidFill>
          </a:ln>
        </p:spPr>
        <p:style>
          <a:lnRef idx="2">
            <a:schemeClr val="accent4">
              <a:shade val="15000"/>
            </a:schemeClr>
          </a:lnRef>
          <a:fillRef idx="1">
            <a:schemeClr val="accent4"/>
          </a:fillRef>
          <a:effectRef idx="0">
            <a:schemeClr val="accent4"/>
          </a:effectRef>
          <a:fontRef idx="minor">
            <a:schemeClr val="lt1"/>
          </a:fontRef>
        </p:style>
        <p:txBody>
          <a:bodyPr/>
          <a:lstStyle/>
          <a:p>
            <a:pPr algn="ctr"/>
            <a:r>
              <a:rPr lang="en-US" dirty="0"/>
              <a:t>CAMELS</a:t>
            </a:r>
          </a:p>
        </p:txBody>
      </p:sp>
      <p:sp>
        <p:nvSpPr>
          <p:cNvPr id="5" name="Rectangle 4">
            <a:extLst>
              <a:ext uri="{FF2B5EF4-FFF2-40B4-BE49-F238E27FC236}">
                <a16:creationId xmlns:a16="http://schemas.microsoft.com/office/drawing/2014/main" id="{0C8E0621-F117-276C-3E55-10C65134F5FC}"/>
              </a:ext>
            </a:extLst>
          </p:cNvPr>
          <p:cNvSpPr/>
          <p:nvPr/>
        </p:nvSpPr>
        <p:spPr>
          <a:xfrm>
            <a:off x="1200150" y="222724"/>
            <a:ext cx="10857864" cy="6425725"/>
          </a:xfrm>
          <a:prstGeom prst="rect">
            <a:avLst/>
          </a:prstGeom>
          <a:ln w="76200">
            <a:solidFill>
              <a:schemeClr val="accent5">
                <a:lumMod val="20000"/>
                <a:lumOff val="8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4" name="Online Media 3" title="Bindi &amp; Robert Irwin feature - Camels (Delilah) - Growing Up Wild">
            <a:hlinkClick r:id="" action="ppaction://media"/>
            <a:extLst>
              <a:ext uri="{FF2B5EF4-FFF2-40B4-BE49-F238E27FC236}">
                <a16:creationId xmlns:a16="http://schemas.microsoft.com/office/drawing/2014/main" id="{687FC6E7-5C3E-4266-F97C-420CD0D628D7}"/>
              </a:ext>
            </a:extLst>
          </p:cNvPr>
          <p:cNvPicPr>
            <a:picLocks noGrp="1" noRot="1" noChangeAspect="1"/>
          </p:cNvPicPr>
          <p:nvPr>
            <p:ph idx="1"/>
            <a:videoFile r:link="rId1"/>
          </p:nvPr>
        </p:nvPicPr>
        <p:blipFill>
          <a:blip r:embed="rId3"/>
          <a:stretch>
            <a:fillRect/>
          </a:stretch>
        </p:blipFill>
        <p:spPr>
          <a:xfrm>
            <a:off x="1297306" y="375125"/>
            <a:ext cx="10663552" cy="6025675"/>
          </a:xfrm>
          <a:prstGeom prst="rect">
            <a:avLst/>
          </a:prstGeom>
        </p:spPr>
      </p:pic>
      <p:pic>
        <p:nvPicPr>
          <p:cNvPr id="6" name="Picture 5" descr="A camel with colorful saddle&#10;&#10;Description automatically generated">
            <a:extLst>
              <a:ext uri="{FF2B5EF4-FFF2-40B4-BE49-F238E27FC236}">
                <a16:creationId xmlns:a16="http://schemas.microsoft.com/office/drawing/2014/main" id="{874229C4-EF91-084A-8ACB-C4CA40FE8522}"/>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323386" y="5356427"/>
            <a:ext cx="2319995" cy="1722983"/>
          </a:xfrm>
          <a:prstGeom prst="rect">
            <a:avLst/>
          </a:prstGeom>
        </p:spPr>
      </p:pic>
    </p:spTree>
    <p:extLst>
      <p:ext uri="{BB962C8B-B14F-4D97-AF65-F5344CB8AC3E}">
        <p14:creationId xmlns:p14="http://schemas.microsoft.com/office/powerpoint/2010/main" val="378677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F279F-A45D-0447-E5F0-6F80100153D5}"/>
              </a:ext>
            </a:extLst>
          </p:cNvPr>
          <p:cNvSpPr>
            <a:spLocks noGrp="1"/>
          </p:cNvSpPr>
          <p:nvPr>
            <p:ph type="title"/>
          </p:nvPr>
        </p:nvSpPr>
        <p:spPr>
          <a:xfrm>
            <a:off x="467360" y="457200"/>
            <a:ext cx="3974148" cy="1026160"/>
          </a:xfrm>
          <a:ln w="57150">
            <a:solidFill>
              <a:schemeClr val="accent5">
                <a:lumMod val="40000"/>
                <a:lumOff val="60000"/>
              </a:schemeClr>
            </a:solidFill>
          </a:ln>
        </p:spPr>
        <p:style>
          <a:lnRef idx="2">
            <a:schemeClr val="accent4">
              <a:shade val="15000"/>
            </a:schemeClr>
          </a:lnRef>
          <a:fillRef idx="1">
            <a:schemeClr val="accent4"/>
          </a:fillRef>
          <a:effectRef idx="0">
            <a:schemeClr val="accent4"/>
          </a:effectRef>
          <a:fontRef idx="minor">
            <a:schemeClr val="lt1"/>
          </a:fontRef>
        </p:style>
        <p:txBody>
          <a:bodyPr/>
          <a:lstStyle/>
          <a:p>
            <a:r>
              <a:rPr lang="en-US" dirty="0"/>
              <a:t>Fill it up</a:t>
            </a:r>
          </a:p>
        </p:txBody>
      </p:sp>
      <p:sp>
        <p:nvSpPr>
          <p:cNvPr id="4" name="Text Placeholder 3">
            <a:extLst>
              <a:ext uri="{FF2B5EF4-FFF2-40B4-BE49-F238E27FC236}">
                <a16:creationId xmlns:a16="http://schemas.microsoft.com/office/drawing/2014/main" id="{24CF203D-3651-4415-2B1C-ED4C76C59D35}"/>
              </a:ext>
            </a:extLst>
          </p:cNvPr>
          <p:cNvSpPr>
            <a:spLocks noGrp="1"/>
          </p:cNvSpPr>
          <p:nvPr>
            <p:ph type="body" sz="half" idx="2"/>
          </p:nvPr>
        </p:nvSpPr>
        <p:spPr>
          <a:xfrm>
            <a:off x="467360" y="1808480"/>
            <a:ext cx="3974147" cy="1830070"/>
          </a:xfrm>
          <a:ln w="57150">
            <a:solidFill>
              <a:schemeClr val="accent4">
                <a:lumMod val="75000"/>
              </a:schemeClr>
            </a:solidFill>
          </a:ln>
        </p:spPr>
        <p:style>
          <a:lnRef idx="1">
            <a:schemeClr val="accent5"/>
          </a:lnRef>
          <a:fillRef idx="2">
            <a:schemeClr val="accent5"/>
          </a:fillRef>
          <a:effectRef idx="1">
            <a:schemeClr val="accent5"/>
          </a:effectRef>
          <a:fontRef idx="minor">
            <a:schemeClr val="dk1"/>
          </a:fontRef>
        </p:style>
        <p:txBody>
          <a:bodyPr/>
          <a:lstStyle/>
          <a:p>
            <a:r>
              <a:rPr lang="en-US" baseline="30000" dirty="0"/>
              <a:t>20 </a:t>
            </a:r>
            <a:r>
              <a:rPr lang="en-US" dirty="0"/>
              <a:t>So she quickly emptied her jar into the trough, ran back to the well to draw more water, and drew enough for all his camels. </a:t>
            </a:r>
            <a:r>
              <a:rPr lang="en-US" baseline="30000" dirty="0"/>
              <a:t>21 </a:t>
            </a:r>
            <a:r>
              <a:rPr lang="en-US" dirty="0"/>
              <a:t>Without saying a word, the man watched her closely to learn whether or not the </a:t>
            </a:r>
            <a:r>
              <a:rPr lang="en-US" cap="small" dirty="0">
                <a:effectLst/>
              </a:rPr>
              <a:t>Lord</a:t>
            </a:r>
            <a:r>
              <a:rPr lang="en-US" dirty="0"/>
              <a:t> had made his journey successful.</a:t>
            </a:r>
          </a:p>
        </p:txBody>
      </p:sp>
      <p:sp>
        <p:nvSpPr>
          <p:cNvPr id="5" name="Rectangle 4">
            <a:extLst>
              <a:ext uri="{FF2B5EF4-FFF2-40B4-BE49-F238E27FC236}">
                <a16:creationId xmlns:a16="http://schemas.microsoft.com/office/drawing/2014/main" id="{0C8E0621-F117-276C-3E55-10C65134F5FC}"/>
              </a:ext>
            </a:extLst>
          </p:cNvPr>
          <p:cNvSpPr/>
          <p:nvPr/>
        </p:nvSpPr>
        <p:spPr>
          <a:xfrm>
            <a:off x="5255580" y="457200"/>
            <a:ext cx="6326819" cy="5943600"/>
          </a:xfrm>
          <a:prstGeom prst="rect">
            <a:avLst/>
          </a:prstGeom>
          <a:ln w="76200">
            <a:solidFill>
              <a:schemeClr val="accent5">
                <a:lumMod val="20000"/>
                <a:lumOff val="8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t" anchorCtr="0"/>
          <a:lstStyle/>
          <a:p>
            <a:pPr algn="ctr"/>
            <a:r>
              <a:rPr lang="en-US" sz="2800" b="1" dirty="0">
                <a:solidFill>
                  <a:schemeClr val="accent2">
                    <a:lumMod val="50000"/>
                  </a:schemeClr>
                </a:solidFill>
              </a:rPr>
              <a:t>How much water </a:t>
            </a:r>
          </a:p>
          <a:p>
            <a:pPr algn="ctr"/>
            <a:r>
              <a:rPr lang="en-US" sz="2800" b="1" dirty="0">
                <a:solidFill>
                  <a:schemeClr val="accent2">
                    <a:lumMod val="50000"/>
                  </a:schemeClr>
                </a:solidFill>
              </a:rPr>
              <a:t>can a thirsty camel drink?</a:t>
            </a:r>
          </a:p>
          <a:p>
            <a:pPr algn="ctr"/>
            <a:endParaRPr lang="en-US" sz="1000" b="1" dirty="0">
              <a:solidFill>
                <a:schemeClr val="accent2">
                  <a:lumMod val="50000"/>
                </a:schemeClr>
              </a:solidFill>
            </a:endParaRPr>
          </a:p>
          <a:p>
            <a:pPr algn="ctr"/>
            <a:r>
              <a:rPr lang="en-US" sz="2800" b="1" dirty="0">
                <a:solidFill>
                  <a:schemeClr val="accent2">
                    <a:lumMod val="50000"/>
                  </a:schemeClr>
                </a:solidFill>
              </a:rPr>
              <a:t>Camels that are thirsty enough can drink around 30 gallons of water in just a few minutes!</a:t>
            </a:r>
          </a:p>
          <a:p>
            <a:pPr algn="ctr"/>
            <a:endParaRPr lang="en-US" sz="2800" b="1" dirty="0">
              <a:solidFill>
                <a:schemeClr val="accent2">
                  <a:lumMod val="50000"/>
                </a:schemeClr>
              </a:solidFill>
            </a:endParaRPr>
          </a:p>
          <a:p>
            <a:pPr algn="ctr"/>
            <a:endParaRPr lang="en-US" sz="2800" b="1" dirty="0">
              <a:solidFill>
                <a:schemeClr val="accent2">
                  <a:lumMod val="50000"/>
                </a:schemeClr>
              </a:solidFill>
            </a:endParaRPr>
          </a:p>
          <a:p>
            <a:pPr algn="ctr"/>
            <a:endParaRPr lang="en-US" sz="2800" b="1" dirty="0">
              <a:solidFill>
                <a:schemeClr val="accent2">
                  <a:lumMod val="50000"/>
                </a:schemeClr>
              </a:solidFill>
            </a:endParaRPr>
          </a:p>
          <a:p>
            <a:pPr algn="ctr"/>
            <a:endParaRPr lang="en-US" sz="2800" b="1" dirty="0">
              <a:solidFill>
                <a:schemeClr val="accent2">
                  <a:lumMod val="50000"/>
                </a:schemeClr>
              </a:solidFill>
            </a:endParaRPr>
          </a:p>
          <a:p>
            <a:pPr algn="ctr"/>
            <a:endParaRPr lang="en-US" sz="2800" b="1" dirty="0">
              <a:solidFill>
                <a:schemeClr val="accent2">
                  <a:lumMod val="50000"/>
                </a:schemeClr>
              </a:solidFill>
            </a:endParaRPr>
          </a:p>
          <a:p>
            <a:pPr algn="ctr"/>
            <a:endParaRPr lang="en-US" sz="2800" b="1" dirty="0">
              <a:solidFill>
                <a:schemeClr val="accent2">
                  <a:lumMod val="50000"/>
                </a:schemeClr>
              </a:solidFill>
            </a:endParaRPr>
          </a:p>
          <a:p>
            <a:pPr algn="ctr"/>
            <a:endParaRPr lang="en-US" sz="2800" b="1" dirty="0">
              <a:solidFill>
                <a:schemeClr val="accent2">
                  <a:lumMod val="50000"/>
                </a:schemeClr>
              </a:solidFill>
            </a:endParaRPr>
          </a:p>
          <a:p>
            <a:pPr algn="ctr"/>
            <a:r>
              <a:rPr lang="en-US" sz="2800" b="1" dirty="0">
                <a:solidFill>
                  <a:schemeClr val="accent2">
                    <a:lumMod val="50000"/>
                  </a:schemeClr>
                </a:solidFill>
              </a:rPr>
              <a:t>30 gallons x 10 camels = 300 gallons</a:t>
            </a:r>
          </a:p>
        </p:txBody>
      </p:sp>
      <p:pic>
        <p:nvPicPr>
          <p:cNvPr id="9" name="Content Placeholder 8" descr="A person pouring water from a bucket to a group of camels&#10;&#10;Description automatically generated">
            <a:extLst>
              <a:ext uri="{FF2B5EF4-FFF2-40B4-BE49-F238E27FC236}">
                <a16:creationId xmlns:a16="http://schemas.microsoft.com/office/drawing/2014/main" id="{A7A979A9-9AC6-7B41-7EE0-0E1BD8F8B5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66167" y="2848928"/>
            <a:ext cx="6975250" cy="28695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Arrow: Right 6">
            <a:extLst>
              <a:ext uri="{FF2B5EF4-FFF2-40B4-BE49-F238E27FC236}">
                <a16:creationId xmlns:a16="http://schemas.microsoft.com/office/drawing/2014/main" id="{9C925548-1257-F9DD-34F3-4DD372937107}"/>
              </a:ext>
            </a:extLst>
          </p:cNvPr>
          <p:cNvSpPr/>
          <p:nvPr/>
        </p:nvSpPr>
        <p:spPr>
          <a:xfrm>
            <a:off x="202977" y="3963670"/>
            <a:ext cx="4346577" cy="2590800"/>
          </a:xfrm>
          <a:prstGeom prst="rightArrow">
            <a:avLst>
              <a:gd name="adj1" fmla="val 63235"/>
              <a:gd name="adj2" fmla="val 27941"/>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Game Time – Fill it up RELAY</a:t>
            </a:r>
          </a:p>
          <a:p>
            <a:pPr algn="ctr"/>
            <a:r>
              <a:rPr lang="en-US" dirty="0"/>
              <a:t>Take turns getting a glass of water from the bucket and emptying it into this pan ‘for the camels’</a:t>
            </a:r>
          </a:p>
        </p:txBody>
      </p:sp>
      <p:pic>
        <p:nvPicPr>
          <p:cNvPr id="6" name="Picture 5" descr="A camel with colorful saddle&#10;&#10;Description automatically generated">
            <a:extLst>
              <a:ext uri="{FF2B5EF4-FFF2-40B4-BE49-F238E27FC236}">
                <a16:creationId xmlns:a16="http://schemas.microsoft.com/office/drawing/2014/main" id="{874229C4-EF91-084A-8ACB-C4CA40FE852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3191130" y="5050791"/>
            <a:ext cx="2716847" cy="2017712"/>
          </a:xfrm>
          <a:prstGeom prst="rect">
            <a:avLst/>
          </a:prstGeom>
        </p:spPr>
      </p:pic>
    </p:spTree>
    <p:extLst>
      <p:ext uri="{BB962C8B-B14F-4D97-AF65-F5344CB8AC3E}">
        <p14:creationId xmlns:p14="http://schemas.microsoft.com/office/powerpoint/2010/main" val="275225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F279F-A45D-0447-E5F0-6F80100153D5}"/>
              </a:ext>
            </a:extLst>
          </p:cNvPr>
          <p:cNvSpPr>
            <a:spLocks noGrp="1"/>
          </p:cNvSpPr>
          <p:nvPr>
            <p:ph type="title"/>
          </p:nvPr>
        </p:nvSpPr>
        <p:spPr>
          <a:xfrm>
            <a:off x="467360" y="457200"/>
            <a:ext cx="3974148" cy="1026160"/>
          </a:xfrm>
          <a:ln w="57150">
            <a:solidFill>
              <a:schemeClr val="accent5">
                <a:lumMod val="40000"/>
                <a:lumOff val="60000"/>
              </a:schemeClr>
            </a:solidFill>
          </a:ln>
        </p:spPr>
        <p:style>
          <a:lnRef idx="2">
            <a:schemeClr val="accent4">
              <a:shade val="15000"/>
            </a:schemeClr>
          </a:lnRef>
          <a:fillRef idx="1">
            <a:schemeClr val="accent4"/>
          </a:fillRef>
          <a:effectRef idx="0">
            <a:schemeClr val="accent4"/>
          </a:effectRef>
          <a:fontRef idx="minor">
            <a:schemeClr val="lt1"/>
          </a:fontRef>
        </p:style>
        <p:txBody>
          <a:bodyPr/>
          <a:lstStyle/>
          <a:p>
            <a:r>
              <a:rPr lang="en-US" dirty="0"/>
              <a:t>Who are you?</a:t>
            </a:r>
          </a:p>
        </p:txBody>
      </p:sp>
      <p:sp>
        <p:nvSpPr>
          <p:cNvPr id="4" name="Text Placeholder 3">
            <a:extLst>
              <a:ext uri="{FF2B5EF4-FFF2-40B4-BE49-F238E27FC236}">
                <a16:creationId xmlns:a16="http://schemas.microsoft.com/office/drawing/2014/main" id="{24CF203D-3651-4415-2B1C-ED4C76C59D35}"/>
              </a:ext>
            </a:extLst>
          </p:cNvPr>
          <p:cNvSpPr>
            <a:spLocks noGrp="1"/>
          </p:cNvSpPr>
          <p:nvPr>
            <p:ph type="body" sz="half" idx="2"/>
          </p:nvPr>
        </p:nvSpPr>
        <p:spPr>
          <a:xfrm>
            <a:off x="467360" y="1808480"/>
            <a:ext cx="3974147" cy="4592320"/>
          </a:xfrm>
          <a:ln w="57150">
            <a:solidFill>
              <a:schemeClr val="accent4">
                <a:lumMod val="75000"/>
              </a:schemeClr>
            </a:solidFill>
          </a:ln>
        </p:spPr>
        <p:style>
          <a:lnRef idx="1">
            <a:schemeClr val="accent5"/>
          </a:lnRef>
          <a:fillRef idx="2">
            <a:schemeClr val="accent5"/>
          </a:fillRef>
          <a:effectRef idx="1">
            <a:schemeClr val="accent5"/>
          </a:effectRef>
          <a:fontRef idx="minor">
            <a:schemeClr val="dk1"/>
          </a:fontRef>
        </p:style>
        <p:txBody>
          <a:bodyPr/>
          <a:lstStyle/>
          <a:p>
            <a:r>
              <a:rPr lang="en-US" baseline="30000" dirty="0"/>
              <a:t>2 </a:t>
            </a:r>
            <a:r>
              <a:rPr lang="en-US" dirty="0"/>
              <a:t>When the camels had finished drinking, the man took out a gold nose ring weighing a </a:t>
            </a:r>
            <a:r>
              <a:rPr lang="en-US" dirty="0" err="1"/>
              <a:t>beka</a:t>
            </a:r>
            <a:r>
              <a:rPr lang="en-US" baseline="30000" dirty="0"/>
              <a:t>[</a:t>
            </a:r>
            <a:r>
              <a:rPr lang="en-US" baseline="30000" dirty="0">
                <a:hlinkClick r:id="rId2" tooltip="See footnote c"/>
              </a:rPr>
              <a:t>c</a:t>
            </a:r>
            <a:r>
              <a:rPr lang="en-US" baseline="30000" dirty="0"/>
              <a:t>]</a:t>
            </a:r>
            <a:r>
              <a:rPr lang="en-US" dirty="0"/>
              <a:t> and two gold bracelets weighing ten shekels.</a:t>
            </a:r>
            <a:r>
              <a:rPr lang="en-US" baseline="30000" dirty="0"/>
              <a:t>[</a:t>
            </a:r>
            <a:r>
              <a:rPr lang="en-US" baseline="30000" dirty="0">
                <a:hlinkClick r:id="rId3" tooltip="See footnote d"/>
              </a:rPr>
              <a:t>d</a:t>
            </a:r>
            <a:r>
              <a:rPr lang="en-US" baseline="30000" dirty="0"/>
              <a:t>]</a:t>
            </a:r>
            <a:r>
              <a:rPr lang="en-US" dirty="0"/>
              <a:t> </a:t>
            </a:r>
            <a:r>
              <a:rPr lang="en-US" baseline="30000" dirty="0"/>
              <a:t>23 </a:t>
            </a:r>
            <a:r>
              <a:rPr lang="en-US" dirty="0"/>
              <a:t>Then he asked, “Whose daughter are you? Please tell me, is there room in your father’s house for us to spend the night?”</a:t>
            </a:r>
          </a:p>
          <a:p>
            <a:r>
              <a:rPr lang="en-US" baseline="30000" dirty="0"/>
              <a:t>24 </a:t>
            </a:r>
            <a:r>
              <a:rPr lang="en-US" dirty="0"/>
              <a:t>She answered him, “I am the daughter of </a:t>
            </a:r>
            <a:r>
              <a:rPr lang="en-US" dirty="0" err="1"/>
              <a:t>Bethuel</a:t>
            </a:r>
            <a:r>
              <a:rPr lang="en-US" dirty="0"/>
              <a:t>, the son that </a:t>
            </a:r>
            <a:r>
              <a:rPr lang="en-US" dirty="0" err="1"/>
              <a:t>Milkah</a:t>
            </a:r>
            <a:r>
              <a:rPr lang="en-US" dirty="0"/>
              <a:t> bore to </a:t>
            </a:r>
            <a:r>
              <a:rPr lang="en-US" dirty="0" err="1"/>
              <a:t>Nahor</a:t>
            </a:r>
            <a:r>
              <a:rPr lang="en-US" dirty="0"/>
              <a:t>.” </a:t>
            </a:r>
            <a:r>
              <a:rPr lang="en-US" baseline="30000" dirty="0"/>
              <a:t>25 </a:t>
            </a:r>
            <a:r>
              <a:rPr lang="en-US" dirty="0"/>
              <a:t>And she added, “We have plenty of straw and fodder, as well as room for you to spend the night.”</a:t>
            </a:r>
          </a:p>
          <a:p>
            <a:endParaRPr lang="en-US" dirty="0"/>
          </a:p>
        </p:txBody>
      </p:sp>
      <p:sp>
        <p:nvSpPr>
          <p:cNvPr id="5" name="Rectangle 4">
            <a:extLst>
              <a:ext uri="{FF2B5EF4-FFF2-40B4-BE49-F238E27FC236}">
                <a16:creationId xmlns:a16="http://schemas.microsoft.com/office/drawing/2014/main" id="{0C8E0621-F117-276C-3E55-10C65134F5FC}"/>
              </a:ext>
            </a:extLst>
          </p:cNvPr>
          <p:cNvSpPr/>
          <p:nvPr/>
        </p:nvSpPr>
        <p:spPr>
          <a:xfrm>
            <a:off x="5183188" y="457200"/>
            <a:ext cx="6541452" cy="5943600"/>
          </a:xfrm>
          <a:prstGeom prst="rect">
            <a:avLst/>
          </a:prstGeom>
          <a:ln w="76200">
            <a:solidFill>
              <a:schemeClr val="accent5">
                <a:lumMod val="20000"/>
                <a:lumOff val="8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8" name="Content Placeholder 7" descr="A person looking at a bag&#10;&#10;Description automatically generated">
            <a:extLst>
              <a:ext uri="{FF2B5EF4-FFF2-40B4-BE49-F238E27FC236}">
                <a16:creationId xmlns:a16="http://schemas.microsoft.com/office/drawing/2014/main" id="{16350617-0421-BDFF-B8C3-E81ED1A66D36}"/>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392367" y="1584847"/>
            <a:ext cx="6123093" cy="4592320"/>
          </a:xfrm>
        </p:spPr>
      </p:pic>
      <p:pic>
        <p:nvPicPr>
          <p:cNvPr id="6" name="Picture 5" descr="A camel with colorful saddle&#10;&#10;Description automatically generated">
            <a:extLst>
              <a:ext uri="{FF2B5EF4-FFF2-40B4-BE49-F238E27FC236}">
                <a16:creationId xmlns:a16="http://schemas.microsoft.com/office/drawing/2014/main" id="{874229C4-EF91-084A-8ACB-C4CA40FE8522}"/>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75153" y="5080000"/>
            <a:ext cx="2716847" cy="2017712"/>
          </a:xfrm>
          <a:prstGeom prst="rect">
            <a:avLst/>
          </a:prstGeom>
        </p:spPr>
      </p:pic>
      <p:sp>
        <p:nvSpPr>
          <p:cNvPr id="9" name="Speech Bubble: Rectangle 8">
            <a:extLst>
              <a:ext uri="{FF2B5EF4-FFF2-40B4-BE49-F238E27FC236}">
                <a16:creationId xmlns:a16="http://schemas.microsoft.com/office/drawing/2014/main" id="{AEC6CB45-DE1B-E906-509A-6FC9A4792C9F}"/>
              </a:ext>
            </a:extLst>
          </p:cNvPr>
          <p:cNvSpPr/>
          <p:nvPr/>
        </p:nvSpPr>
        <p:spPr>
          <a:xfrm>
            <a:off x="4788482" y="5031683"/>
            <a:ext cx="2495550" cy="1145483"/>
          </a:xfrm>
          <a:prstGeom prst="wedgeRectCallout">
            <a:avLst>
              <a:gd name="adj1" fmla="val 34565"/>
              <a:gd name="adj2" fmla="val -91396"/>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Thank you!</a:t>
            </a:r>
          </a:p>
          <a:p>
            <a:pPr algn="ctr"/>
            <a:r>
              <a:rPr lang="en-US" dirty="0">
                <a:solidFill>
                  <a:sysClr val="windowText" lastClr="000000"/>
                </a:solidFill>
              </a:rPr>
              <a:t>I am the daughter of </a:t>
            </a:r>
            <a:r>
              <a:rPr lang="en-US" dirty="0" err="1">
                <a:solidFill>
                  <a:sysClr val="windowText" lastClr="000000"/>
                </a:solidFill>
              </a:rPr>
              <a:t>Bethuel</a:t>
            </a:r>
            <a:r>
              <a:rPr lang="en-US" dirty="0">
                <a:solidFill>
                  <a:sysClr val="windowText" lastClr="000000"/>
                </a:solidFill>
              </a:rPr>
              <a:t>, the son that </a:t>
            </a:r>
            <a:r>
              <a:rPr lang="en-US" dirty="0" err="1">
                <a:solidFill>
                  <a:sysClr val="windowText" lastClr="000000"/>
                </a:solidFill>
              </a:rPr>
              <a:t>Milkah</a:t>
            </a:r>
            <a:r>
              <a:rPr lang="en-US" dirty="0">
                <a:solidFill>
                  <a:sysClr val="windowText" lastClr="000000"/>
                </a:solidFill>
              </a:rPr>
              <a:t> bore to </a:t>
            </a:r>
            <a:r>
              <a:rPr lang="en-US" dirty="0" err="1">
                <a:solidFill>
                  <a:sysClr val="windowText" lastClr="000000"/>
                </a:solidFill>
              </a:rPr>
              <a:t>Nahor</a:t>
            </a:r>
            <a:r>
              <a:rPr lang="en-US" dirty="0">
                <a:solidFill>
                  <a:sysClr val="windowText" lastClr="000000"/>
                </a:solidFill>
              </a:rPr>
              <a:t>.</a:t>
            </a:r>
          </a:p>
        </p:txBody>
      </p:sp>
      <p:sp>
        <p:nvSpPr>
          <p:cNvPr id="10" name="Speech Bubble: Rectangle 9">
            <a:extLst>
              <a:ext uri="{FF2B5EF4-FFF2-40B4-BE49-F238E27FC236}">
                <a16:creationId xmlns:a16="http://schemas.microsoft.com/office/drawing/2014/main" id="{0956901C-4CB1-BB7A-56E5-6A23DA5107C8}"/>
              </a:ext>
            </a:extLst>
          </p:cNvPr>
          <p:cNvSpPr/>
          <p:nvPr/>
        </p:nvSpPr>
        <p:spPr>
          <a:xfrm>
            <a:off x="5641698" y="620514"/>
            <a:ext cx="4699729" cy="775970"/>
          </a:xfrm>
          <a:prstGeom prst="wedgeRectCallout">
            <a:avLst>
              <a:gd name="adj1" fmla="val 34172"/>
              <a:gd name="adj2" fmla="val 82814"/>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You are a blessing from the Lord.</a:t>
            </a:r>
          </a:p>
          <a:p>
            <a:pPr algn="ctr"/>
            <a:r>
              <a:rPr lang="en-US" dirty="0">
                <a:solidFill>
                  <a:schemeClr val="tx1"/>
                </a:solidFill>
              </a:rPr>
              <a:t>Please accept my gift – a ring and bracelets.</a:t>
            </a:r>
          </a:p>
        </p:txBody>
      </p:sp>
      <p:sp>
        <p:nvSpPr>
          <p:cNvPr id="11" name="Speech Bubble: Rectangle 10">
            <a:extLst>
              <a:ext uri="{FF2B5EF4-FFF2-40B4-BE49-F238E27FC236}">
                <a16:creationId xmlns:a16="http://schemas.microsoft.com/office/drawing/2014/main" id="{8BF21159-755D-2617-C2FD-7AECB48B336A}"/>
              </a:ext>
            </a:extLst>
          </p:cNvPr>
          <p:cNvSpPr/>
          <p:nvPr/>
        </p:nvSpPr>
        <p:spPr>
          <a:xfrm>
            <a:off x="4829267" y="207215"/>
            <a:ext cx="6327920" cy="1189269"/>
          </a:xfrm>
          <a:prstGeom prst="wedgeRectCallout">
            <a:avLst>
              <a:gd name="adj1" fmla="val 34172"/>
              <a:gd name="adj2" fmla="val 82814"/>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Whose daughter are you?</a:t>
            </a:r>
          </a:p>
          <a:p>
            <a:pPr algn="ctr"/>
            <a:r>
              <a:rPr lang="en-US" dirty="0">
                <a:solidFill>
                  <a:schemeClr val="tx1"/>
                </a:solidFill>
              </a:rPr>
              <a:t>Please tell me, </a:t>
            </a:r>
          </a:p>
          <a:p>
            <a:pPr algn="ctr"/>
            <a:r>
              <a:rPr lang="en-US" dirty="0">
                <a:solidFill>
                  <a:schemeClr val="tx1"/>
                </a:solidFill>
              </a:rPr>
              <a:t>is there room in your father’s house for us to spend the night?</a:t>
            </a:r>
          </a:p>
        </p:txBody>
      </p:sp>
      <p:sp>
        <p:nvSpPr>
          <p:cNvPr id="12" name="Speech Bubble: Rectangle 11">
            <a:extLst>
              <a:ext uri="{FF2B5EF4-FFF2-40B4-BE49-F238E27FC236}">
                <a16:creationId xmlns:a16="http://schemas.microsoft.com/office/drawing/2014/main" id="{D9A2B00C-0891-111B-EBB5-F9C26E42F063}"/>
              </a:ext>
            </a:extLst>
          </p:cNvPr>
          <p:cNvSpPr/>
          <p:nvPr/>
        </p:nvSpPr>
        <p:spPr>
          <a:xfrm>
            <a:off x="4593907" y="5148814"/>
            <a:ext cx="2690125" cy="1216716"/>
          </a:xfrm>
          <a:prstGeom prst="wedgeRectCallout">
            <a:avLst>
              <a:gd name="adj1" fmla="val 34565"/>
              <a:gd name="adj2" fmla="val -91396"/>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Yes, we have plenty of straw and fodder as well as a room for you to spend the night!</a:t>
            </a:r>
          </a:p>
        </p:txBody>
      </p:sp>
    </p:spTree>
    <p:extLst>
      <p:ext uri="{BB962C8B-B14F-4D97-AF65-F5344CB8AC3E}">
        <p14:creationId xmlns:p14="http://schemas.microsoft.com/office/powerpoint/2010/main" val="7353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F279F-A45D-0447-E5F0-6F80100153D5}"/>
              </a:ext>
            </a:extLst>
          </p:cNvPr>
          <p:cNvSpPr>
            <a:spLocks noGrp="1"/>
          </p:cNvSpPr>
          <p:nvPr>
            <p:ph type="title"/>
          </p:nvPr>
        </p:nvSpPr>
        <p:spPr>
          <a:xfrm>
            <a:off x="467360" y="457200"/>
            <a:ext cx="3974148" cy="1026160"/>
          </a:xfrm>
          <a:ln w="57150">
            <a:solidFill>
              <a:schemeClr val="accent5">
                <a:lumMod val="40000"/>
                <a:lumOff val="60000"/>
              </a:schemeClr>
            </a:solidFill>
          </a:ln>
        </p:spPr>
        <p:style>
          <a:lnRef idx="2">
            <a:schemeClr val="accent4">
              <a:shade val="15000"/>
            </a:schemeClr>
          </a:lnRef>
          <a:fillRef idx="1">
            <a:schemeClr val="accent4"/>
          </a:fillRef>
          <a:effectRef idx="0">
            <a:schemeClr val="accent4"/>
          </a:effectRef>
          <a:fontRef idx="minor">
            <a:schemeClr val="lt1"/>
          </a:fontRef>
        </p:style>
        <p:txBody>
          <a:bodyPr/>
          <a:lstStyle/>
          <a:p>
            <a:r>
              <a:rPr lang="en-US" dirty="0"/>
              <a:t>Thank you God!</a:t>
            </a:r>
          </a:p>
        </p:txBody>
      </p:sp>
      <p:sp>
        <p:nvSpPr>
          <p:cNvPr id="4" name="Text Placeholder 3">
            <a:extLst>
              <a:ext uri="{FF2B5EF4-FFF2-40B4-BE49-F238E27FC236}">
                <a16:creationId xmlns:a16="http://schemas.microsoft.com/office/drawing/2014/main" id="{24CF203D-3651-4415-2B1C-ED4C76C59D35}"/>
              </a:ext>
            </a:extLst>
          </p:cNvPr>
          <p:cNvSpPr>
            <a:spLocks noGrp="1"/>
          </p:cNvSpPr>
          <p:nvPr>
            <p:ph type="body" sz="half" idx="2"/>
          </p:nvPr>
        </p:nvSpPr>
        <p:spPr>
          <a:xfrm>
            <a:off x="467360" y="1808480"/>
            <a:ext cx="3974147" cy="4592320"/>
          </a:xfrm>
          <a:ln w="57150">
            <a:solidFill>
              <a:schemeClr val="accent4">
                <a:lumMod val="75000"/>
              </a:schemeClr>
            </a:solidFill>
          </a:ln>
        </p:spPr>
        <p:style>
          <a:lnRef idx="1">
            <a:schemeClr val="accent5"/>
          </a:lnRef>
          <a:fillRef idx="2">
            <a:schemeClr val="accent5"/>
          </a:fillRef>
          <a:effectRef idx="1">
            <a:schemeClr val="accent5"/>
          </a:effectRef>
          <a:fontRef idx="minor">
            <a:schemeClr val="dk1"/>
          </a:fontRef>
        </p:style>
        <p:txBody>
          <a:bodyPr/>
          <a:lstStyle/>
          <a:p>
            <a:r>
              <a:rPr lang="en-US" baseline="30000" dirty="0"/>
              <a:t>26 </a:t>
            </a:r>
            <a:r>
              <a:rPr lang="en-US" dirty="0"/>
              <a:t>Then the man bowed down and worshiped the </a:t>
            </a:r>
            <a:r>
              <a:rPr lang="en-US" cap="small" dirty="0">
                <a:effectLst/>
              </a:rPr>
              <a:t>Lord</a:t>
            </a:r>
            <a:r>
              <a:rPr lang="en-US" dirty="0"/>
              <a:t>, </a:t>
            </a:r>
            <a:r>
              <a:rPr lang="en-US" baseline="30000" dirty="0"/>
              <a:t>27 </a:t>
            </a:r>
            <a:r>
              <a:rPr lang="en-US" dirty="0"/>
              <a:t>saying, “Praise be to the </a:t>
            </a:r>
            <a:r>
              <a:rPr lang="en-US" cap="small" dirty="0">
                <a:effectLst/>
              </a:rPr>
              <a:t>Lord</a:t>
            </a:r>
            <a:r>
              <a:rPr lang="en-US" dirty="0"/>
              <a:t>, the God of my master Abraham, who has not abandoned his kindness and faithfulness to my master. As for me, the </a:t>
            </a:r>
            <a:r>
              <a:rPr lang="en-US" cap="small" dirty="0">
                <a:effectLst/>
              </a:rPr>
              <a:t>Lord</a:t>
            </a:r>
            <a:r>
              <a:rPr lang="en-US" dirty="0"/>
              <a:t> has led me on the journey to the house of my master’s relatives.”</a:t>
            </a:r>
          </a:p>
          <a:p>
            <a:endParaRPr lang="en-US" dirty="0"/>
          </a:p>
        </p:txBody>
      </p:sp>
      <p:sp>
        <p:nvSpPr>
          <p:cNvPr id="5" name="Rectangle 4">
            <a:extLst>
              <a:ext uri="{FF2B5EF4-FFF2-40B4-BE49-F238E27FC236}">
                <a16:creationId xmlns:a16="http://schemas.microsoft.com/office/drawing/2014/main" id="{0C8E0621-F117-276C-3E55-10C65134F5FC}"/>
              </a:ext>
            </a:extLst>
          </p:cNvPr>
          <p:cNvSpPr/>
          <p:nvPr/>
        </p:nvSpPr>
        <p:spPr>
          <a:xfrm>
            <a:off x="5183188" y="457200"/>
            <a:ext cx="6541452" cy="5943600"/>
          </a:xfrm>
          <a:prstGeom prst="rect">
            <a:avLst/>
          </a:prstGeom>
          <a:ln w="76200">
            <a:solidFill>
              <a:schemeClr val="accent5">
                <a:lumMod val="20000"/>
                <a:lumOff val="8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14" name="Content Placeholder 13" descr="A person with his eyes closed and a person holding a jug&#10;&#10;Description automatically generated">
            <a:extLst>
              <a:ext uri="{FF2B5EF4-FFF2-40B4-BE49-F238E27FC236}">
                <a16:creationId xmlns:a16="http://schemas.microsoft.com/office/drawing/2014/main" id="{578E005B-FF35-29C0-11FD-0C64865A36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06930" y="1040600"/>
            <a:ext cx="6369067" cy="4776800"/>
          </a:xfrm>
        </p:spPr>
      </p:pic>
      <p:pic>
        <p:nvPicPr>
          <p:cNvPr id="6" name="Picture 5" descr="A camel with colorful saddle&#10;&#10;Description automatically generated">
            <a:extLst>
              <a:ext uri="{FF2B5EF4-FFF2-40B4-BE49-F238E27FC236}">
                <a16:creationId xmlns:a16="http://schemas.microsoft.com/office/drawing/2014/main" id="{874229C4-EF91-084A-8ACB-C4CA40FE852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75153" y="5080000"/>
            <a:ext cx="2716847" cy="2017712"/>
          </a:xfrm>
          <a:prstGeom prst="rect">
            <a:avLst/>
          </a:prstGeom>
        </p:spPr>
      </p:pic>
      <p:sp>
        <p:nvSpPr>
          <p:cNvPr id="10" name="Speech Bubble: Rectangle 9">
            <a:extLst>
              <a:ext uri="{FF2B5EF4-FFF2-40B4-BE49-F238E27FC236}">
                <a16:creationId xmlns:a16="http://schemas.microsoft.com/office/drawing/2014/main" id="{0956901C-4CB1-BB7A-56E5-6A23DA5107C8}"/>
              </a:ext>
            </a:extLst>
          </p:cNvPr>
          <p:cNvSpPr/>
          <p:nvPr/>
        </p:nvSpPr>
        <p:spPr>
          <a:xfrm>
            <a:off x="4952328" y="222502"/>
            <a:ext cx="4699729" cy="1052796"/>
          </a:xfrm>
          <a:prstGeom prst="wedgeRectCallout">
            <a:avLst>
              <a:gd name="adj1" fmla="val 34172"/>
              <a:gd name="adj2" fmla="val 82814"/>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Praise the LORD, God of Abraham!</a:t>
            </a:r>
          </a:p>
          <a:p>
            <a:pPr algn="ctr"/>
            <a:r>
              <a:rPr lang="en-US" dirty="0">
                <a:solidFill>
                  <a:schemeClr val="tx1"/>
                </a:solidFill>
              </a:rPr>
              <a:t>He is faithful!   He has answered my prayer!</a:t>
            </a:r>
          </a:p>
          <a:p>
            <a:pPr algn="ctr"/>
            <a:r>
              <a:rPr lang="en-US" dirty="0">
                <a:solidFill>
                  <a:schemeClr val="tx1"/>
                </a:solidFill>
              </a:rPr>
              <a:t>He has led me to my master’s relatives!</a:t>
            </a:r>
          </a:p>
        </p:txBody>
      </p:sp>
    </p:spTree>
    <p:extLst>
      <p:ext uri="{BB962C8B-B14F-4D97-AF65-F5344CB8AC3E}">
        <p14:creationId xmlns:p14="http://schemas.microsoft.com/office/powerpoint/2010/main" val="2031860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F279F-A45D-0447-E5F0-6F80100153D5}"/>
              </a:ext>
            </a:extLst>
          </p:cNvPr>
          <p:cNvSpPr>
            <a:spLocks noGrp="1"/>
          </p:cNvSpPr>
          <p:nvPr>
            <p:ph type="title"/>
          </p:nvPr>
        </p:nvSpPr>
        <p:spPr>
          <a:xfrm>
            <a:off x="467360" y="457200"/>
            <a:ext cx="3974148" cy="1026160"/>
          </a:xfrm>
          <a:ln w="57150">
            <a:solidFill>
              <a:schemeClr val="accent5">
                <a:lumMod val="40000"/>
                <a:lumOff val="60000"/>
              </a:schemeClr>
            </a:solidFill>
          </a:ln>
        </p:spPr>
        <p:style>
          <a:lnRef idx="2">
            <a:schemeClr val="accent4">
              <a:shade val="15000"/>
            </a:schemeClr>
          </a:lnRef>
          <a:fillRef idx="1">
            <a:schemeClr val="accent4"/>
          </a:fillRef>
          <a:effectRef idx="0">
            <a:schemeClr val="accent4"/>
          </a:effectRef>
          <a:fontRef idx="minor">
            <a:schemeClr val="lt1"/>
          </a:fontRef>
        </p:style>
        <p:txBody>
          <a:bodyPr/>
          <a:lstStyle/>
          <a:p>
            <a:r>
              <a:rPr lang="en-US" dirty="0"/>
              <a:t>LOOK!</a:t>
            </a:r>
          </a:p>
        </p:txBody>
      </p:sp>
      <p:sp>
        <p:nvSpPr>
          <p:cNvPr id="4" name="Text Placeholder 3">
            <a:extLst>
              <a:ext uri="{FF2B5EF4-FFF2-40B4-BE49-F238E27FC236}">
                <a16:creationId xmlns:a16="http://schemas.microsoft.com/office/drawing/2014/main" id="{24CF203D-3651-4415-2B1C-ED4C76C59D35}"/>
              </a:ext>
            </a:extLst>
          </p:cNvPr>
          <p:cNvSpPr>
            <a:spLocks noGrp="1"/>
          </p:cNvSpPr>
          <p:nvPr>
            <p:ph type="body" sz="half" idx="2"/>
          </p:nvPr>
        </p:nvSpPr>
        <p:spPr>
          <a:xfrm>
            <a:off x="467360" y="1808480"/>
            <a:ext cx="3974147" cy="4592320"/>
          </a:xfrm>
          <a:ln w="57150">
            <a:solidFill>
              <a:schemeClr val="accent4">
                <a:lumMod val="75000"/>
              </a:schemeClr>
            </a:solidFill>
          </a:ln>
        </p:spPr>
        <p:style>
          <a:lnRef idx="1">
            <a:schemeClr val="accent5"/>
          </a:lnRef>
          <a:fillRef idx="2">
            <a:schemeClr val="accent5"/>
          </a:fillRef>
          <a:effectRef idx="1">
            <a:schemeClr val="accent5"/>
          </a:effectRef>
          <a:fontRef idx="minor">
            <a:schemeClr val="dk1"/>
          </a:fontRef>
        </p:style>
        <p:txBody>
          <a:bodyPr/>
          <a:lstStyle/>
          <a:p>
            <a:endParaRPr lang="en-US" baseline="30000" dirty="0"/>
          </a:p>
          <a:p>
            <a:endParaRPr lang="en-US" baseline="30000" dirty="0"/>
          </a:p>
          <a:p>
            <a:r>
              <a:rPr lang="en-US" baseline="30000" dirty="0"/>
              <a:t>28 </a:t>
            </a:r>
            <a:r>
              <a:rPr lang="en-US" dirty="0"/>
              <a:t>The young woman ran and told her mother’s household about these things. </a:t>
            </a:r>
          </a:p>
        </p:txBody>
      </p:sp>
      <p:sp>
        <p:nvSpPr>
          <p:cNvPr id="5" name="Rectangle 4">
            <a:extLst>
              <a:ext uri="{FF2B5EF4-FFF2-40B4-BE49-F238E27FC236}">
                <a16:creationId xmlns:a16="http://schemas.microsoft.com/office/drawing/2014/main" id="{0C8E0621-F117-276C-3E55-10C65134F5FC}"/>
              </a:ext>
            </a:extLst>
          </p:cNvPr>
          <p:cNvSpPr/>
          <p:nvPr/>
        </p:nvSpPr>
        <p:spPr>
          <a:xfrm>
            <a:off x="5183188" y="457200"/>
            <a:ext cx="6541452" cy="5943600"/>
          </a:xfrm>
          <a:prstGeom prst="rect">
            <a:avLst/>
          </a:prstGeom>
          <a:ln w="76200">
            <a:solidFill>
              <a:schemeClr val="accent5">
                <a:lumMod val="20000"/>
                <a:lumOff val="8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6" name="Picture 5" descr="A camel with colorful saddle&#10;&#10;Description automatically generated">
            <a:extLst>
              <a:ext uri="{FF2B5EF4-FFF2-40B4-BE49-F238E27FC236}">
                <a16:creationId xmlns:a16="http://schemas.microsoft.com/office/drawing/2014/main" id="{874229C4-EF91-084A-8ACB-C4CA40FE852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292425" y="4734600"/>
            <a:ext cx="2716847" cy="2017712"/>
          </a:xfrm>
          <a:prstGeom prst="rect">
            <a:avLst/>
          </a:prstGeom>
        </p:spPr>
      </p:pic>
      <p:pic>
        <p:nvPicPr>
          <p:cNvPr id="13" name="Content Placeholder 12" descr="A person in a robe and a person in a robe&#10;&#10;Description automatically generated">
            <a:extLst>
              <a:ext uri="{FF2B5EF4-FFF2-40B4-BE49-F238E27FC236}">
                <a16:creationId xmlns:a16="http://schemas.microsoft.com/office/drawing/2014/main" id="{3AD80516-77A4-F318-0E28-8F44FFF6FD6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44178" y="1437212"/>
            <a:ext cx="6231819" cy="4673865"/>
          </a:xfrm>
        </p:spPr>
      </p:pic>
      <p:sp>
        <p:nvSpPr>
          <p:cNvPr id="9" name="Speech Bubble: Rectangle 8">
            <a:extLst>
              <a:ext uri="{FF2B5EF4-FFF2-40B4-BE49-F238E27FC236}">
                <a16:creationId xmlns:a16="http://schemas.microsoft.com/office/drawing/2014/main" id="{AEC6CB45-DE1B-E906-509A-6FC9A4792C9F}"/>
              </a:ext>
            </a:extLst>
          </p:cNvPr>
          <p:cNvSpPr/>
          <p:nvPr/>
        </p:nvSpPr>
        <p:spPr>
          <a:xfrm>
            <a:off x="6379029" y="283029"/>
            <a:ext cx="4736774" cy="1200331"/>
          </a:xfrm>
          <a:prstGeom prst="wedgeRectCallout">
            <a:avLst>
              <a:gd name="adj1" fmla="val 12857"/>
              <a:gd name="adj2" fmla="val 107128"/>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Mom look!</a:t>
            </a:r>
          </a:p>
          <a:p>
            <a:pPr algn="ctr"/>
            <a:r>
              <a:rPr lang="en-US" dirty="0">
                <a:solidFill>
                  <a:sysClr val="windowText" lastClr="000000"/>
                </a:solidFill>
              </a:rPr>
              <a:t>I gave a man a drink at the spring and watered his camels.  He gave me this ring a bracelets!</a:t>
            </a:r>
          </a:p>
        </p:txBody>
      </p:sp>
      <p:sp>
        <p:nvSpPr>
          <p:cNvPr id="12" name="Speech Bubble: Rectangle 11">
            <a:extLst>
              <a:ext uri="{FF2B5EF4-FFF2-40B4-BE49-F238E27FC236}">
                <a16:creationId xmlns:a16="http://schemas.microsoft.com/office/drawing/2014/main" id="{D9A2B00C-0891-111B-EBB5-F9C26E42F063}"/>
              </a:ext>
            </a:extLst>
          </p:cNvPr>
          <p:cNvSpPr/>
          <p:nvPr/>
        </p:nvSpPr>
        <p:spPr>
          <a:xfrm>
            <a:off x="6439645" y="411506"/>
            <a:ext cx="4676158" cy="1216716"/>
          </a:xfrm>
          <a:prstGeom prst="wedgeRectCallout">
            <a:avLst>
              <a:gd name="adj1" fmla="val 7308"/>
              <a:gd name="adj2" fmla="val 83961"/>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Oh!  He asked if he could stay the night.</a:t>
            </a:r>
          </a:p>
          <a:p>
            <a:pPr algn="ctr"/>
            <a:r>
              <a:rPr lang="en-US" dirty="0">
                <a:solidFill>
                  <a:sysClr val="windowText" lastClr="000000"/>
                </a:solidFill>
              </a:rPr>
              <a:t>  I told him we had room.</a:t>
            </a:r>
          </a:p>
        </p:txBody>
      </p:sp>
      <p:sp>
        <p:nvSpPr>
          <p:cNvPr id="15" name="Speech Bubble: Rectangle 14">
            <a:extLst>
              <a:ext uri="{FF2B5EF4-FFF2-40B4-BE49-F238E27FC236}">
                <a16:creationId xmlns:a16="http://schemas.microsoft.com/office/drawing/2014/main" id="{97CE3DDF-D64C-AA8A-3245-38A1F51DEB6E}"/>
              </a:ext>
            </a:extLst>
          </p:cNvPr>
          <p:cNvSpPr/>
          <p:nvPr/>
        </p:nvSpPr>
        <p:spPr>
          <a:xfrm>
            <a:off x="3845843" y="3053193"/>
            <a:ext cx="2481807" cy="1026160"/>
          </a:xfrm>
          <a:prstGeom prst="wedgeRectCallout">
            <a:avLst>
              <a:gd name="adj1" fmla="val 46715"/>
              <a:gd name="adj2" fmla="val -7116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Those are beautiful!</a:t>
            </a:r>
          </a:p>
          <a:p>
            <a:pPr algn="ctr"/>
            <a:r>
              <a:rPr lang="en-US" dirty="0">
                <a:solidFill>
                  <a:sysClr val="windowText" lastClr="000000"/>
                </a:solidFill>
              </a:rPr>
              <a:t>This man must be rich!</a:t>
            </a:r>
          </a:p>
        </p:txBody>
      </p:sp>
      <p:sp>
        <p:nvSpPr>
          <p:cNvPr id="16" name="Speech Bubble: Rectangle 15">
            <a:extLst>
              <a:ext uri="{FF2B5EF4-FFF2-40B4-BE49-F238E27FC236}">
                <a16:creationId xmlns:a16="http://schemas.microsoft.com/office/drawing/2014/main" id="{54CBC42C-0556-377D-76FE-1D334CEA4F87}"/>
              </a:ext>
            </a:extLst>
          </p:cNvPr>
          <p:cNvSpPr/>
          <p:nvPr/>
        </p:nvSpPr>
        <p:spPr>
          <a:xfrm>
            <a:off x="3697357" y="3205593"/>
            <a:ext cx="2782693" cy="1216716"/>
          </a:xfrm>
          <a:prstGeom prst="wedgeRectCallout">
            <a:avLst>
              <a:gd name="adj1" fmla="val 46715"/>
              <a:gd name="adj2" fmla="val -7116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Laban!</a:t>
            </a:r>
          </a:p>
          <a:p>
            <a:pPr algn="ctr"/>
            <a:r>
              <a:rPr lang="en-US" dirty="0">
                <a:solidFill>
                  <a:sysClr val="windowText" lastClr="000000"/>
                </a:solidFill>
              </a:rPr>
              <a:t>Come here. </a:t>
            </a:r>
          </a:p>
          <a:p>
            <a:pPr algn="ctr"/>
            <a:r>
              <a:rPr lang="en-US" dirty="0">
                <a:solidFill>
                  <a:sysClr val="windowText" lastClr="000000"/>
                </a:solidFill>
              </a:rPr>
              <a:t> You must go to the spring.  We have a visitor waiting!</a:t>
            </a:r>
          </a:p>
        </p:txBody>
      </p:sp>
    </p:spTree>
    <p:extLst>
      <p:ext uri="{BB962C8B-B14F-4D97-AF65-F5344CB8AC3E}">
        <p14:creationId xmlns:p14="http://schemas.microsoft.com/office/powerpoint/2010/main" val="177312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F279F-A45D-0447-E5F0-6F80100153D5}"/>
              </a:ext>
            </a:extLst>
          </p:cNvPr>
          <p:cNvSpPr>
            <a:spLocks noGrp="1"/>
          </p:cNvSpPr>
          <p:nvPr>
            <p:ph type="title"/>
          </p:nvPr>
        </p:nvSpPr>
        <p:spPr>
          <a:xfrm>
            <a:off x="467360" y="457200"/>
            <a:ext cx="3974148" cy="1026160"/>
          </a:xfrm>
          <a:ln w="57150">
            <a:solidFill>
              <a:schemeClr val="accent5">
                <a:lumMod val="40000"/>
                <a:lumOff val="60000"/>
              </a:schemeClr>
            </a:solidFill>
          </a:ln>
        </p:spPr>
        <p:style>
          <a:lnRef idx="2">
            <a:schemeClr val="accent4">
              <a:shade val="15000"/>
            </a:schemeClr>
          </a:lnRef>
          <a:fillRef idx="1">
            <a:schemeClr val="accent4"/>
          </a:fillRef>
          <a:effectRef idx="0">
            <a:schemeClr val="accent4"/>
          </a:effectRef>
          <a:fontRef idx="minor">
            <a:schemeClr val="lt1"/>
          </a:fontRef>
        </p:style>
        <p:txBody>
          <a:bodyPr/>
          <a:lstStyle/>
          <a:p>
            <a:r>
              <a:rPr lang="en-US" dirty="0"/>
              <a:t>Thank you God!</a:t>
            </a:r>
          </a:p>
        </p:txBody>
      </p:sp>
      <p:sp>
        <p:nvSpPr>
          <p:cNvPr id="4" name="Text Placeholder 3">
            <a:extLst>
              <a:ext uri="{FF2B5EF4-FFF2-40B4-BE49-F238E27FC236}">
                <a16:creationId xmlns:a16="http://schemas.microsoft.com/office/drawing/2014/main" id="{24CF203D-3651-4415-2B1C-ED4C76C59D35}"/>
              </a:ext>
            </a:extLst>
          </p:cNvPr>
          <p:cNvSpPr>
            <a:spLocks noGrp="1"/>
          </p:cNvSpPr>
          <p:nvPr>
            <p:ph type="body" sz="half" idx="2"/>
          </p:nvPr>
        </p:nvSpPr>
        <p:spPr>
          <a:xfrm>
            <a:off x="467360" y="1808480"/>
            <a:ext cx="3974147" cy="4592320"/>
          </a:xfrm>
          <a:ln w="57150">
            <a:solidFill>
              <a:schemeClr val="accent4">
                <a:lumMod val="75000"/>
              </a:schemeClr>
            </a:solidFill>
          </a:ln>
        </p:spPr>
        <p:style>
          <a:lnRef idx="1">
            <a:schemeClr val="accent5"/>
          </a:lnRef>
          <a:fillRef idx="2">
            <a:schemeClr val="accent5"/>
          </a:fillRef>
          <a:effectRef idx="1">
            <a:schemeClr val="accent5"/>
          </a:effectRef>
          <a:fontRef idx="minor">
            <a:schemeClr val="dk1"/>
          </a:fontRef>
        </p:style>
        <p:txBody>
          <a:bodyPr/>
          <a:lstStyle/>
          <a:p>
            <a:endParaRPr lang="en-US" dirty="0"/>
          </a:p>
          <a:p>
            <a:r>
              <a:rPr lang="en-US" baseline="30000" dirty="0"/>
              <a:t>29 </a:t>
            </a:r>
            <a:r>
              <a:rPr lang="en-US" dirty="0"/>
              <a:t>Now Rebekah had a brother named Laban, and he hurried out to the man at the spring. </a:t>
            </a:r>
            <a:r>
              <a:rPr lang="en-US" baseline="30000" dirty="0"/>
              <a:t>30 </a:t>
            </a:r>
            <a:r>
              <a:rPr lang="en-US" dirty="0"/>
              <a:t>As soon as he had seen the nose ring, and the bracelets on his sister’s arms, and had heard Rebekah tell what the man said to her, he went out to the man and found him standing by the camels near the spring. </a:t>
            </a:r>
          </a:p>
          <a:p>
            <a:r>
              <a:rPr lang="en-US" baseline="30000" dirty="0"/>
              <a:t>31 </a:t>
            </a:r>
            <a:r>
              <a:rPr lang="en-US" dirty="0"/>
              <a:t>“Come, you who are blessed by the </a:t>
            </a:r>
            <a:r>
              <a:rPr lang="en-US" cap="small" dirty="0">
                <a:effectLst/>
              </a:rPr>
              <a:t>Lord</a:t>
            </a:r>
            <a:r>
              <a:rPr lang="en-US" dirty="0"/>
              <a:t>,” he said. “Why are you standing out here? I have prepared the house and a place for the camels.”</a:t>
            </a:r>
          </a:p>
        </p:txBody>
      </p:sp>
      <p:sp>
        <p:nvSpPr>
          <p:cNvPr id="5" name="Rectangle 4">
            <a:extLst>
              <a:ext uri="{FF2B5EF4-FFF2-40B4-BE49-F238E27FC236}">
                <a16:creationId xmlns:a16="http://schemas.microsoft.com/office/drawing/2014/main" id="{0C8E0621-F117-276C-3E55-10C65134F5FC}"/>
              </a:ext>
            </a:extLst>
          </p:cNvPr>
          <p:cNvSpPr/>
          <p:nvPr/>
        </p:nvSpPr>
        <p:spPr>
          <a:xfrm>
            <a:off x="5183188" y="457200"/>
            <a:ext cx="6541452" cy="5943600"/>
          </a:xfrm>
          <a:prstGeom prst="rect">
            <a:avLst/>
          </a:prstGeom>
          <a:ln w="76200">
            <a:solidFill>
              <a:schemeClr val="accent5">
                <a:lumMod val="20000"/>
                <a:lumOff val="8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9" name="Content Placeholder 8" descr="A painting of a group of men&#10;&#10;Description automatically generated">
            <a:extLst>
              <a:ext uri="{FF2B5EF4-FFF2-40B4-BE49-F238E27FC236}">
                <a16:creationId xmlns:a16="http://schemas.microsoft.com/office/drawing/2014/main" id="{DBE28669-A422-06AD-2B2B-EC77EA7689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67814" y="1509996"/>
            <a:ext cx="6172200" cy="4219277"/>
          </a:xfrm>
        </p:spPr>
      </p:pic>
      <p:pic>
        <p:nvPicPr>
          <p:cNvPr id="6" name="Picture 5" descr="A camel with colorful saddle&#10;&#10;Description automatically generated">
            <a:extLst>
              <a:ext uri="{FF2B5EF4-FFF2-40B4-BE49-F238E27FC236}">
                <a16:creationId xmlns:a16="http://schemas.microsoft.com/office/drawing/2014/main" id="{874229C4-EF91-084A-8ACB-C4CA40FE852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56003" y="4764357"/>
            <a:ext cx="2716847" cy="2017712"/>
          </a:xfrm>
          <a:prstGeom prst="rect">
            <a:avLst/>
          </a:prstGeom>
        </p:spPr>
      </p:pic>
      <p:sp>
        <p:nvSpPr>
          <p:cNvPr id="10" name="Speech Bubble: Rectangle 9">
            <a:extLst>
              <a:ext uri="{FF2B5EF4-FFF2-40B4-BE49-F238E27FC236}">
                <a16:creationId xmlns:a16="http://schemas.microsoft.com/office/drawing/2014/main" id="{0956901C-4CB1-BB7A-56E5-6A23DA5107C8}"/>
              </a:ext>
            </a:extLst>
          </p:cNvPr>
          <p:cNvSpPr/>
          <p:nvPr/>
        </p:nvSpPr>
        <p:spPr>
          <a:xfrm>
            <a:off x="4818978" y="838469"/>
            <a:ext cx="5448972" cy="1171289"/>
          </a:xfrm>
          <a:prstGeom prst="wedgeRectCallout">
            <a:avLst>
              <a:gd name="adj1" fmla="val -16521"/>
              <a:gd name="adj2" fmla="val 123946"/>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rPr>
              <a:t>My sister has told us about you.</a:t>
            </a:r>
          </a:p>
          <a:p>
            <a:pPr algn="ctr"/>
            <a:r>
              <a:rPr lang="en-US" dirty="0">
                <a:solidFill>
                  <a:schemeClr val="tx1"/>
                </a:solidFill>
              </a:rPr>
              <a:t>Come, you who are blessed by the LORD.</a:t>
            </a:r>
          </a:p>
          <a:p>
            <a:pPr algn="ctr"/>
            <a:r>
              <a:rPr lang="en-US" dirty="0">
                <a:solidFill>
                  <a:schemeClr val="tx1"/>
                </a:solidFill>
              </a:rPr>
              <a:t>You don’t need to stand here.</a:t>
            </a:r>
          </a:p>
          <a:p>
            <a:pPr algn="ctr"/>
            <a:r>
              <a:rPr lang="en-US" dirty="0">
                <a:solidFill>
                  <a:schemeClr val="tx1"/>
                </a:solidFill>
              </a:rPr>
              <a:t>I have prepared the house and a place for the camels.</a:t>
            </a:r>
          </a:p>
        </p:txBody>
      </p:sp>
    </p:spTree>
    <p:extLst>
      <p:ext uri="{BB962C8B-B14F-4D97-AF65-F5344CB8AC3E}">
        <p14:creationId xmlns:p14="http://schemas.microsoft.com/office/powerpoint/2010/main" val="259594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F279F-A45D-0447-E5F0-6F80100153D5}"/>
              </a:ext>
            </a:extLst>
          </p:cNvPr>
          <p:cNvSpPr>
            <a:spLocks noGrp="1"/>
          </p:cNvSpPr>
          <p:nvPr>
            <p:ph type="title"/>
          </p:nvPr>
        </p:nvSpPr>
        <p:spPr>
          <a:xfrm>
            <a:off x="467360" y="457200"/>
            <a:ext cx="3974148" cy="1026160"/>
          </a:xfrm>
          <a:ln w="57150">
            <a:solidFill>
              <a:schemeClr val="accent5">
                <a:lumMod val="40000"/>
                <a:lumOff val="60000"/>
              </a:schemeClr>
            </a:solidFill>
          </a:ln>
        </p:spPr>
        <p:style>
          <a:lnRef idx="2">
            <a:schemeClr val="accent4">
              <a:shade val="15000"/>
            </a:schemeClr>
          </a:lnRef>
          <a:fillRef idx="1">
            <a:schemeClr val="accent4"/>
          </a:fillRef>
          <a:effectRef idx="0">
            <a:schemeClr val="accent4"/>
          </a:effectRef>
          <a:fontRef idx="minor">
            <a:schemeClr val="lt1"/>
          </a:fontRef>
        </p:style>
        <p:txBody>
          <a:bodyPr/>
          <a:lstStyle/>
          <a:p>
            <a:r>
              <a:rPr lang="en-US" dirty="0"/>
              <a:t>Welcome!</a:t>
            </a:r>
          </a:p>
        </p:txBody>
      </p:sp>
      <p:sp>
        <p:nvSpPr>
          <p:cNvPr id="4" name="Text Placeholder 3">
            <a:extLst>
              <a:ext uri="{FF2B5EF4-FFF2-40B4-BE49-F238E27FC236}">
                <a16:creationId xmlns:a16="http://schemas.microsoft.com/office/drawing/2014/main" id="{24CF203D-3651-4415-2B1C-ED4C76C59D35}"/>
              </a:ext>
            </a:extLst>
          </p:cNvPr>
          <p:cNvSpPr>
            <a:spLocks noGrp="1"/>
          </p:cNvSpPr>
          <p:nvPr>
            <p:ph type="body" sz="half" idx="2"/>
          </p:nvPr>
        </p:nvSpPr>
        <p:spPr>
          <a:xfrm>
            <a:off x="467360" y="1808480"/>
            <a:ext cx="3974147" cy="4592320"/>
          </a:xfrm>
          <a:ln w="57150">
            <a:solidFill>
              <a:schemeClr val="accent4">
                <a:lumMod val="75000"/>
              </a:schemeClr>
            </a:solidFill>
          </a:ln>
        </p:spPr>
        <p:style>
          <a:lnRef idx="1">
            <a:schemeClr val="accent5"/>
          </a:lnRef>
          <a:fillRef idx="2">
            <a:schemeClr val="accent5"/>
          </a:fillRef>
          <a:effectRef idx="1">
            <a:schemeClr val="accent5"/>
          </a:effectRef>
          <a:fontRef idx="minor">
            <a:schemeClr val="dk1"/>
          </a:fontRef>
        </p:style>
        <p:txBody>
          <a:bodyPr/>
          <a:lstStyle/>
          <a:p>
            <a:endParaRPr lang="en-US" dirty="0"/>
          </a:p>
          <a:p>
            <a:r>
              <a:rPr lang="en-US" baseline="30000" dirty="0"/>
              <a:t>32 </a:t>
            </a:r>
            <a:r>
              <a:rPr lang="en-US" dirty="0"/>
              <a:t>So the man went to the house, and the camels were unloaded. Straw and fodder were brought for the camels, and water for him and his men to wash their feet.</a:t>
            </a:r>
          </a:p>
          <a:p>
            <a:r>
              <a:rPr lang="en-US" dirty="0"/>
              <a:t> </a:t>
            </a:r>
            <a:r>
              <a:rPr lang="en-US" baseline="30000" dirty="0"/>
              <a:t>33 </a:t>
            </a:r>
            <a:r>
              <a:rPr lang="en-US" dirty="0"/>
              <a:t>Then food was set before him, but he said, “I will not eat until I have told you what I have to say.”</a:t>
            </a:r>
          </a:p>
          <a:p>
            <a:r>
              <a:rPr lang="en-US" dirty="0"/>
              <a:t>“Then tell us,” Laban said.</a:t>
            </a:r>
          </a:p>
        </p:txBody>
      </p:sp>
      <p:sp>
        <p:nvSpPr>
          <p:cNvPr id="5" name="Rectangle 4">
            <a:extLst>
              <a:ext uri="{FF2B5EF4-FFF2-40B4-BE49-F238E27FC236}">
                <a16:creationId xmlns:a16="http://schemas.microsoft.com/office/drawing/2014/main" id="{0C8E0621-F117-276C-3E55-10C65134F5FC}"/>
              </a:ext>
            </a:extLst>
          </p:cNvPr>
          <p:cNvSpPr/>
          <p:nvPr/>
        </p:nvSpPr>
        <p:spPr>
          <a:xfrm>
            <a:off x="5183188" y="457200"/>
            <a:ext cx="6541452" cy="5943600"/>
          </a:xfrm>
          <a:prstGeom prst="rect">
            <a:avLst/>
          </a:prstGeom>
          <a:ln w="76200">
            <a:solidFill>
              <a:schemeClr val="accent5">
                <a:lumMod val="20000"/>
                <a:lumOff val="8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11" name="Content Placeholder 10" descr="A group of men pouring water into a bowl&#10;&#10;Description automatically generated">
            <a:extLst>
              <a:ext uri="{FF2B5EF4-FFF2-40B4-BE49-F238E27FC236}">
                <a16:creationId xmlns:a16="http://schemas.microsoft.com/office/drawing/2014/main" id="{0107C7E6-DB91-B10C-6127-EA82784461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41937" y="1232504"/>
            <a:ext cx="6382703" cy="4787027"/>
          </a:xfrm>
        </p:spPr>
      </p:pic>
      <p:pic>
        <p:nvPicPr>
          <p:cNvPr id="6" name="Picture 5" descr="A camel with colorful saddle&#10;&#10;Description automatically generated">
            <a:extLst>
              <a:ext uri="{FF2B5EF4-FFF2-40B4-BE49-F238E27FC236}">
                <a16:creationId xmlns:a16="http://schemas.microsoft.com/office/drawing/2014/main" id="{874229C4-EF91-084A-8ACB-C4CA40FE852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56003" y="4764357"/>
            <a:ext cx="2716847" cy="2017712"/>
          </a:xfrm>
          <a:prstGeom prst="rect">
            <a:avLst/>
          </a:prstGeom>
        </p:spPr>
      </p:pic>
      <p:sp>
        <p:nvSpPr>
          <p:cNvPr id="10" name="Speech Bubble: Rectangle 9">
            <a:extLst>
              <a:ext uri="{FF2B5EF4-FFF2-40B4-BE49-F238E27FC236}">
                <a16:creationId xmlns:a16="http://schemas.microsoft.com/office/drawing/2014/main" id="{0956901C-4CB1-BB7A-56E5-6A23DA5107C8}"/>
              </a:ext>
            </a:extLst>
          </p:cNvPr>
          <p:cNvSpPr/>
          <p:nvPr/>
        </p:nvSpPr>
        <p:spPr>
          <a:xfrm>
            <a:off x="5341937" y="252824"/>
            <a:ext cx="5448972" cy="1171289"/>
          </a:xfrm>
          <a:prstGeom prst="wedgeRectCallout">
            <a:avLst>
              <a:gd name="adj1" fmla="val 17741"/>
              <a:gd name="adj2" fmla="val 75154"/>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rPr>
              <a:t>Your camels will be unloaded and well cared for.</a:t>
            </a:r>
          </a:p>
          <a:p>
            <a:pPr algn="ctr"/>
            <a:r>
              <a:rPr lang="en-US" dirty="0">
                <a:solidFill>
                  <a:schemeClr val="tx1"/>
                </a:solidFill>
              </a:rPr>
              <a:t>Here, wash your hands and feet.</a:t>
            </a:r>
          </a:p>
          <a:p>
            <a:pPr algn="ctr"/>
            <a:r>
              <a:rPr lang="en-US" dirty="0">
                <a:solidFill>
                  <a:schemeClr val="tx1"/>
                </a:solidFill>
              </a:rPr>
              <a:t>Then, come and eat.</a:t>
            </a:r>
          </a:p>
        </p:txBody>
      </p:sp>
      <p:sp>
        <p:nvSpPr>
          <p:cNvPr id="12" name="Speech Bubble: Rectangle 11">
            <a:extLst>
              <a:ext uri="{FF2B5EF4-FFF2-40B4-BE49-F238E27FC236}">
                <a16:creationId xmlns:a16="http://schemas.microsoft.com/office/drawing/2014/main" id="{9C0D3561-7A7C-278C-B8BC-64592C334771}"/>
              </a:ext>
            </a:extLst>
          </p:cNvPr>
          <p:cNvSpPr/>
          <p:nvPr/>
        </p:nvSpPr>
        <p:spPr>
          <a:xfrm>
            <a:off x="3366694" y="4237959"/>
            <a:ext cx="4699729" cy="1052796"/>
          </a:xfrm>
          <a:prstGeom prst="wedgeRectCallout">
            <a:avLst>
              <a:gd name="adj1" fmla="val 37009"/>
              <a:gd name="adj2" fmla="val -110799"/>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Thank you so much for your kindness!</a:t>
            </a:r>
          </a:p>
          <a:p>
            <a:pPr algn="ctr"/>
            <a:r>
              <a:rPr lang="en-US" dirty="0">
                <a:solidFill>
                  <a:schemeClr val="tx1"/>
                </a:solidFill>
              </a:rPr>
              <a:t>However, I can’t eat</a:t>
            </a:r>
          </a:p>
          <a:p>
            <a:pPr algn="ctr"/>
            <a:r>
              <a:rPr lang="en-US" dirty="0">
                <a:solidFill>
                  <a:schemeClr val="tx1"/>
                </a:solidFill>
              </a:rPr>
              <a:t> until I tell you why I have come.</a:t>
            </a:r>
          </a:p>
        </p:txBody>
      </p:sp>
      <p:sp>
        <p:nvSpPr>
          <p:cNvPr id="13" name="Speech Bubble: Rectangle 12">
            <a:extLst>
              <a:ext uri="{FF2B5EF4-FFF2-40B4-BE49-F238E27FC236}">
                <a16:creationId xmlns:a16="http://schemas.microsoft.com/office/drawing/2014/main" id="{4637604E-D78F-1994-18E8-284026B14DF0}"/>
              </a:ext>
            </a:extLst>
          </p:cNvPr>
          <p:cNvSpPr/>
          <p:nvPr/>
        </p:nvSpPr>
        <p:spPr>
          <a:xfrm>
            <a:off x="5494337" y="405224"/>
            <a:ext cx="5448972" cy="1171289"/>
          </a:xfrm>
          <a:prstGeom prst="wedgeRectCallout">
            <a:avLst>
              <a:gd name="adj1" fmla="val 17741"/>
              <a:gd name="adj2" fmla="val 75154"/>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rPr>
              <a:t>Then tell us.  </a:t>
            </a:r>
          </a:p>
          <a:p>
            <a:pPr algn="ctr"/>
            <a:r>
              <a:rPr lang="en-US" dirty="0">
                <a:solidFill>
                  <a:schemeClr val="tx1"/>
                </a:solidFill>
              </a:rPr>
              <a:t>Come everyone, let us sit down.</a:t>
            </a:r>
          </a:p>
        </p:txBody>
      </p:sp>
    </p:spTree>
    <p:extLst>
      <p:ext uri="{BB962C8B-B14F-4D97-AF65-F5344CB8AC3E}">
        <p14:creationId xmlns:p14="http://schemas.microsoft.com/office/powerpoint/2010/main" val="427693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F279F-A45D-0447-E5F0-6F80100153D5}"/>
              </a:ext>
            </a:extLst>
          </p:cNvPr>
          <p:cNvSpPr>
            <a:spLocks noGrp="1"/>
          </p:cNvSpPr>
          <p:nvPr>
            <p:ph type="title"/>
          </p:nvPr>
        </p:nvSpPr>
        <p:spPr>
          <a:xfrm>
            <a:off x="467360" y="457200"/>
            <a:ext cx="3974148" cy="1026160"/>
          </a:xfrm>
          <a:ln w="57150">
            <a:solidFill>
              <a:schemeClr val="accent5">
                <a:lumMod val="40000"/>
                <a:lumOff val="60000"/>
              </a:schemeClr>
            </a:solidFill>
          </a:ln>
        </p:spPr>
        <p:style>
          <a:lnRef idx="2">
            <a:schemeClr val="accent4">
              <a:shade val="15000"/>
            </a:schemeClr>
          </a:lnRef>
          <a:fillRef idx="1">
            <a:schemeClr val="accent4"/>
          </a:fillRef>
          <a:effectRef idx="0">
            <a:schemeClr val="accent4"/>
          </a:effectRef>
          <a:fontRef idx="minor">
            <a:schemeClr val="lt1"/>
          </a:fontRef>
        </p:style>
        <p:txBody>
          <a:bodyPr/>
          <a:lstStyle/>
          <a:p>
            <a:r>
              <a:rPr lang="en-US" dirty="0"/>
              <a:t>Let me tell you …</a:t>
            </a:r>
          </a:p>
        </p:txBody>
      </p:sp>
      <p:sp>
        <p:nvSpPr>
          <p:cNvPr id="4" name="Text Placeholder 3">
            <a:extLst>
              <a:ext uri="{FF2B5EF4-FFF2-40B4-BE49-F238E27FC236}">
                <a16:creationId xmlns:a16="http://schemas.microsoft.com/office/drawing/2014/main" id="{24CF203D-3651-4415-2B1C-ED4C76C59D35}"/>
              </a:ext>
            </a:extLst>
          </p:cNvPr>
          <p:cNvSpPr>
            <a:spLocks noGrp="1"/>
          </p:cNvSpPr>
          <p:nvPr>
            <p:ph type="body" sz="half" idx="2"/>
          </p:nvPr>
        </p:nvSpPr>
        <p:spPr>
          <a:xfrm>
            <a:off x="467360" y="1808480"/>
            <a:ext cx="3974147" cy="4592320"/>
          </a:xfrm>
          <a:ln w="57150">
            <a:solidFill>
              <a:schemeClr val="accent4">
                <a:lumMod val="75000"/>
              </a:schemeClr>
            </a:solidFill>
          </a:ln>
        </p:spPr>
        <p:style>
          <a:lnRef idx="1">
            <a:schemeClr val="accent5"/>
          </a:lnRef>
          <a:fillRef idx="2">
            <a:schemeClr val="accent5"/>
          </a:fillRef>
          <a:effectRef idx="1">
            <a:schemeClr val="accent5"/>
          </a:effectRef>
          <a:fontRef idx="minor">
            <a:schemeClr val="dk1"/>
          </a:fontRef>
        </p:style>
        <p:txBody>
          <a:bodyPr/>
          <a:lstStyle/>
          <a:p>
            <a:endParaRPr lang="en-US" dirty="0"/>
          </a:p>
          <a:p>
            <a:r>
              <a:rPr lang="en-US" baseline="30000" dirty="0"/>
              <a:t>34 </a:t>
            </a:r>
            <a:r>
              <a:rPr lang="en-US" dirty="0"/>
              <a:t>So he said, “I am Abraham’s servant. </a:t>
            </a:r>
            <a:r>
              <a:rPr lang="en-US" baseline="30000" dirty="0"/>
              <a:t>35 </a:t>
            </a:r>
            <a:r>
              <a:rPr lang="en-US" dirty="0"/>
              <a:t>The </a:t>
            </a:r>
            <a:r>
              <a:rPr lang="en-US" cap="small" dirty="0">
                <a:effectLst/>
              </a:rPr>
              <a:t>Lord</a:t>
            </a:r>
            <a:r>
              <a:rPr lang="en-US" dirty="0"/>
              <a:t> has blessed my master abundantly, and he has become wealthy. He has given him sheep and cattle, silver and gold, male and female servants, and camels and donkeys. </a:t>
            </a:r>
            <a:r>
              <a:rPr lang="en-US" baseline="30000" dirty="0"/>
              <a:t>36 </a:t>
            </a:r>
            <a:r>
              <a:rPr lang="en-US" dirty="0"/>
              <a:t>My master’s wife Sarah has borne him a son in her old age, and he has given him everything he owns. </a:t>
            </a:r>
            <a:r>
              <a:rPr lang="en-US" baseline="30000" dirty="0"/>
              <a:t>37 </a:t>
            </a:r>
            <a:r>
              <a:rPr lang="en-US" dirty="0"/>
              <a:t>And my master made me swear an oath, and said, ‘You must not get a wife for my son from the daughters of the Canaanites, in whose land I live, </a:t>
            </a:r>
            <a:r>
              <a:rPr lang="en-US" baseline="30000" dirty="0"/>
              <a:t>38 </a:t>
            </a:r>
            <a:r>
              <a:rPr lang="en-US" dirty="0"/>
              <a:t>but go to my father’s family and to my own clan, and get a wife for my son.’</a:t>
            </a:r>
          </a:p>
          <a:p>
            <a:r>
              <a:rPr lang="en-US" baseline="30000" dirty="0"/>
              <a:t>39 </a:t>
            </a:r>
            <a:r>
              <a:rPr lang="en-US" dirty="0"/>
              <a:t>“Then I asked my master, ‘What if the woman will not come back with me?’…</a:t>
            </a:r>
          </a:p>
          <a:p>
            <a:endParaRPr lang="en-US" dirty="0"/>
          </a:p>
        </p:txBody>
      </p:sp>
      <p:sp>
        <p:nvSpPr>
          <p:cNvPr id="5" name="Rectangle 4">
            <a:extLst>
              <a:ext uri="{FF2B5EF4-FFF2-40B4-BE49-F238E27FC236}">
                <a16:creationId xmlns:a16="http://schemas.microsoft.com/office/drawing/2014/main" id="{0C8E0621-F117-276C-3E55-10C65134F5FC}"/>
              </a:ext>
            </a:extLst>
          </p:cNvPr>
          <p:cNvSpPr/>
          <p:nvPr/>
        </p:nvSpPr>
        <p:spPr>
          <a:xfrm>
            <a:off x="5183188" y="457200"/>
            <a:ext cx="6541452" cy="5943600"/>
          </a:xfrm>
          <a:prstGeom prst="rect">
            <a:avLst/>
          </a:prstGeom>
          <a:ln w="76200">
            <a:solidFill>
              <a:schemeClr val="accent5">
                <a:lumMod val="20000"/>
                <a:lumOff val="8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9" name="Content Placeholder 8" descr="A person sitting at a table&#10;&#10;Description automatically generated">
            <a:extLst>
              <a:ext uri="{FF2B5EF4-FFF2-40B4-BE49-F238E27FC236}">
                <a16:creationId xmlns:a16="http://schemas.microsoft.com/office/drawing/2014/main" id="{3D5CAB39-44A5-416E-ADF1-C9EB115E84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87638" y="1023783"/>
            <a:ext cx="6132552" cy="4599414"/>
          </a:xfrm>
        </p:spPr>
      </p:pic>
      <p:pic>
        <p:nvPicPr>
          <p:cNvPr id="6" name="Picture 5" descr="A camel with colorful saddle&#10;&#10;Description automatically generated">
            <a:extLst>
              <a:ext uri="{FF2B5EF4-FFF2-40B4-BE49-F238E27FC236}">
                <a16:creationId xmlns:a16="http://schemas.microsoft.com/office/drawing/2014/main" id="{874229C4-EF91-084A-8ACB-C4CA40FE852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56003" y="4764357"/>
            <a:ext cx="2716847" cy="2017712"/>
          </a:xfrm>
          <a:prstGeom prst="rect">
            <a:avLst/>
          </a:prstGeom>
        </p:spPr>
      </p:pic>
      <p:sp>
        <p:nvSpPr>
          <p:cNvPr id="12" name="Speech Bubble: Rectangle 11">
            <a:extLst>
              <a:ext uri="{FF2B5EF4-FFF2-40B4-BE49-F238E27FC236}">
                <a16:creationId xmlns:a16="http://schemas.microsoft.com/office/drawing/2014/main" id="{9C0D3561-7A7C-278C-B8BC-64592C334771}"/>
              </a:ext>
            </a:extLst>
          </p:cNvPr>
          <p:cNvSpPr/>
          <p:nvPr/>
        </p:nvSpPr>
        <p:spPr>
          <a:xfrm>
            <a:off x="8346981" y="241459"/>
            <a:ext cx="3606259" cy="2017711"/>
          </a:xfrm>
          <a:prstGeom prst="wedgeRectCallout">
            <a:avLst>
              <a:gd name="adj1" fmla="val -53126"/>
              <a:gd name="adj2" fmla="val 62671"/>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I am Abraham’s servant.</a:t>
            </a:r>
          </a:p>
          <a:p>
            <a:pPr algn="ctr"/>
            <a:r>
              <a:rPr lang="en-US" dirty="0">
                <a:solidFill>
                  <a:schemeClr val="tx1"/>
                </a:solidFill>
              </a:rPr>
              <a:t>The LORD has blessed my master abundantly and he has become wealthy.  He has many sheep, cattle, camels and donkeys.</a:t>
            </a:r>
          </a:p>
          <a:p>
            <a:pPr algn="ctr"/>
            <a:r>
              <a:rPr lang="en-US" dirty="0">
                <a:solidFill>
                  <a:schemeClr val="tx1"/>
                </a:solidFill>
              </a:rPr>
              <a:t>He has silver, gold, servants.</a:t>
            </a:r>
          </a:p>
        </p:txBody>
      </p:sp>
      <p:sp>
        <p:nvSpPr>
          <p:cNvPr id="13" name="Speech Bubble: Rectangle 12">
            <a:extLst>
              <a:ext uri="{FF2B5EF4-FFF2-40B4-BE49-F238E27FC236}">
                <a16:creationId xmlns:a16="http://schemas.microsoft.com/office/drawing/2014/main" id="{EF3D0821-998D-5E32-76F5-1A3088AC744D}"/>
              </a:ext>
            </a:extLst>
          </p:cNvPr>
          <p:cNvSpPr/>
          <p:nvPr/>
        </p:nvSpPr>
        <p:spPr>
          <a:xfrm>
            <a:off x="8453914" y="225947"/>
            <a:ext cx="3606259" cy="2017711"/>
          </a:xfrm>
          <a:prstGeom prst="wedgeRectCallout">
            <a:avLst>
              <a:gd name="adj1" fmla="val -53126"/>
              <a:gd name="adj2" fmla="val 62671"/>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And now Abraham has a son, Isaac, bore to him in his old age    by Sarah. </a:t>
            </a:r>
          </a:p>
          <a:p>
            <a:pPr algn="ctr"/>
            <a:r>
              <a:rPr lang="en-US" dirty="0">
                <a:solidFill>
                  <a:schemeClr val="tx1"/>
                </a:solidFill>
              </a:rPr>
              <a:t>Abraham has given Isaac everything that he owns.</a:t>
            </a:r>
          </a:p>
          <a:p>
            <a:pPr algn="ctr"/>
            <a:r>
              <a:rPr lang="en-US" dirty="0">
                <a:solidFill>
                  <a:schemeClr val="tx1"/>
                </a:solidFill>
              </a:rPr>
              <a:t>Abraham has sent me here</a:t>
            </a:r>
          </a:p>
          <a:p>
            <a:pPr algn="ctr"/>
            <a:r>
              <a:rPr lang="en-US" dirty="0">
                <a:solidFill>
                  <a:schemeClr val="tx1"/>
                </a:solidFill>
              </a:rPr>
              <a:t> to get a wife for Isaac.</a:t>
            </a:r>
          </a:p>
        </p:txBody>
      </p:sp>
    </p:spTree>
    <p:extLst>
      <p:ext uri="{BB962C8B-B14F-4D97-AF65-F5344CB8AC3E}">
        <p14:creationId xmlns:p14="http://schemas.microsoft.com/office/powerpoint/2010/main" val="6470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C8E0621-F117-276C-3E55-10C65134F5FC}"/>
              </a:ext>
            </a:extLst>
          </p:cNvPr>
          <p:cNvSpPr/>
          <p:nvPr/>
        </p:nvSpPr>
        <p:spPr>
          <a:xfrm>
            <a:off x="5183188" y="457200"/>
            <a:ext cx="6813252" cy="5124450"/>
          </a:xfrm>
          <a:prstGeom prst="rect">
            <a:avLst/>
          </a:prstGeom>
          <a:ln w="76200">
            <a:solidFill>
              <a:schemeClr val="accent5">
                <a:lumMod val="20000"/>
                <a:lumOff val="8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9" name="Content Placeholder 8" descr="A person sitting at a table&#10;&#10;Description automatically generated">
            <a:extLst>
              <a:ext uri="{FF2B5EF4-FFF2-40B4-BE49-F238E27FC236}">
                <a16:creationId xmlns:a16="http://schemas.microsoft.com/office/drawing/2014/main" id="{3D5CAB39-44A5-416E-ADF1-C9EB115E84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560" y="2711977"/>
            <a:ext cx="5206085" cy="3904564"/>
          </a:xfrm>
        </p:spPr>
      </p:pic>
      <p:sp>
        <p:nvSpPr>
          <p:cNvPr id="4" name="Text Placeholder 3">
            <a:extLst>
              <a:ext uri="{FF2B5EF4-FFF2-40B4-BE49-F238E27FC236}">
                <a16:creationId xmlns:a16="http://schemas.microsoft.com/office/drawing/2014/main" id="{24CF203D-3651-4415-2B1C-ED4C76C59D35}"/>
              </a:ext>
            </a:extLst>
          </p:cNvPr>
          <p:cNvSpPr>
            <a:spLocks noGrp="1"/>
          </p:cNvSpPr>
          <p:nvPr>
            <p:ph type="body" sz="half" idx="2"/>
          </p:nvPr>
        </p:nvSpPr>
        <p:spPr>
          <a:xfrm>
            <a:off x="467360" y="336179"/>
            <a:ext cx="3974147" cy="2496820"/>
          </a:xfrm>
          <a:ln w="57150">
            <a:solidFill>
              <a:schemeClr val="accent4">
                <a:lumMod val="75000"/>
              </a:schemeClr>
            </a:solidFill>
          </a:ln>
        </p:spPr>
        <p:style>
          <a:lnRef idx="1">
            <a:schemeClr val="accent5"/>
          </a:lnRef>
          <a:fillRef idx="2">
            <a:schemeClr val="accent5"/>
          </a:fillRef>
          <a:effectRef idx="1">
            <a:schemeClr val="accent5"/>
          </a:effectRef>
          <a:fontRef idx="minor">
            <a:schemeClr val="dk1"/>
          </a:fontRef>
        </p:style>
        <p:txBody>
          <a:bodyPr/>
          <a:lstStyle/>
          <a:p>
            <a:endParaRPr lang="en-US" dirty="0"/>
          </a:p>
          <a:p>
            <a:r>
              <a:rPr lang="en-US" sz="2400" i="1" dirty="0"/>
              <a:t>Eliezer told Laban, Rebecca and their whole family the whole story including every detail.</a:t>
            </a:r>
          </a:p>
          <a:p>
            <a:r>
              <a:rPr lang="en-US" sz="2400" i="1" dirty="0"/>
              <a:t>Can you re tell the story?</a:t>
            </a:r>
          </a:p>
        </p:txBody>
      </p:sp>
      <p:pic>
        <p:nvPicPr>
          <p:cNvPr id="10" name="Content Placeholder 7" descr="A person looking at a bag&#10;&#10;Description automatically generated">
            <a:extLst>
              <a:ext uri="{FF2B5EF4-FFF2-40B4-BE49-F238E27FC236}">
                <a16:creationId xmlns:a16="http://schemas.microsoft.com/office/drawing/2014/main" id="{4F414D60-70B7-ECC4-FD76-7C35C92456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0435" y="744067"/>
            <a:ext cx="6123093" cy="4592320"/>
          </a:xfrm>
          <a:prstGeom prst="rect">
            <a:avLst/>
          </a:prstGeom>
        </p:spPr>
      </p:pic>
      <p:pic>
        <p:nvPicPr>
          <p:cNvPr id="11" name="Content Placeholder 8" descr="A person pouring water from a bucket to a group of camels&#10;&#10;Description automatically generated">
            <a:extLst>
              <a:ext uri="{FF2B5EF4-FFF2-40B4-BE49-F238E27FC236}">
                <a16:creationId xmlns:a16="http://schemas.microsoft.com/office/drawing/2014/main" id="{0D58ECDF-536C-C18C-08C2-932B5A013A8B}"/>
              </a:ext>
            </a:extLst>
          </p:cNvPr>
          <p:cNvPicPr>
            <a:picLocks noChangeAspect="1"/>
          </p:cNvPicPr>
          <p:nvPr/>
        </p:nvPicPr>
        <p:blipFill>
          <a:blip r:embed="rId4">
            <a:extLst>
              <a:ext uri="{28A0092B-C50C-407E-A947-70E740481C1C}">
                <a14:useLocalDpi xmlns:a14="http://schemas.microsoft.com/office/drawing/2010/main" val="0"/>
              </a:ext>
            </a:extLst>
          </a:blip>
          <a:srcRect l="32107" r="13561"/>
          <a:stretch/>
        </p:blipFill>
        <p:spPr>
          <a:xfrm>
            <a:off x="5501596" y="622965"/>
            <a:ext cx="6123093" cy="46363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Content Placeholder 7" descr="A person and person pouring water into a well&#10;&#10;Description automatically generated">
            <a:extLst>
              <a:ext uri="{FF2B5EF4-FFF2-40B4-BE49-F238E27FC236}">
                <a16:creationId xmlns:a16="http://schemas.microsoft.com/office/drawing/2014/main" id="{BD80B6E0-6487-A905-A4DB-AFA8FCD590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7797" y="651738"/>
            <a:ext cx="6242049" cy="4681537"/>
          </a:xfrm>
          <a:prstGeom prst="rect">
            <a:avLst/>
          </a:prstGeom>
        </p:spPr>
      </p:pic>
      <p:pic>
        <p:nvPicPr>
          <p:cNvPr id="15" name="Content Placeholder 7" descr="A person in a garment standing next to a person&#10;&#10;Description automatically generated">
            <a:extLst>
              <a:ext uri="{FF2B5EF4-FFF2-40B4-BE49-F238E27FC236}">
                <a16:creationId xmlns:a16="http://schemas.microsoft.com/office/drawing/2014/main" id="{413929A4-C36B-E58B-7929-3D912B3BB0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03521" y="584511"/>
            <a:ext cx="6242049" cy="4681537"/>
          </a:xfrm>
          <a:prstGeom prst="rect">
            <a:avLst/>
          </a:prstGeom>
        </p:spPr>
      </p:pic>
      <p:pic>
        <p:nvPicPr>
          <p:cNvPr id="16" name="Picture 15" descr="A person with his eyes closed and a person holding a jug&#10;&#10;Description automatically generated">
            <a:extLst>
              <a:ext uri="{FF2B5EF4-FFF2-40B4-BE49-F238E27FC236}">
                <a16:creationId xmlns:a16="http://schemas.microsoft.com/office/drawing/2014/main" id="{72589117-93DD-D5E9-CCD0-38CADC34F25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13269" y="695871"/>
            <a:ext cx="6140661" cy="4605496"/>
          </a:xfrm>
          <a:prstGeom prst="rect">
            <a:avLst/>
          </a:prstGeom>
        </p:spPr>
      </p:pic>
      <p:pic>
        <p:nvPicPr>
          <p:cNvPr id="17" name="Content Placeholder 11" descr="A group of camels walking on a dirt road&#10;&#10;Description automatically generated">
            <a:extLst>
              <a:ext uri="{FF2B5EF4-FFF2-40B4-BE49-F238E27FC236}">
                <a16:creationId xmlns:a16="http://schemas.microsoft.com/office/drawing/2014/main" id="{99ECE0A3-8B85-4750-3DCC-8D58C11588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13269" y="584511"/>
            <a:ext cx="6421119" cy="4726774"/>
          </a:xfrm>
          <a:prstGeom prst="rect">
            <a:avLst/>
          </a:prstGeom>
        </p:spPr>
      </p:pic>
      <p:pic>
        <p:nvPicPr>
          <p:cNvPr id="18" name="Content Placeholder 7" descr="A person looking at another person&#10;&#10;Description automatically generated">
            <a:extLst>
              <a:ext uri="{FF2B5EF4-FFF2-40B4-BE49-F238E27FC236}">
                <a16:creationId xmlns:a16="http://schemas.microsoft.com/office/drawing/2014/main" id="{F70DE981-D381-868A-E8DF-CDC2095F096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37883" y="664927"/>
            <a:ext cx="6186805" cy="4640104"/>
          </a:xfrm>
          <a:prstGeom prst="rect">
            <a:avLst/>
          </a:prstGeom>
        </p:spPr>
      </p:pic>
    </p:spTree>
    <p:extLst>
      <p:ext uri="{BB962C8B-B14F-4D97-AF65-F5344CB8AC3E}">
        <p14:creationId xmlns:p14="http://schemas.microsoft.com/office/powerpoint/2010/main" val="213645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37" fill="hold" nodeType="clickEffect">
                                  <p:stCondLst>
                                    <p:cond delay="0"/>
                                  </p:stCondLst>
                                  <p:childTnLst>
                                    <p:animEffect transition="out" filter="barn(outVertical)">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37" fill="hold" nodeType="clickEffect">
                                  <p:stCondLst>
                                    <p:cond delay="0"/>
                                  </p:stCondLst>
                                  <p:childTnLst>
                                    <p:animEffect transition="out" filter="barn(outVertical)">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37" fill="hold" nodeType="clickEffect">
                                  <p:stCondLst>
                                    <p:cond delay="0"/>
                                  </p:stCondLst>
                                  <p:childTnLst>
                                    <p:animEffect transition="out" filter="barn(outVertical)">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xit" presetSubtype="37" fill="hold" nodeType="clickEffect">
                                  <p:stCondLst>
                                    <p:cond delay="0"/>
                                  </p:stCondLst>
                                  <p:childTnLst>
                                    <p:animEffect transition="out" filter="barn(outVertical)">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xit" presetSubtype="37" fill="hold" nodeType="clickEffect">
                                  <p:stCondLst>
                                    <p:cond delay="0"/>
                                  </p:stCondLst>
                                  <p:childTnLst>
                                    <p:animEffect transition="out" filter="barn(outVertical)">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6" presetClass="exit" presetSubtype="37" fill="hold" nodeType="clickEffect">
                                  <p:stCondLst>
                                    <p:cond delay="0"/>
                                  </p:stCondLst>
                                  <p:childTnLst>
                                    <p:animEffect transition="out" filter="barn(outVertical)">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xit" presetSubtype="37" fill="hold" nodeType="clickEffect">
                                  <p:stCondLst>
                                    <p:cond delay="0"/>
                                  </p:stCondLst>
                                  <p:childTnLst>
                                    <p:animEffect transition="out" filter="barn(outVertical)">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F279F-A45D-0447-E5F0-6F80100153D5}"/>
              </a:ext>
            </a:extLst>
          </p:cNvPr>
          <p:cNvSpPr>
            <a:spLocks noGrp="1"/>
          </p:cNvSpPr>
          <p:nvPr>
            <p:ph type="title"/>
          </p:nvPr>
        </p:nvSpPr>
        <p:spPr>
          <a:xfrm>
            <a:off x="467360" y="457200"/>
            <a:ext cx="4119194" cy="1352550"/>
          </a:xfrm>
          <a:ln w="57150">
            <a:solidFill>
              <a:schemeClr val="accent5">
                <a:lumMod val="40000"/>
                <a:lumOff val="60000"/>
              </a:schemeClr>
            </a:solidFill>
          </a:ln>
        </p:spPr>
        <p:style>
          <a:lnRef idx="2">
            <a:schemeClr val="accent4">
              <a:shade val="15000"/>
            </a:schemeClr>
          </a:lnRef>
          <a:fillRef idx="1">
            <a:schemeClr val="accent4"/>
          </a:fillRef>
          <a:effectRef idx="0">
            <a:schemeClr val="accent4"/>
          </a:effectRef>
          <a:fontRef idx="minor">
            <a:schemeClr val="lt1"/>
          </a:fontRef>
        </p:style>
        <p:txBody>
          <a:bodyPr>
            <a:normAutofit fontScale="90000"/>
          </a:bodyPr>
          <a:lstStyle/>
          <a:p>
            <a:pPr algn="ctr"/>
            <a:r>
              <a:rPr lang="en-US" dirty="0"/>
              <a:t>This is God’s will</a:t>
            </a:r>
            <a:br>
              <a:rPr lang="en-US" dirty="0"/>
            </a:br>
            <a:r>
              <a:rPr lang="en-US" dirty="0"/>
              <a:t>We will do what God wants</a:t>
            </a:r>
          </a:p>
        </p:txBody>
      </p:sp>
      <p:sp>
        <p:nvSpPr>
          <p:cNvPr id="4" name="Text Placeholder 3">
            <a:extLst>
              <a:ext uri="{FF2B5EF4-FFF2-40B4-BE49-F238E27FC236}">
                <a16:creationId xmlns:a16="http://schemas.microsoft.com/office/drawing/2014/main" id="{24CF203D-3651-4415-2B1C-ED4C76C59D35}"/>
              </a:ext>
            </a:extLst>
          </p:cNvPr>
          <p:cNvSpPr>
            <a:spLocks noGrp="1"/>
          </p:cNvSpPr>
          <p:nvPr>
            <p:ph type="body" sz="half" idx="2"/>
          </p:nvPr>
        </p:nvSpPr>
        <p:spPr>
          <a:xfrm>
            <a:off x="410198" y="1962150"/>
            <a:ext cx="4176356" cy="3564890"/>
          </a:xfrm>
          <a:ln w="57150">
            <a:solidFill>
              <a:schemeClr val="accent4">
                <a:lumMod val="75000"/>
              </a:schemeClr>
            </a:solidFill>
          </a:ln>
        </p:spPr>
        <p:style>
          <a:lnRef idx="1">
            <a:schemeClr val="accent5"/>
          </a:lnRef>
          <a:fillRef idx="2">
            <a:schemeClr val="accent5"/>
          </a:fillRef>
          <a:effectRef idx="1">
            <a:schemeClr val="accent5"/>
          </a:effectRef>
          <a:fontRef idx="minor">
            <a:schemeClr val="dk1"/>
          </a:fontRef>
        </p:style>
        <p:txBody>
          <a:bodyPr/>
          <a:lstStyle/>
          <a:p>
            <a:r>
              <a:rPr lang="en-US" baseline="30000" dirty="0"/>
              <a:t>…48 </a:t>
            </a:r>
            <a:r>
              <a:rPr lang="en-US" dirty="0"/>
              <a:t>and I bowed down and worshiped the </a:t>
            </a:r>
            <a:r>
              <a:rPr lang="en-US" cap="small" dirty="0">
                <a:effectLst/>
              </a:rPr>
              <a:t>Lord</a:t>
            </a:r>
            <a:r>
              <a:rPr lang="en-US" dirty="0"/>
              <a:t>. I praised the </a:t>
            </a:r>
            <a:r>
              <a:rPr lang="en-US" cap="small" dirty="0">
                <a:effectLst/>
              </a:rPr>
              <a:t>Lord</a:t>
            </a:r>
            <a:r>
              <a:rPr lang="en-US" dirty="0"/>
              <a:t>, the God of my master Abraham, who had led me on the right road to get the granddaughter of my master’s brother for his son.</a:t>
            </a:r>
          </a:p>
          <a:p>
            <a:r>
              <a:rPr lang="en-US" dirty="0"/>
              <a:t> </a:t>
            </a:r>
            <a:r>
              <a:rPr lang="en-US" baseline="30000" dirty="0"/>
              <a:t>49 </a:t>
            </a:r>
            <a:r>
              <a:rPr lang="en-US" dirty="0"/>
              <a:t>Now if you will show kindness and faithfulness to my master, tell me; and if not, tell me, so I may know which way to turn.”</a:t>
            </a:r>
          </a:p>
          <a:p>
            <a:r>
              <a:rPr lang="en-US" baseline="30000" dirty="0"/>
              <a:t>50 </a:t>
            </a:r>
            <a:r>
              <a:rPr lang="en-US" dirty="0"/>
              <a:t>Laban and </a:t>
            </a:r>
            <a:r>
              <a:rPr lang="en-US" dirty="0" err="1"/>
              <a:t>Bethuel</a:t>
            </a:r>
            <a:r>
              <a:rPr lang="en-US" dirty="0"/>
              <a:t> answered, “This is from the </a:t>
            </a:r>
            <a:r>
              <a:rPr lang="en-US" cap="small" dirty="0">
                <a:effectLst/>
              </a:rPr>
              <a:t>Lord</a:t>
            </a:r>
            <a:r>
              <a:rPr lang="en-US" dirty="0"/>
              <a:t>; we can say nothing to you one way or the other. </a:t>
            </a:r>
            <a:r>
              <a:rPr lang="en-US" baseline="30000" dirty="0"/>
              <a:t>51 </a:t>
            </a:r>
            <a:r>
              <a:rPr lang="en-US" dirty="0"/>
              <a:t>Here is Rebekah; take her and go, and let her become the wife of your master’s son, as the </a:t>
            </a:r>
            <a:r>
              <a:rPr lang="en-US" cap="small" dirty="0">
                <a:effectLst/>
              </a:rPr>
              <a:t>Lord</a:t>
            </a:r>
            <a:r>
              <a:rPr lang="en-US" dirty="0"/>
              <a:t> has directed.”</a:t>
            </a:r>
          </a:p>
          <a:p>
            <a:endParaRPr lang="en-US" dirty="0"/>
          </a:p>
        </p:txBody>
      </p:sp>
      <p:sp>
        <p:nvSpPr>
          <p:cNvPr id="5" name="Rectangle 4">
            <a:extLst>
              <a:ext uri="{FF2B5EF4-FFF2-40B4-BE49-F238E27FC236}">
                <a16:creationId xmlns:a16="http://schemas.microsoft.com/office/drawing/2014/main" id="{0C8E0621-F117-276C-3E55-10C65134F5FC}"/>
              </a:ext>
            </a:extLst>
          </p:cNvPr>
          <p:cNvSpPr/>
          <p:nvPr/>
        </p:nvSpPr>
        <p:spPr>
          <a:xfrm>
            <a:off x="4933950" y="457200"/>
            <a:ext cx="6790690" cy="5069840"/>
          </a:xfrm>
          <a:prstGeom prst="rect">
            <a:avLst/>
          </a:prstGeom>
          <a:ln w="76200">
            <a:solidFill>
              <a:schemeClr val="accent5">
                <a:lumMod val="20000"/>
                <a:lumOff val="8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8" name="Content Placeholder 7" descr="A person looking at a person in a room&#10;&#10;Description automatically generated">
            <a:extLst>
              <a:ext uri="{FF2B5EF4-FFF2-40B4-BE49-F238E27FC236}">
                <a16:creationId xmlns:a16="http://schemas.microsoft.com/office/drawing/2014/main" id="{45A79AA1-C8AB-E3DA-B7CD-CE4BBC6822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13033" y="666353"/>
            <a:ext cx="6172729" cy="4629547"/>
          </a:xfrm>
        </p:spPr>
      </p:pic>
      <p:sp>
        <p:nvSpPr>
          <p:cNvPr id="9" name="Speech Bubble: Rectangle 8">
            <a:extLst>
              <a:ext uri="{FF2B5EF4-FFF2-40B4-BE49-F238E27FC236}">
                <a16:creationId xmlns:a16="http://schemas.microsoft.com/office/drawing/2014/main" id="{75F14122-3F66-2A03-DC60-F0AF30D68DE9}"/>
              </a:ext>
            </a:extLst>
          </p:cNvPr>
          <p:cNvSpPr/>
          <p:nvPr/>
        </p:nvSpPr>
        <p:spPr>
          <a:xfrm>
            <a:off x="4824148" y="3718958"/>
            <a:ext cx="4900346" cy="1923652"/>
          </a:xfrm>
          <a:prstGeom prst="wedgeRectCallout">
            <a:avLst>
              <a:gd name="adj1" fmla="val -15396"/>
              <a:gd name="adj2" fmla="val -84431"/>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rPr>
              <a:t>This is God’s will. </a:t>
            </a:r>
          </a:p>
          <a:p>
            <a:pPr algn="ctr"/>
            <a:r>
              <a:rPr lang="en-US" dirty="0">
                <a:solidFill>
                  <a:schemeClr val="tx1"/>
                </a:solidFill>
              </a:rPr>
              <a:t> We can not say anything except,</a:t>
            </a:r>
          </a:p>
          <a:p>
            <a:pPr algn="ctr"/>
            <a:r>
              <a:rPr lang="en-US" dirty="0">
                <a:solidFill>
                  <a:schemeClr val="tx1"/>
                </a:solidFill>
              </a:rPr>
              <a:t>We will do what God wants.</a:t>
            </a:r>
          </a:p>
          <a:p>
            <a:pPr algn="ctr"/>
            <a:r>
              <a:rPr lang="en-US" dirty="0">
                <a:solidFill>
                  <a:schemeClr val="tx1"/>
                </a:solidFill>
              </a:rPr>
              <a:t>Here is Rebekah, take her and let her become the wife of your master Abraham’s son, Isaac    as the LORD has directed.</a:t>
            </a:r>
          </a:p>
        </p:txBody>
      </p:sp>
      <p:sp>
        <p:nvSpPr>
          <p:cNvPr id="10" name="Speech Bubble: Rectangle 9">
            <a:extLst>
              <a:ext uri="{FF2B5EF4-FFF2-40B4-BE49-F238E27FC236}">
                <a16:creationId xmlns:a16="http://schemas.microsoft.com/office/drawing/2014/main" id="{B1A20CFA-8CBC-55FA-DA47-1D2D0D3AF939}"/>
              </a:ext>
            </a:extLst>
          </p:cNvPr>
          <p:cNvSpPr/>
          <p:nvPr/>
        </p:nvSpPr>
        <p:spPr>
          <a:xfrm>
            <a:off x="8346981" y="241459"/>
            <a:ext cx="3606259" cy="939641"/>
          </a:xfrm>
          <a:prstGeom prst="wedgeRectCallout">
            <a:avLst>
              <a:gd name="adj1" fmla="val -301"/>
              <a:gd name="adj2" fmla="val 97136"/>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Now if you will show kindness to my master, Abraham, </a:t>
            </a:r>
          </a:p>
          <a:p>
            <a:pPr algn="ctr"/>
            <a:r>
              <a:rPr lang="en-US" dirty="0">
                <a:solidFill>
                  <a:schemeClr val="tx1"/>
                </a:solidFill>
              </a:rPr>
              <a:t>tell me what I must do.</a:t>
            </a:r>
          </a:p>
        </p:txBody>
      </p:sp>
    </p:spTree>
    <p:extLst>
      <p:ext uri="{BB962C8B-B14F-4D97-AF65-F5344CB8AC3E}">
        <p14:creationId xmlns:p14="http://schemas.microsoft.com/office/powerpoint/2010/main" val="331840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F279F-A45D-0447-E5F0-6F80100153D5}"/>
              </a:ext>
            </a:extLst>
          </p:cNvPr>
          <p:cNvSpPr>
            <a:spLocks noGrp="1"/>
          </p:cNvSpPr>
          <p:nvPr>
            <p:ph type="title"/>
          </p:nvPr>
        </p:nvSpPr>
        <p:spPr>
          <a:xfrm>
            <a:off x="467360" y="457200"/>
            <a:ext cx="3974148" cy="1026160"/>
          </a:xfrm>
          <a:ln w="57150">
            <a:solidFill>
              <a:schemeClr val="accent5">
                <a:lumMod val="40000"/>
                <a:lumOff val="60000"/>
              </a:schemeClr>
            </a:solidFill>
          </a:ln>
        </p:spPr>
        <p:style>
          <a:lnRef idx="2">
            <a:schemeClr val="accent4">
              <a:shade val="15000"/>
            </a:schemeClr>
          </a:lnRef>
          <a:fillRef idx="1">
            <a:schemeClr val="accent4"/>
          </a:fillRef>
          <a:effectRef idx="0">
            <a:schemeClr val="accent4"/>
          </a:effectRef>
          <a:fontRef idx="minor">
            <a:schemeClr val="lt1"/>
          </a:fontRef>
        </p:style>
        <p:txBody>
          <a:bodyPr/>
          <a:lstStyle/>
          <a:p>
            <a:r>
              <a:rPr lang="en-US" dirty="0"/>
              <a:t>Gifts for you!</a:t>
            </a:r>
          </a:p>
        </p:txBody>
      </p:sp>
      <p:sp>
        <p:nvSpPr>
          <p:cNvPr id="4" name="Text Placeholder 3">
            <a:extLst>
              <a:ext uri="{FF2B5EF4-FFF2-40B4-BE49-F238E27FC236}">
                <a16:creationId xmlns:a16="http://schemas.microsoft.com/office/drawing/2014/main" id="{24CF203D-3651-4415-2B1C-ED4C76C59D35}"/>
              </a:ext>
            </a:extLst>
          </p:cNvPr>
          <p:cNvSpPr>
            <a:spLocks noGrp="1"/>
          </p:cNvSpPr>
          <p:nvPr>
            <p:ph type="body" sz="half" idx="2"/>
          </p:nvPr>
        </p:nvSpPr>
        <p:spPr>
          <a:xfrm>
            <a:off x="467360" y="1808480"/>
            <a:ext cx="3974147" cy="3004634"/>
          </a:xfrm>
          <a:ln w="57150">
            <a:solidFill>
              <a:schemeClr val="accent4">
                <a:lumMod val="75000"/>
              </a:schemeClr>
            </a:solidFill>
          </a:ln>
        </p:spPr>
        <p:style>
          <a:lnRef idx="1">
            <a:schemeClr val="accent5"/>
          </a:lnRef>
          <a:fillRef idx="2">
            <a:schemeClr val="accent5"/>
          </a:fillRef>
          <a:effectRef idx="1">
            <a:schemeClr val="accent5"/>
          </a:effectRef>
          <a:fontRef idx="minor">
            <a:schemeClr val="dk1"/>
          </a:fontRef>
        </p:style>
        <p:txBody>
          <a:bodyPr/>
          <a:lstStyle/>
          <a:p>
            <a:endParaRPr lang="en-US" dirty="0"/>
          </a:p>
          <a:p>
            <a:r>
              <a:rPr lang="en-US" baseline="30000" dirty="0"/>
              <a:t>52 </a:t>
            </a:r>
            <a:r>
              <a:rPr lang="en-US" dirty="0"/>
              <a:t>When Abraham’s servant heard what they said, he bowed down to the ground before the </a:t>
            </a:r>
            <a:r>
              <a:rPr lang="en-US" cap="small" dirty="0">
                <a:effectLst/>
              </a:rPr>
              <a:t>Lord</a:t>
            </a:r>
            <a:r>
              <a:rPr lang="en-US" dirty="0"/>
              <a:t>.</a:t>
            </a:r>
          </a:p>
          <a:p>
            <a:r>
              <a:rPr lang="en-US" dirty="0"/>
              <a:t> </a:t>
            </a:r>
            <a:r>
              <a:rPr lang="en-US" baseline="30000" dirty="0"/>
              <a:t>53 </a:t>
            </a:r>
            <a:r>
              <a:rPr lang="en-US" dirty="0"/>
              <a:t>Then the servant brought out gold and silver jewelry and articles of clothing and gave them to Rebekah; he also gave costly gifts to her brother and to her mother.</a:t>
            </a:r>
          </a:p>
          <a:p>
            <a:r>
              <a:rPr lang="en-US" dirty="0"/>
              <a:t> </a:t>
            </a:r>
            <a:r>
              <a:rPr lang="en-US" baseline="30000" dirty="0"/>
              <a:t>54 </a:t>
            </a:r>
            <a:r>
              <a:rPr lang="en-US" dirty="0"/>
              <a:t>Then he and the men who were with him ate and drank and spent the night there.</a:t>
            </a:r>
          </a:p>
        </p:txBody>
      </p:sp>
      <p:sp>
        <p:nvSpPr>
          <p:cNvPr id="5" name="Rectangle 4">
            <a:extLst>
              <a:ext uri="{FF2B5EF4-FFF2-40B4-BE49-F238E27FC236}">
                <a16:creationId xmlns:a16="http://schemas.microsoft.com/office/drawing/2014/main" id="{0C8E0621-F117-276C-3E55-10C65134F5FC}"/>
              </a:ext>
            </a:extLst>
          </p:cNvPr>
          <p:cNvSpPr/>
          <p:nvPr/>
        </p:nvSpPr>
        <p:spPr>
          <a:xfrm>
            <a:off x="5183188" y="457200"/>
            <a:ext cx="6541452" cy="5943600"/>
          </a:xfrm>
          <a:prstGeom prst="rect">
            <a:avLst/>
          </a:prstGeom>
          <a:ln w="76200">
            <a:solidFill>
              <a:schemeClr val="accent5">
                <a:lumMod val="20000"/>
                <a:lumOff val="8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17" name="Content Placeholder 16" descr="A person sitting at a table&#10;&#10;Description automatically generated">
            <a:extLst>
              <a:ext uri="{FF2B5EF4-FFF2-40B4-BE49-F238E27FC236}">
                <a16:creationId xmlns:a16="http://schemas.microsoft.com/office/drawing/2014/main" id="{B0B2A6E9-C289-32C6-39BC-857605064FB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41936" y="1228723"/>
            <a:ext cx="6030914" cy="4523186"/>
          </a:xfrm>
        </p:spPr>
      </p:pic>
      <p:pic>
        <p:nvPicPr>
          <p:cNvPr id="6" name="Picture 5" descr="A camel with colorful saddle&#10;&#10;Description automatically generated">
            <a:extLst>
              <a:ext uri="{FF2B5EF4-FFF2-40B4-BE49-F238E27FC236}">
                <a16:creationId xmlns:a16="http://schemas.microsoft.com/office/drawing/2014/main" id="{874229C4-EF91-084A-8ACB-C4CA40FE852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56003" y="4764357"/>
            <a:ext cx="2716847" cy="2017712"/>
          </a:xfrm>
          <a:prstGeom prst="rect">
            <a:avLst/>
          </a:prstGeom>
        </p:spPr>
      </p:pic>
      <p:sp>
        <p:nvSpPr>
          <p:cNvPr id="12" name="Speech Bubble: Rectangle 11">
            <a:extLst>
              <a:ext uri="{FF2B5EF4-FFF2-40B4-BE49-F238E27FC236}">
                <a16:creationId xmlns:a16="http://schemas.microsoft.com/office/drawing/2014/main" id="{9C0D3561-7A7C-278C-B8BC-64592C334771}"/>
              </a:ext>
            </a:extLst>
          </p:cNvPr>
          <p:cNvSpPr/>
          <p:nvPr/>
        </p:nvSpPr>
        <p:spPr>
          <a:xfrm>
            <a:off x="3366694" y="4576481"/>
            <a:ext cx="4699729" cy="1052796"/>
          </a:xfrm>
          <a:prstGeom prst="wedgeRectCallout">
            <a:avLst>
              <a:gd name="adj1" fmla="val 37009"/>
              <a:gd name="adj2" fmla="val -110799"/>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Praise God!</a:t>
            </a:r>
          </a:p>
          <a:p>
            <a:pPr algn="ctr"/>
            <a:r>
              <a:rPr lang="en-US" dirty="0">
                <a:solidFill>
                  <a:schemeClr val="tx1"/>
                </a:solidFill>
              </a:rPr>
              <a:t> I have brought many gifts from Abraham.</a:t>
            </a:r>
          </a:p>
          <a:p>
            <a:pPr algn="ctr"/>
            <a:r>
              <a:rPr lang="en-US" dirty="0">
                <a:solidFill>
                  <a:schemeClr val="tx1"/>
                </a:solidFill>
              </a:rPr>
              <a:t>Here’s gold, silver, and clothing for Rebekah.</a:t>
            </a:r>
          </a:p>
          <a:p>
            <a:pPr algn="ctr"/>
            <a:r>
              <a:rPr lang="en-US" dirty="0">
                <a:solidFill>
                  <a:schemeClr val="tx1"/>
                </a:solidFill>
              </a:rPr>
              <a:t>I also have some for Laban and your mother.  </a:t>
            </a:r>
          </a:p>
        </p:txBody>
      </p:sp>
      <p:sp>
        <p:nvSpPr>
          <p:cNvPr id="18" name="Speech Bubble: Rectangle 17">
            <a:extLst>
              <a:ext uri="{FF2B5EF4-FFF2-40B4-BE49-F238E27FC236}">
                <a16:creationId xmlns:a16="http://schemas.microsoft.com/office/drawing/2014/main" id="{64529533-C72A-E5E8-20D7-AC223C96312C}"/>
              </a:ext>
            </a:extLst>
          </p:cNvPr>
          <p:cNvSpPr/>
          <p:nvPr/>
        </p:nvSpPr>
        <p:spPr>
          <a:xfrm>
            <a:off x="3366694" y="4558477"/>
            <a:ext cx="4699729" cy="1052796"/>
          </a:xfrm>
          <a:prstGeom prst="wedgeRectCallout">
            <a:avLst>
              <a:gd name="adj1" fmla="val 37009"/>
              <a:gd name="adj2" fmla="val -110799"/>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Now let’s eat and praise God!</a:t>
            </a:r>
          </a:p>
        </p:txBody>
      </p:sp>
      <p:sp>
        <p:nvSpPr>
          <p:cNvPr id="21" name="Rectangle 20">
            <a:extLst>
              <a:ext uri="{FF2B5EF4-FFF2-40B4-BE49-F238E27FC236}">
                <a16:creationId xmlns:a16="http://schemas.microsoft.com/office/drawing/2014/main" id="{3491C25A-36D5-BB74-DCB6-A7223F402CD1}"/>
              </a:ext>
            </a:extLst>
          </p:cNvPr>
          <p:cNvSpPr/>
          <p:nvPr/>
        </p:nvSpPr>
        <p:spPr>
          <a:xfrm>
            <a:off x="623557" y="4813114"/>
            <a:ext cx="2434256" cy="1754326"/>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SNACK</a:t>
            </a:r>
          </a:p>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 TIME</a:t>
            </a:r>
          </a:p>
        </p:txBody>
      </p:sp>
    </p:spTree>
    <p:extLst>
      <p:ext uri="{BB962C8B-B14F-4D97-AF65-F5344CB8AC3E}">
        <p14:creationId xmlns:p14="http://schemas.microsoft.com/office/powerpoint/2010/main" val="280769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F279F-A45D-0447-E5F0-6F80100153D5}"/>
              </a:ext>
            </a:extLst>
          </p:cNvPr>
          <p:cNvSpPr>
            <a:spLocks noGrp="1"/>
          </p:cNvSpPr>
          <p:nvPr>
            <p:ph type="title"/>
          </p:nvPr>
        </p:nvSpPr>
        <p:spPr>
          <a:xfrm rot="16200000">
            <a:off x="-2460546" y="3006804"/>
            <a:ext cx="6178074" cy="609918"/>
          </a:xfrm>
          <a:ln w="57150">
            <a:solidFill>
              <a:schemeClr val="accent5">
                <a:lumMod val="40000"/>
                <a:lumOff val="60000"/>
              </a:schemeClr>
            </a:solidFill>
          </a:ln>
        </p:spPr>
        <p:style>
          <a:lnRef idx="2">
            <a:schemeClr val="accent4">
              <a:shade val="15000"/>
            </a:schemeClr>
          </a:lnRef>
          <a:fillRef idx="1">
            <a:schemeClr val="accent4"/>
          </a:fillRef>
          <a:effectRef idx="0">
            <a:schemeClr val="accent4"/>
          </a:effectRef>
          <a:fontRef idx="minor">
            <a:schemeClr val="lt1"/>
          </a:fontRef>
        </p:style>
        <p:txBody>
          <a:bodyPr/>
          <a:lstStyle/>
          <a:p>
            <a:pPr algn="ctr"/>
            <a:r>
              <a:rPr lang="en-US" dirty="0"/>
              <a:t>BIBLE   STUDY – MEMORY TEXT</a:t>
            </a:r>
          </a:p>
        </p:txBody>
      </p:sp>
      <p:sp>
        <p:nvSpPr>
          <p:cNvPr id="5" name="Rectangle 4">
            <a:extLst>
              <a:ext uri="{FF2B5EF4-FFF2-40B4-BE49-F238E27FC236}">
                <a16:creationId xmlns:a16="http://schemas.microsoft.com/office/drawing/2014/main" id="{0C8E0621-F117-276C-3E55-10C65134F5FC}"/>
              </a:ext>
            </a:extLst>
          </p:cNvPr>
          <p:cNvSpPr/>
          <p:nvPr/>
        </p:nvSpPr>
        <p:spPr>
          <a:xfrm>
            <a:off x="1200150" y="175089"/>
            <a:ext cx="10857864" cy="6425725"/>
          </a:xfrm>
          <a:prstGeom prst="rect">
            <a:avLst/>
          </a:prstGeom>
          <a:ln w="76200">
            <a:solidFill>
              <a:schemeClr val="accent5">
                <a:lumMod val="20000"/>
                <a:lumOff val="8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6" name="Picture 5" descr="A camel with colorful saddle&#10;&#10;Description automatically generated">
            <a:extLst>
              <a:ext uri="{FF2B5EF4-FFF2-40B4-BE49-F238E27FC236}">
                <a16:creationId xmlns:a16="http://schemas.microsoft.com/office/drawing/2014/main" id="{874229C4-EF91-084A-8ACB-C4CA40FE852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719803" y="5135017"/>
            <a:ext cx="2319995" cy="1722983"/>
          </a:xfrm>
          <a:prstGeom prst="rect">
            <a:avLst/>
          </a:prstGeom>
        </p:spPr>
      </p:pic>
      <p:sp>
        <p:nvSpPr>
          <p:cNvPr id="7" name="Content Placeholder 6">
            <a:extLst>
              <a:ext uri="{FF2B5EF4-FFF2-40B4-BE49-F238E27FC236}">
                <a16:creationId xmlns:a16="http://schemas.microsoft.com/office/drawing/2014/main" id="{4C51BB53-610B-8CF4-6285-A100C3DFB548}"/>
              </a:ext>
            </a:extLst>
          </p:cNvPr>
          <p:cNvSpPr>
            <a:spLocks noGrp="1"/>
          </p:cNvSpPr>
          <p:nvPr>
            <p:ph idx="1"/>
          </p:nvPr>
        </p:nvSpPr>
        <p:spPr>
          <a:xfrm>
            <a:off x="2873048" y="5907228"/>
            <a:ext cx="8308526" cy="621379"/>
          </a:xfrm>
        </p:spPr>
        <p:txBody>
          <a:bodyPr/>
          <a:lstStyle/>
          <a:p>
            <a:pPr marL="0" indent="0">
              <a:buNone/>
            </a:pPr>
            <a:r>
              <a:rPr lang="en-US" dirty="0"/>
              <a:t>What does it mean to do God’s will?</a:t>
            </a:r>
          </a:p>
        </p:txBody>
      </p:sp>
      <p:pic>
        <p:nvPicPr>
          <p:cNvPr id="10" name="Picture 9" descr="A book with a bookmark&#10;&#10;Description automatically generated">
            <a:extLst>
              <a:ext uri="{FF2B5EF4-FFF2-40B4-BE49-F238E27FC236}">
                <a16:creationId xmlns:a16="http://schemas.microsoft.com/office/drawing/2014/main" id="{C5195578-E049-1D8D-BF94-96E18C1588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1723" y="0"/>
            <a:ext cx="5791256" cy="4264470"/>
          </a:xfrm>
          <a:prstGeom prst="rect">
            <a:avLst/>
          </a:prstGeom>
        </p:spPr>
      </p:pic>
      <p:sp>
        <p:nvSpPr>
          <p:cNvPr id="12" name="TextBox 11">
            <a:extLst>
              <a:ext uri="{FF2B5EF4-FFF2-40B4-BE49-F238E27FC236}">
                <a16:creationId xmlns:a16="http://schemas.microsoft.com/office/drawing/2014/main" id="{B49320F6-0788-A20C-47BA-EF4FCBBD267B}"/>
              </a:ext>
            </a:extLst>
          </p:cNvPr>
          <p:cNvSpPr txBox="1"/>
          <p:nvPr/>
        </p:nvSpPr>
        <p:spPr>
          <a:xfrm>
            <a:off x="2408349" y="1712890"/>
            <a:ext cx="2047741" cy="1200329"/>
          </a:xfrm>
          <a:prstGeom prst="rect">
            <a:avLst/>
          </a:prstGeom>
          <a:noFill/>
        </p:spPr>
        <p:txBody>
          <a:bodyPr wrap="square" rtlCol="0">
            <a:spAutoFit/>
          </a:bodyPr>
          <a:lstStyle/>
          <a:p>
            <a:pPr algn="ctr"/>
            <a:r>
              <a:rPr lang="en-US" sz="3600" dirty="0"/>
              <a:t>Psalms</a:t>
            </a:r>
          </a:p>
          <a:p>
            <a:pPr algn="ctr"/>
            <a:r>
              <a:rPr lang="en-US" sz="3600" dirty="0"/>
              <a:t>40:8</a:t>
            </a:r>
          </a:p>
        </p:txBody>
      </p:sp>
      <p:sp>
        <p:nvSpPr>
          <p:cNvPr id="14" name="Scroll: Vertical 13">
            <a:extLst>
              <a:ext uri="{FF2B5EF4-FFF2-40B4-BE49-F238E27FC236}">
                <a16:creationId xmlns:a16="http://schemas.microsoft.com/office/drawing/2014/main" id="{2EECCE9E-783A-AB1B-33F0-005EB2D9DFA0}"/>
              </a:ext>
            </a:extLst>
          </p:cNvPr>
          <p:cNvSpPr/>
          <p:nvPr/>
        </p:nvSpPr>
        <p:spPr>
          <a:xfrm rot="20910766">
            <a:off x="7572528" y="1250994"/>
            <a:ext cx="3690384" cy="3580327"/>
          </a:xfrm>
          <a:prstGeom prst="verticalScroll">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“I desire to do your will, </a:t>
            </a:r>
          </a:p>
          <a:p>
            <a:pPr algn="ctr"/>
            <a:r>
              <a:rPr lang="en-US" dirty="0"/>
              <a:t>my God;</a:t>
            </a:r>
            <a:br>
              <a:rPr lang="en-US" dirty="0"/>
            </a:br>
            <a:r>
              <a:rPr lang="en-US" dirty="0"/>
              <a:t>    your law is within my heart.”</a:t>
            </a:r>
          </a:p>
          <a:p>
            <a:pPr algn="ctr"/>
            <a:endParaRPr lang="en-US" dirty="0"/>
          </a:p>
          <a:p>
            <a:pPr algn="ctr"/>
            <a:r>
              <a:rPr lang="en-US" dirty="0"/>
              <a:t>Psalms 40:8</a:t>
            </a:r>
          </a:p>
        </p:txBody>
      </p:sp>
    </p:spTree>
    <p:extLst>
      <p:ext uri="{BB962C8B-B14F-4D97-AF65-F5344CB8AC3E}">
        <p14:creationId xmlns:p14="http://schemas.microsoft.com/office/powerpoint/2010/main" val="152547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F279F-A45D-0447-E5F0-6F80100153D5}"/>
              </a:ext>
            </a:extLst>
          </p:cNvPr>
          <p:cNvSpPr>
            <a:spLocks noGrp="1"/>
          </p:cNvSpPr>
          <p:nvPr>
            <p:ph type="title"/>
          </p:nvPr>
        </p:nvSpPr>
        <p:spPr>
          <a:xfrm>
            <a:off x="467360" y="457200"/>
            <a:ext cx="3974148" cy="1026160"/>
          </a:xfrm>
          <a:ln w="57150">
            <a:solidFill>
              <a:schemeClr val="accent5">
                <a:lumMod val="40000"/>
                <a:lumOff val="60000"/>
              </a:schemeClr>
            </a:solidFill>
          </a:ln>
        </p:spPr>
        <p:style>
          <a:lnRef idx="2">
            <a:schemeClr val="accent4">
              <a:shade val="15000"/>
            </a:schemeClr>
          </a:lnRef>
          <a:fillRef idx="1">
            <a:schemeClr val="accent4"/>
          </a:fillRef>
          <a:effectRef idx="0">
            <a:schemeClr val="accent4"/>
          </a:effectRef>
          <a:fontRef idx="minor">
            <a:schemeClr val="lt1"/>
          </a:fontRef>
        </p:style>
        <p:txBody>
          <a:bodyPr/>
          <a:lstStyle/>
          <a:p>
            <a:r>
              <a:rPr lang="en-US" dirty="0"/>
              <a:t>The next morning….</a:t>
            </a:r>
          </a:p>
        </p:txBody>
      </p:sp>
      <p:sp>
        <p:nvSpPr>
          <p:cNvPr id="4" name="Text Placeholder 3">
            <a:extLst>
              <a:ext uri="{FF2B5EF4-FFF2-40B4-BE49-F238E27FC236}">
                <a16:creationId xmlns:a16="http://schemas.microsoft.com/office/drawing/2014/main" id="{24CF203D-3651-4415-2B1C-ED4C76C59D35}"/>
              </a:ext>
            </a:extLst>
          </p:cNvPr>
          <p:cNvSpPr>
            <a:spLocks noGrp="1"/>
          </p:cNvSpPr>
          <p:nvPr>
            <p:ph type="body" sz="half" idx="2"/>
          </p:nvPr>
        </p:nvSpPr>
        <p:spPr>
          <a:xfrm>
            <a:off x="467360" y="1808480"/>
            <a:ext cx="3974147" cy="4592320"/>
          </a:xfrm>
          <a:ln w="57150">
            <a:solidFill>
              <a:schemeClr val="accent4">
                <a:lumMod val="75000"/>
              </a:schemeClr>
            </a:solidFill>
          </a:ln>
        </p:spPr>
        <p:style>
          <a:lnRef idx="1">
            <a:schemeClr val="accent5"/>
          </a:lnRef>
          <a:fillRef idx="2">
            <a:schemeClr val="accent5"/>
          </a:fillRef>
          <a:effectRef idx="1">
            <a:schemeClr val="accent5"/>
          </a:effectRef>
          <a:fontRef idx="minor">
            <a:schemeClr val="dk1"/>
          </a:fontRef>
        </p:style>
        <p:txBody>
          <a:bodyPr/>
          <a:lstStyle/>
          <a:p>
            <a:endParaRPr lang="en-US" dirty="0"/>
          </a:p>
          <a:p>
            <a:r>
              <a:rPr lang="en-US" dirty="0"/>
              <a:t>When they got up the next morning, he said, “Send me on my way to my master.”</a:t>
            </a:r>
          </a:p>
          <a:p>
            <a:r>
              <a:rPr lang="en-US" baseline="30000" dirty="0"/>
              <a:t>55 </a:t>
            </a:r>
            <a:r>
              <a:rPr lang="en-US" dirty="0"/>
              <a:t>But her brother and her mother replied, “Let the young woman remain with us ten days or so; then you</a:t>
            </a:r>
            <a:r>
              <a:rPr lang="en-US" baseline="30000" dirty="0"/>
              <a:t>[</a:t>
            </a:r>
            <a:r>
              <a:rPr lang="en-US" baseline="30000" dirty="0">
                <a:hlinkClick r:id="rId2" tooltip="See footnote e"/>
              </a:rPr>
              <a:t>e</a:t>
            </a:r>
            <a:r>
              <a:rPr lang="en-US" baseline="30000" dirty="0"/>
              <a:t>]</a:t>
            </a:r>
            <a:r>
              <a:rPr lang="en-US" dirty="0"/>
              <a:t> may go.”</a:t>
            </a:r>
          </a:p>
          <a:p>
            <a:r>
              <a:rPr lang="en-US" baseline="30000" dirty="0"/>
              <a:t>56 </a:t>
            </a:r>
            <a:r>
              <a:rPr lang="en-US" dirty="0"/>
              <a:t>But he said to them, “Do not detain me, now that the </a:t>
            </a:r>
            <a:r>
              <a:rPr lang="en-US" cap="small" dirty="0">
                <a:effectLst/>
              </a:rPr>
              <a:t>Lord</a:t>
            </a:r>
            <a:r>
              <a:rPr lang="en-US" dirty="0"/>
              <a:t> has granted success to my journey. Send me on my way so I may go to my master.”</a:t>
            </a:r>
          </a:p>
          <a:p>
            <a:r>
              <a:rPr lang="en-US" baseline="30000" dirty="0"/>
              <a:t>57 </a:t>
            </a:r>
            <a:r>
              <a:rPr lang="en-US" dirty="0"/>
              <a:t>Then they said, “Let’s call the young woman and ask her about it.”</a:t>
            </a:r>
          </a:p>
        </p:txBody>
      </p:sp>
      <p:sp>
        <p:nvSpPr>
          <p:cNvPr id="5" name="Rectangle 4">
            <a:extLst>
              <a:ext uri="{FF2B5EF4-FFF2-40B4-BE49-F238E27FC236}">
                <a16:creationId xmlns:a16="http://schemas.microsoft.com/office/drawing/2014/main" id="{0C8E0621-F117-276C-3E55-10C65134F5FC}"/>
              </a:ext>
            </a:extLst>
          </p:cNvPr>
          <p:cNvSpPr/>
          <p:nvPr/>
        </p:nvSpPr>
        <p:spPr>
          <a:xfrm>
            <a:off x="5183188" y="457200"/>
            <a:ext cx="6541452" cy="5943600"/>
          </a:xfrm>
          <a:prstGeom prst="rect">
            <a:avLst/>
          </a:prstGeom>
          <a:ln w="76200">
            <a:solidFill>
              <a:schemeClr val="accent5">
                <a:lumMod val="20000"/>
                <a:lumOff val="8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14" name="Content Placeholder 13" descr="A group of men pouring water into a bowl&#10;&#10;Description automatically generated">
            <a:extLst>
              <a:ext uri="{FF2B5EF4-FFF2-40B4-BE49-F238E27FC236}">
                <a16:creationId xmlns:a16="http://schemas.microsoft.com/office/drawing/2014/main" id="{F816FA0E-C20D-3DB1-D400-D02E3163295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02401" y="933450"/>
            <a:ext cx="6187936" cy="4640952"/>
          </a:xfrm>
        </p:spPr>
      </p:pic>
      <p:pic>
        <p:nvPicPr>
          <p:cNvPr id="6" name="Picture 5" descr="A camel with colorful saddle&#10;&#10;Description automatically generated">
            <a:extLst>
              <a:ext uri="{FF2B5EF4-FFF2-40B4-BE49-F238E27FC236}">
                <a16:creationId xmlns:a16="http://schemas.microsoft.com/office/drawing/2014/main" id="{874229C4-EF91-084A-8ACB-C4CA40FE8522}"/>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56003" y="4764357"/>
            <a:ext cx="2716847" cy="2017712"/>
          </a:xfrm>
          <a:prstGeom prst="rect">
            <a:avLst/>
          </a:prstGeom>
        </p:spPr>
      </p:pic>
      <p:sp>
        <p:nvSpPr>
          <p:cNvPr id="10" name="Speech Bubble: Rectangle 9">
            <a:extLst>
              <a:ext uri="{FF2B5EF4-FFF2-40B4-BE49-F238E27FC236}">
                <a16:creationId xmlns:a16="http://schemas.microsoft.com/office/drawing/2014/main" id="{0956901C-4CB1-BB7A-56E5-6A23DA5107C8}"/>
              </a:ext>
            </a:extLst>
          </p:cNvPr>
          <p:cNvSpPr/>
          <p:nvPr/>
        </p:nvSpPr>
        <p:spPr>
          <a:xfrm>
            <a:off x="4865687" y="95956"/>
            <a:ext cx="5448972" cy="1171289"/>
          </a:xfrm>
          <a:prstGeom prst="wedgeRectCallout">
            <a:avLst>
              <a:gd name="adj1" fmla="val 10399"/>
              <a:gd name="adj2" fmla="val 88165"/>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rPr>
              <a:t>Let the woman remain here with us for about 10 days, then you may go.</a:t>
            </a:r>
          </a:p>
        </p:txBody>
      </p:sp>
      <p:sp>
        <p:nvSpPr>
          <p:cNvPr id="12" name="Speech Bubble: Rectangle 11">
            <a:extLst>
              <a:ext uri="{FF2B5EF4-FFF2-40B4-BE49-F238E27FC236}">
                <a16:creationId xmlns:a16="http://schemas.microsoft.com/office/drawing/2014/main" id="{9C0D3561-7A7C-278C-B8BC-64592C334771}"/>
              </a:ext>
            </a:extLst>
          </p:cNvPr>
          <p:cNvSpPr/>
          <p:nvPr/>
        </p:nvSpPr>
        <p:spPr>
          <a:xfrm>
            <a:off x="4398648" y="5088178"/>
            <a:ext cx="4699729" cy="1052796"/>
          </a:xfrm>
          <a:prstGeom prst="wedgeRectCallout">
            <a:avLst>
              <a:gd name="adj1" fmla="val -36764"/>
              <a:gd name="adj2" fmla="val 90052"/>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Please send me to my master Abraham.</a:t>
            </a:r>
          </a:p>
          <a:p>
            <a:pPr algn="ctr"/>
            <a:r>
              <a:rPr lang="en-US" dirty="0">
                <a:solidFill>
                  <a:schemeClr val="tx1"/>
                </a:solidFill>
              </a:rPr>
              <a:t>I am anxious to get back.</a:t>
            </a:r>
          </a:p>
        </p:txBody>
      </p:sp>
      <p:sp>
        <p:nvSpPr>
          <p:cNvPr id="13" name="Speech Bubble: Rectangle 12">
            <a:extLst>
              <a:ext uri="{FF2B5EF4-FFF2-40B4-BE49-F238E27FC236}">
                <a16:creationId xmlns:a16="http://schemas.microsoft.com/office/drawing/2014/main" id="{4637604E-D78F-1994-18E8-284026B14DF0}"/>
              </a:ext>
            </a:extLst>
          </p:cNvPr>
          <p:cNvSpPr/>
          <p:nvPr/>
        </p:nvSpPr>
        <p:spPr>
          <a:xfrm>
            <a:off x="4941079" y="208399"/>
            <a:ext cx="5448972" cy="1171289"/>
          </a:xfrm>
          <a:prstGeom prst="wedgeRectCallout">
            <a:avLst>
              <a:gd name="adj1" fmla="val 17741"/>
              <a:gd name="adj2" fmla="val 75154"/>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rPr>
              <a:t>Let’s call in Rebekah and ask her.</a:t>
            </a:r>
          </a:p>
        </p:txBody>
      </p:sp>
      <p:sp>
        <p:nvSpPr>
          <p:cNvPr id="3" name="Speech Bubble: Rectangle 2">
            <a:extLst>
              <a:ext uri="{FF2B5EF4-FFF2-40B4-BE49-F238E27FC236}">
                <a16:creationId xmlns:a16="http://schemas.microsoft.com/office/drawing/2014/main" id="{F652C28E-A85A-DD13-76A2-DE553A598B17}"/>
              </a:ext>
            </a:extLst>
          </p:cNvPr>
          <p:cNvSpPr/>
          <p:nvPr/>
        </p:nvSpPr>
        <p:spPr>
          <a:xfrm>
            <a:off x="4551048" y="5240578"/>
            <a:ext cx="4699729" cy="1052796"/>
          </a:xfrm>
          <a:prstGeom prst="wedgeRectCallout">
            <a:avLst>
              <a:gd name="adj1" fmla="val -36764"/>
              <a:gd name="adj2" fmla="val 90052"/>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Please don’t keep me waiting.</a:t>
            </a:r>
          </a:p>
          <a:p>
            <a:pPr algn="ctr"/>
            <a:r>
              <a:rPr lang="en-US" dirty="0">
                <a:solidFill>
                  <a:schemeClr val="tx1"/>
                </a:solidFill>
              </a:rPr>
              <a:t>God has granted me success.  </a:t>
            </a:r>
          </a:p>
        </p:txBody>
      </p:sp>
    </p:spTree>
    <p:extLst>
      <p:ext uri="{BB962C8B-B14F-4D97-AF65-F5344CB8AC3E}">
        <p14:creationId xmlns:p14="http://schemas.microsoft.com/office/powerpoint/2010/main" val="62278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F279F-A45D-0447-E5F0-6F80100153D5}"/>
              </a:ext>
            </a:extLst>
          </p:cNvPr>
          <p:cNvSpPr>
            <a:spLocks noGrp="1"/>
          </p:cNvSpPr>
          <p:nvPr>
            <p:ph type="title"/>
          </p:nvPr>
        </p:nvSpPr>
        <p:spPr>
          <a:xfrm>
            <a:off x="467360" y="457200"/>
            <a:ext cx="3974148" cy="1026160"/>
          </a:xfrm>
          <a:ln w="57150">
            <a:solidFill>
              <a:schemeClr val="accent5">
                <a:lumMod val="40000"/>
                <a:lumOff val="60000"/>
              </a:schemeClr>
            </a:solidFill>
          </a:ln>
        </p:spPr>
        <p:style>
          <a:lnRef idx="2">
            <a:schemeClr val="accent4">
              <a:shade val="15000"/>
            </a:schemeClr>
          </a:lnRef>
          <a:fillRef idx="1">
            <a:schemeClr val="accent4"/>
          </a:fillRef>
          <a:effectRef idx="0">
            <a:schemeClr val="accent4"/>
          </a:effectRef>
          <a:fontRef idx="minor">
            <a:schemeClr val="lt1"/>
          </a:fontRef>
        </p:style>
        <p:txBody>
          <a:bodyPr/>
          <a:lstStyle/>
          <a:p>
            <a:r>
              <a:rPr lang="en-US" dirty="0"/>
              <a:t>Will you go?</a:t>
            </a:r>
          </a:p>
        </p:txBody>
      </p:sp>
      <p:sp>
        <p:nvSpPr>
          <p:cNvPr id="4" name="Text Placeholder 3">
            <a:extLst>
              <a:ext uri="{FF2B5EF4-FFF2-40B4-BE49-F238E27FC236}">
                <a16:creationId xmlns:a16="http://schemas.microsoft.com/office/drawing/2014/main" id="{24CF203D-3651-4415-2B1C-ED4C76C59D35}"/>
              </a:ext>
            </a:extLst>
          </p:cNvPr>
          <p:cNvSpPr>
            <a:spLocks noGrp="1"/>
          </p:cNvSpPr>
          <p:nvPr>
            <p:ph type="body" sz="half" idx="2"/>
          </p:nvPr>
        </p:nvSpPr>
        <p:spPr>
          <a:xfrm>
            <a:off x="467360" y="1808480"/>
            <a:ext cx="2887285" cy="4592320"/>
          </a:xfrm>
          <a:ln w="57150">
            <a:solidFill>
              <a:schemeClr val="accent4">
                <a:lumMod val="75000"/>
              </a:schemeClr>
            </a:solidFill>
          </a:ln>
        </p:spPr>
        <p:style>
          <a:lnRef idx="1">
            <a:schemeClr val="accent5"/>
          </a:lnRef>
          <a:fillRef idx="2">
            <a:schemeClr val="accent5"/>
          </a:fillRef>
          <a:effectRef idx="1">
            <a:schemeClr val="accent5"/>
          </a:effectRef>
          <a:fontRef idx="minor">
            <a:schemeClr val="dk1"/>
          </a:fontRef>
        </p:style>
        <p:txBody>
          <a:bodyPr/>
          <a:lstStyle/>
          <a:p>
            <a:endParaRPr lang="en-US" dirty="0"/>
          </a:p>
          <a:p>
            <a:r>
              <a:rPr lang="en-US" baseline="30000" dirty="0"/>
              <a:t>58 </a:t>
            </a:r>
            <a:r>
              <a:rPr lang="en-US" dirty="0"/>
              <a:t>So they called Rebekah and asked her, “Will you go with this man?”</a:t>
            </a:r>
          </a:p>
          <a:p>
            <a:r>
              <a:rPr lang="en-US" dirty="0"/>
              <a:t>“I will go,” she said.</a:t>
            </a:r>
          </a:p>
        </p:txBody>
      </p:sp>
      <p:sp>
        <p:nvSpPr>
          <p:cNvPr id="5" name="Rectangle 4">
            <a:extLst>
              <a:ext uri="{FF2B5EF4-FFF2-40B4-BE49-F238E27FC236}">
                <a16:creationId xmlns:a16="http://schemas.microsoft.com/office/drawing/2014/main" id="{0C8E0621-F117-276C-3E55-10C65134F5FC}"/>
              </a:ext>
            </a:extLst>
          </p:cNvPr>
          <p:cNvSpPr/>
          <p:nvPr/>
        </p:nvSpPr>
        <p:spPr>
          <a:xfrm>
            <a:off x="5183188" y="457200"/>
            <a:ext cx="6541452" cy="5943600"/>
          </a:xfrm>
          <a:prstGeom prst="rect">
            <a:avLst/>
          </a:prstGeom>
          <a:ln w="76200">
            <a:solidFill>
              <a:schemeClr val="accent5">
                <a:lumMod val="20000"/>
                <a:lumOff val="8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9" name="Content Placeholder 8" descr="A person with braids and a person in a garment&#10;&#10;Description automatically generated">
            <a:extLst>
              <a:ext uri="{FF2B5EF4-FFF2-40B4-BE49-F238E27FC236}">
                <a16:creationId xmlns:a16="http://schemas.microsoft.com/office/drawing/2014/main" id="{1B670133-9EE0-C681-C510-ECBDC518641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68285" y="597047"/>
            <a:ext cx="6171258" cy="4628444"/>
          </a:xfrm>
        </p:spPr>
      </p:pic>
      <p:pic>
        <p:nvPicPr>
          <p:cNvPr id="6" name="Picture 5" descr="A camel with colorful saddle&#10;&#10;Description automatically generated">
            <a:extLst>
              <a:ext uri="{FF2B5EF4-FFF2-40B4-BE49-F238E27FC236}">
                <a16:creationId xmlns:a16="http://schemas.microsoft.com/office/drawing/2014/main" id="{874229C4-EF91-084A-8ACB-C4CA40FE852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236475" y="4426982"/>
            <a:ext cx="3058215" cy="2271235"/>
          </a:xfrm>
          <a:prstGeom prst="rect">
            <a:avLst/>
          </a:prstGeom>
        </p:spPr>
      </p:pic>
      <p:sp>
        <p:nvSpPr>
          <p:cNvPr id="10" name="Speech Bubble: Rectangle 9">
            <a:extLst>
              <a:ext uri="{FF2B5EF4-FFF2-40B4-BE49-F238E27FC236}">
                <a16:creationId xmlns:a16="http://schemas.microsoft.com/office/drawing/2014/main" id="{0956901C-4CB1-BB7A-56E5-6A23DA5107C8}"/>
              </a:ext>
            </a:extLst>
          </p:cNvPr>
          <p:cNvSpPr/>
          <p:nvPr/>
        </p:nvSpPr>
        <p:spPr>
          <a:xfrm>
            <a:off x="3539742" y="1239631"/>
            <a:ext cx="2825946" cy="1484058"/>
          </a:xfrm>
          <a:prstGeom prst="wedgeRectCallout">
            <a:avLst>
              <a:gd name="adj1" fmla="val 46126"/>
              <a:gd name="adj2" fmla="val 70194"/>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rPr>
              <a:t>Will you go with this man and become Isaac’s wife?</a:t>
            </a:r>
          </a:p>
        </p:txBody>
      </p:sp>
      <p:sp>
        <p:nvSpPr>
          <p:cNvPr id="7" name="Speech Bubble: Rectangle 6">
            <a:extLst>
              <a:ext uri="{FF2B5EF4-FFF2-40B4-BE49-F238E27FC236}">
                <a16:creationId xmlns:a16="http://schemas.microsoft.com/office/drawing/2014/main" id="{7A965EDB-490E-9AFC-F468-5327399DE1F8}"/>
              </a:ext>
            </a:extLst>
          </p:cNvPr>
          <p:cNvSpPr/>
          <p:nvPr/>
        </p:nvSpPr>
        <p:spPr>
          <a:xfrm>
            <a:off x="5896227" y="4134312"/>
            <a:ext cx="2633972" cy="924196"/>
          </a:xfrm>
          <a:prstGeom prst="wedgeRectCallout">
            <a:avLst>
              <a:gd name="adj1" fmla="val 56055"/>
              <a:gd name="adj2" fmla="val -90752"/>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I will go.</a:t>
            </a:r>
          </a:p>
          <a:p>
            <a:pPr algn="ctr"/>
            <a:r>
              <a:rPr lang="en-US" dirty="0">
                <a:solidFill>
                  <a:sysClr val="windowText" lastClr="000000"/>
                </a:solidFill>
              </a:rPr>
              <a:t>I will do God’s will –  what He wants me to do.</a:t>
            </a:r>
          </a:p>
        </p:txBody>
      </p:sp>
      <p:sp>
        <p:nvSpPr>
          <p:cNvPr id="3" name="Rectangle 2">
            <a:extLst>
              <a:ext uri="{FF2B5EF4-FFF2-40B4-BE49-F238E27FC236}">
                <a16:creationId xmlns:a16="http://schemas.microsoft.com/office/drawing/2014/main" id="{227A36E3-C343-033F-A4A6-DFD41F3A7C05}"/>
              </a:ext>
            </a:extLst>
          </p:cNvPr>
          <p:cNvSpPr/>
          <p:nvPr/>
        </p:nvSpPr>
        <p:spPr>
          <a:xfrm>
            <a:off x="5368285" y="5520758"/>
            <a:ext cx="6030369" cy="584775"/>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cap="none" spc="0" dirty="0">
                <a:ln/>
                <a:solidFill>
                  <a:schemeClr val="accent3"/>
                </a:solidFill>
                <a:effectLst/>
              </a:rPr>
              <a:t>Are you willing to do God’s will?</a:t>
            </a:r>
          </a:p>
        </p:txBody>
      </p:sp>
    </p:spTree>
    <p:extLst>
      <p:ext uri="{BB962C8B-B14F-4D97-AF65-F5344CB8AC3E}">
        <p14:creationId xmlns:p14="http://schemas.microsoft.com/office/powerpoint/2010/main" val="146274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F279F-A45D-0447-E5F0-6F80100153D5}"/>
              </a:ext>
            </a:extLst>
          </p:cNvPr>
          <p:cNvSpPr>
            <a:spLocks noGrp="1"/>
          </p:cNvSpPr>
          <p:nvPr>
            <p:ph type="title"/>
          </p:nvPr>
        </p:nvSpPr>
        <p:spPr>
          <a:xfrm>
            <a:off x="467360" y="457200"/>
            <a:ext cx="3974148" cy="1026160"/>
          </a:xfrm>
          <a:ln w="57150">
            <a:solidFill>
              <a:schemeClr val="accent5">
                <a:lumMod val="40000"/>
                <a:lumOff val="60000"/>
              </a:schemeClr>
            </a:solidFill>
          </a:ln>
        </p:spPr>
        <p:style>
          <a:lnRef idx="2">
            <a:schemeClr val="accent4">
              <a:shade val="15000"/>
            </a:schemeClr>
          </a:lnRef>
          <a:fillRef idx="1">
            <a:schemeClr val="accent4"/>
          </a:fillRef>
          <a:effectRef idx="0">
            <a:schemeClr val="accent4"/>
          </a:effectRef>
          <a:fontRef idx="minor">
            <a:schemeClr val="lt1"/>
          </a:fontRef>
        </p:style>
        <p:txBody>
          <a:bodyPr/>
          <a:lstStyle/>
          <a:p>
            <a:r>
              <a:rPr lang="en-US" dirty="0"/>
              <a:t>Will you go?</a:t>
            </a:r>
          </a:p>
        </p:txBody>
      </p:sp>
      <p:sp>
        <p:nvSpPr>
          <p:cNvPr id="4" name="Text Placeholder 3">
            <a:extLst>
              <a:ext uri="{FF2B5EF4-FFF2-40B4-BE49-F238E27FC236}">
                <a16:creationId xmlns:a16="http://schemas.microsoft.com/office/drawing/2014/main" id="{24CF203D-3651-4415-2B1C-ED4C76C59D35}"/>
              </a:ext>
            </a:extLst>
          </p:cNvPr>
          <p:cNvSpPr>
            <a:spLocks noGrp="1"/>
          </p:cNvSpPr>
          <p:nvPr>
            <p:ph type="body" sz="half" idx="2"/>
          </p:nvPr>
        </p:nvSpPr>
        <p:spPr>
          <a:xfrm>
            <a:off x="467360" y="1808480"/>
            <a:ext cx="2887285" cy="4592320"/>
          </a:xfrm>
          <a:ln w="57150">
            <a:solidFill>
              <a:schemeClr val="accent4">
                <a:lumMod val="75000"/>
              </a:schemeClr>
            </a:solidFill>
          </a:ln>
        </p:spPr>
        <p:style>
          <a:lnRef idx="1">
            <a:schemeClr val="accent5"/>
          </a:lnRef>
          <a:fillRef idx="2">
            <a:schemeClr val="accent5"/>
          </a:fillRef>
          <a:effectRef idx="1">
            <a:schemeClr val="accent5"/>
          </a:effectRef>
          <a:fontRef idx="minor">
            <a:schemeClr val="dk1"/>
          </a:fontRef>
        </p:style>
        <p:txBody>
          <a:bodyPr/>
          <a:lstStyle/>
          <a:p>
            <a:endParaRPr lang="en-US" dirty="0"/>
          </a:p>
          <a:p>
            <a:r>
              <a:rPr lang="en-US" baseline="30000" dirty="0"/>
              <a:t>59 </a:t>
            </a:r>
            <a:r>
              <a:rPr lang="en-US" dirty="0"/>
              <a:t>So they sent their sister Rebekah on her way, along with her nurse and Abraham’s servant and his men. </a:t>
            </a:r>
            <a:r>
              <a:rPr lang="en-US" baseline="30000" dirty="0"/>
              <a:t>60 </a:t>
            </a:r>
            <a:r>
              <a:rPr lang="en-US" dirty="0"/>
              <a:t>And they blessed Rebekah and said to her,</a:t>
            </a:r>
          </a:p>
          <a:p>
            <a:r>
              <a:rPr lang="en-US" dirty="0"/>
              <a:t>“Our sister, may you increase</a:t>
            </a:r>
            <a:br>
              <a:rPr lang="en-US" dirty="0"/>
            </a:br>
            <a:r>
              <a:rPr lang="en-US" dirty="0"/>
              <a:t>    to thousands upon thousands;</a:t>
            </a:r>
            <a:br>
              <a:rPr lang="en-US" dirty="0"/>
            </a:br>
            <a:r>
              <a:rPr lang="en-US" dirty="0"/>
              <a:t>may your offspring possess</a:t>
            </a:r>
            <a:br>
              <a:rPr lang="en-US" dirty="0"/>
            </a:br>
            <a:r>
              <a:rPr lang="en-US" dirty="0"/>
              <a:t>    the cities of their enemies.”</a:t>
            </a:r>
          </a:p>
          <a:p>
            <a:r>
              <a:rPr lang="en-US" baseline="30000" dirty="0"/>
              <a:t>61 </a:t>
            </a:r>
            <a:r>
              <a:rPr lang="en-US" dirty="0"/>
              <a:t>Then Rebekah and her attendants got ready and mounted the camels and went back with the man. So, the servant took Rebekah and left.</a:t>
            </a:r>
          </a:p>
        </p:txBody>
      </p:sp>
      <p:sp>
        <p:nvSpPr>
          <p:cNvPr id="5" name="Rectangle 4">
            <a:extLst>
              <a:ext uri="{FF2B5EF4-FFF2-40B4-BE49-F238E27FC236}">
                <a16:creationId xmlns:a16="http://schemas.microsoft.com/office/drawing/2014/main" id="{0C8E0621-F117-276C-3E55-10C65134F5FC}"/>
              </a:ext>
            </a:extLst>
          </p:cNvPr>
          <p:cNvSpPr/>
          <p:nvPr/>
        </p:nvSpPr>
        <p:spPr>
          <a:xfrm>
            <a:off x="4895850" y="457200"/>
            <a:ext cx="6828790" cy="5943600"/>
          </a:xfrm>
          <a:prstGeom prst="rect">
            <a:avLst/>
          </a:prstGeom>
          <a:ln w="76200">
            <a:solidFill>
              <a:schemeClr val="accent5">
                <a:lumMod val="20000"/>
                <a:lumOff val="8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12" name="Content Placeholder 11" descr="A group of people walking with camels&#10;&#10;Description automatically generated">
            <a:extLst>
              <a:ext uri="{FF2B5EF4-FFF2-40B4-BE49-F238E27FC236}">
                <a16:creationId xmlns:a16="http://schemas.microsoft.com/office/drawing/2014/main" id="{F5B84243-0AD3-388A-5F33-473572AA41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61438" y="970280"/>
            <a:ext cx="6297613" cy="4723210"/>
          </a:xfrm>
        </p:spPr>
      </p:pic>
      <p:pic>
        <p:nvPicPr>
          <p:cNvPr id="6" name="Picture 5" descr="A camel with colorful saddle&#10;&#10;Description automatically generated">
            <a:extLst>
              <a:ext uri="{FF2B5EF4-FFF2-40B4-BE49-F238E27FC236}">
                <a16:creationId xmlns:a16="http://schemas.microsoft.com/office/drawing/2014/main" id="{874229C4-EF91-084A-8ACB-C4CA40FE852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3620233" y="4738713"/>
            <a:ext cx="3058215" cy="2271235"/>
          </a:xfrm>
          <a:prstGeom prst="rect">
            <a:avLst/>
          </a:prstGeom>
        </p:spPr>
      </p:pic>
      <p:sp>
        <p:nvSpPr>
          <p:cNvPr id="10" name="Speech Bubble: Rectangle 9">
            <a:extLst>
              <a:ext uri="{FF2B5EF4-FFF2-40B4-BE49-F238E27FC236}">
                <a16:creationId xmlns:a16="http://schemas.microsoft.com/office/drawing/2014/main" id="{0956901C-4CB1-BB7A-56E5-6A23DA5107C8}"/>
              </a:ext>
            </a:extLst>
          </p:cNvPr>
          <p:cNvSpPr/>
          <p:nvPr/>
        </p:nvSpPr>
        <p:spPr>
          <a:xfrm>
            <a:off x="3555652" y="1427210"/>
            <a:ext cx="2825946" cy="2001789"/>
          </a:xfrm>
          <a:prstGeom prst="wedgeRectCallout">
            <a:avLst>
              <a:gd name="adj1" fmla="val 67023"/>
              <a:gd name="adj2" fmla="val -1180"/>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rPr>
              <a:t>Our sister,</a:t>
            </a:r>
          </a:p>
          <a:p>
            <a:pPr algn="ctr"/>
            <a:r>
              <a:rPr lang="en-US" dirty="0">
                <a:solidFill>
                  <a:schemeClr val="tx1"/>
                </a:solidFill>
              </a:rPr>
              <a:t>May you increase to thousands up thousands;</a:t>
            </a:r>
          </a:p>
          <a:p>
            <a:pPr algn="ctr"/>
            <a:r>
              <a:rPr lang="en-US" dirty="0">
                <a:solidFill>
                  <a:schemeClr val="tx1"/>
                </a:solidFill>
              </a:rPr>
              <a:t>May your offspring possess the cities of their enemies.</a:t>
            </a:r>
          </a:p>
        </p:txBody>
      </p:sp>
      <p:sp>
        <p:nvSpPr>
          <p:cNvPr id="13" name="Thought Bubble: Cloud 12">
            <a:extLst>
              <a:ext uri="{FF2B5EF4-FFF2-40B4-BE49-F238E27FC236}">
                <a16:creationId xmlns:a16="http://schemas.microsoft.com/office/drawing/2014/main" id="{81B0A749-F59D-70C4-1AE1-733C43D8D838}"/>
              </a:ext>
            </a:extLst>
          </p:cNvPr>
          <p:cNvSpPr/>
          <p:nvPr/>
        </p:nvSpPr>
        <p:spPr>
          <a:xfrm>
            <a:off x="8666424" y="4191000"/>
            <a:ext cx="3058215" cy="2419350"/>
          </a:xfrm>
          <a:prstGeom prst="cloudCallout">
            <a:avLst>
              <a:gd name="adj1" fmla="val -17637"/>
              <a:gd name="adj2" fmla="val -84106"/>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solidFill>
                  <a:sysClr val="windowText" lastClr="000000"/>
                </a:solidFill>
              </a:rPr>
              <a:t>Interesting.</a:t>
            </a:r>
          </a:p>
          <a:p>
            <a:pPr algn="ctr"/>
            <a:r>
              <a:rPr lang="en-US" dirty="0">
                <a:solidFill>
                  <a:sysClr val="windowText" lastClr="000000"/>
                </a:solidFill>
              </a:rPr>
              <a:t>That sounds like the promise God gave to Abraham and Isaac.</a:t>
            </a:r>
          </a:p>
          <a:p>
            <a:pPr algn="ctr"/>
            <a:r>
              <a:rPr lang="en-US" dirty="0">
                <a:solidFill>
                  <a:sysClr val="windowText" lastClr="000000"/>
                </a:solidFill>
              </a:rPr>
              <a:t>This is God’s will.</a:t>
            </a:r>
          </a:p>
        </p:txBody>
      </p:sp>
    </p:spTree>
    <p:extLst>
      <p:ext uri="{BB962C8B-B14F-4D97-AF65-F5344CB8AC3E}">
        <p14:creationId xmlns:p14="http://schemas.microsoft.com/office/powerpoint/2010/main" val="20234398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F279F-A45D-0447-E5F0-6F80100153D5}"/>
              </a:ext>
            </a:extLst>
          </p:cNvPr>
          <p:cNvSpPr>
            <a:spLocks noGrp="1"/>
          </p:cNvSpPr>
          <p:nvPr>
            <p:ph type="title"/>
          </p:nvPr>
        </p:nvSpPr>
        <p:spPr>
          <a:xfrm>
            <a:off x="467360" y="457200"/>
            <a:ext cx="3974148" cy="1026160"/>
          </a:xfrm>
          <a:ln w="57150">
            <a:solidFill>
              <a:schemeClr val="accent5">
                <a:lumMod val="40000"/>
                <a:lumOff val="60000"/>
              </a:schemeClr>
            </a:solidFill>
          </a:ln>
        </p:spPr>
        <p:style>
          <a:lnRef idx="2">
            <a:schemeClr val="accent4">
              <a:shade val="15000"/>
            </a:schemeClr>
          </a:lnRef>
          <a:fillRef idx="1">
            <a:schemeClr val="accent4"/>
          </a:fillRef>
          <a:effectRef idx="0">
            <a:schemeClr val="accent4"/>
          </a:effectRef>
          <a:fontRef idx="minor">
            <a:schemeClr val="lt1"/>
          </a:fontRef>
        </p:style>
        <p:txBody>
          <a:bodyPr/>
          <a:lstStyle/>
          <a:p>
            <a:r>
              <a:rPr lang="en-US" dirty="0"/>
              <a:t>Finally, they reached Abraham’s home</a:t>
            </a:r>
          </a:p>
        </p:txBody>
      </p:sp>
      <p:sp>
        <p:nvSpPr>
          <p:cNvPr id="4" name="Text Placeholder 3">
            <a:extLst>
              <a:ext uri="{FF2B5EF4-FFF2-40B4-BE49-F238E27FC236}">
                <a16:creationId xmlns:a16="http://schemas.microsoft.com/office/drawing/2014/main" id="{24CF203D-3651-4415-2B1C-ED4C76C59D35}"/>
              </a:ext>
            </a:extLst>
          </p:cNvPr>
          <p:cNvSpPr>
            <a:spLocks noGrp="1"/>
          </p:cNvSpPr>
          <p:nvPr>
            <p:ph type="body" sz="half" idx="2"/>
          </p:nvPr>
        </p:nvSpPr>
        <p:spPr>
          <a:xfrm>
            <a:off x="467360" y="1808480"/>
            <a:ext cx="2887285" cy="4592320"/>
          </a:xfrm>
          <a:ln w="57150">
            <a:solidFill>
              <a:schemeClr val="accent4">
                <a:lumMod val="75000"/>
              </a:schemeClr>
            </a:solidFill>
          </a:ln>
        </p:spPr>
        <p:style>
          <a:lnRef idx="1">
            <a:schemeClr val="accent5"/>
          </a:lnRef>
          <a:fillRef idx="2">
            <a:schemeClr val="accent5"/>
          </a:fillRef>
          <a:effectRef idx="1">
            <a:schemeClr val="accent5"/>
          </a:effectRef>
          <a:fontRef idx="minor">
            <a:schemeClr val="dk1"/>
          </a:fontRef>
        </p:style>
        <p:txBody>
          <a:bodyPr/>
          <a:lstStyle/>
          <a:p>
            <a:endParaRPr lang="en-US" dirty="0"/>
          </a:p>
          <a:p>
            <a:r>
              <a:rPr lang="en-US" baseline="30000" dirty="0"/>
              <a:t>62 </a:t>
            </a:r>
            <a:r>
              <a:rPr lang="en-US" dirty="0"/>
              <a:t>Now Isaac had come from Beer Lahai Roi, for he was living in the Negev. </a:t>
            </a:r>
            <a:r>
              <a:rPr lang="en-US" baseline="30000" dirty="0"/>
              <a:t>63 </a:t>
            </a:r>
            <a:r>
              <a:rPr lang="en-US" dirty="0"/>
              <a:t>He went out to the field one evening to meditate,</a:t>
            </a:r>
            <a:r>
              <a:rPr lang="en-US" baseline="30000" dirty="0"/>
              <a:t>[</a:t>
            </a:r>
            <a:r>
              <a:rPr lang="en-US" baseline="30000" dirty="0">
                <a:hlinkClick r:id="rId2" tooltip="See footnote f"/>
              </a:rPr>
              <a:t>f</a:t>
            </a:r>
            <a:r>
              <a:rPr lang="en-US" baseline="30000" dirty="0"/>
              <a:t>]</a:t>
            </a:r>
            <a:r>
              <a:rPr lang="en-US" dirty="0"/>
              <a:t> and as he looked up, he saw camels approaching.</a:t>
            </a:r>
          </a:p>
          <a:p>
            <a:r>
              <a:rPr lang="en-US" dirty="0"/>
              <a:t> </a:t>
            </a:r>
            <a:r>
              <a:rPr lang="en-US" baseline="30000" dirty="0"/>
              <a:t>64 </a:t>
            </a:r>
            <a:r>
              <a:rPr lang="en-US" dirty="0"/>
              <a:t>Rebekah also looked up and saw Isaac. She got down from her camel </a:t>
            </a:r>
            <a:r>
              <a:rPr lang="en-US" baseline="30000" dirty="0"/>
              <a:t>65 </a:t>
            </a:r>
            <a:r>
              <a:rPr lang="en-US" dirty="0"/>
              <a:t>and asked the servant, “Who is that man in the field coming to meet us?”</a:t>
            </a:r>
          </a:p>
          <a:p>
            <a:r>
              <a:rPr lang="en-US" dirty="0"/>
              <a:t>“He is my master,” the servant answered. So she took her veil and covered herself.</a:t>
            </a:r>
          </a:p>
          <a:p>
            <a:r>
              <a:rPr lang="en-US" dirty="0"/>
              <a:t>.</a:t>
            </a:r>
          </a:p>
        </p:txBody>
      </p:sp>
      <p:sp>
        <p:nvSpPr>
          <p:cNvPr id="5" name="Rectangle 4">
            <a:extLst>
              <a:ext uri="{FF2B5EF4-FFF2-40B4-BE49-F238E27FC236}">
                <a16:creationId xmlns:a16="http://schemas.microsoft.com/office/drawing/2014/main" id="{0C8E0621-F117-276C-3E55-10C65134F5FC}"/>
              </a:ext>
            </a:extLst>
          </p:cNvPr>
          <p:cNvSpPr/>
          <p:nvPr/>
        </p:nvSpPr>
        <p:spPr>
          <a:xfrm>
            <a:off x="4895850" y="457200"/>
            <a:ext cx="6828790" cy="5943600"/>
          </a:xfrm>
          <a:prstGeom prst="rect">
            <a:avLst/>
          </a:prstGeom>
          <a:ln w="76200">
            <a:solidFill>
              <a:schemeClr val="accent5">
                <a:lumMod val="20000"/>
                <a:lumOff val="8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9" name="Content Placeholder 8" descr="A person looking at a person&#10;&#10;Description automatically generated">
            <a:extLst>
              <a:ext uri="{FF2B5EF4-FFF2-40B4-BE49-F238E27FC236}">
                <a16:creationId xmlns:a16="http://schemas.microsoft.com/office/drawing/2014/main" id="{5505E12F-781A-D5FB-5D1C-26778FB5461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08987" y="1808480"/>
            <a:ext cx="7278113" cy="3639057"/>
          </a:xfrm>
        </p:spPr>
      </p:pic>
      <p:pic>
        <p:nvPicPr>
          <p:cNvPr id="6" name="Picture 5" descr="A camel with colorful saddle&#10;&#10;Description automatically generated">
            <a:extLst>
              <a:ext uri="{FF2B5EF4-FFF2-40B4-BE49-F238E27FC236}">
                <a16:creationId xmlns:a16="http://schemas.microsoft.com/office/drawing/2014/main" id="{874229C4-EF91-084A-8ACB-C4CA40FE8522}"/>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2596140" y="4886021"/>
            <a:ext cx="3058215" cy="2271235"/>
          </a:xfrm>
          <a:prstGeom prst="rect">
            <a:avLst/>
          </a:prstGeom>
        </p:spPr>
      </p:pic>
      <p:sp>
        <p:nvSpPr>
          <p:cNvPr id="11" name="Speech Bubble: Rectangle 10">
            <a:extLst>
              <a:ext uri="{FF2B5EF4-FFF2-40B4-BE49-F238E27FC236}">
                <a16:creationId xmlns:a16="http://schemas.microsoft.com/office/drawing/2014/main" id="{14D72669-8151-0D54-FF97-88ECC828250B}"/>
              </a:ext>
            </a:extLst>
          </p:cNvPr>
          <p:cNvSpPr/>
          <p:nvPr/>
        </p:nvSpPr>
        <p:spPr>
          <a:xfrm>
            <a:off x="5652040" y="1471414"/>
            <a:ext cx="2658205" cy="1145483"/>
          </a:xfrm>
          <a:prstGeom prst="wedgeRectCallout">
            <a:avLst>
              <a:gd name="adj1" fmla="val -50716"/>
              <a:gd name="adj2" fmla="val 66594"/>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Who is that man in the field coming to meet us?</a:t>
            </a:r>
          </a:p>
        </p:txBody>
      </p:sp>
      <p:sp>
        <p:nvSpPr>
          <p:cNvPr id="14" name="Speech Bubble: Rectangle 13">
            <a:extLst>
              <a:ext uri="{FF2B5EF4-FFF2-40B4-BE49-F238E27FC236}">
                <a16:creationId xmlns:a16="http://schemas.microsoft.com/office/drawing/2014/main" id="{FDC6B1FA-9CD4-81E1-DE89-FB100C22634C}"/>
              </a:ext>
            </a:extLst>
          </p:cNvPr>
          <p:cNvSpPr/>
          <p:nvPr/>
        </p:nvSpPr>
        <p:spPr>
          <a:xfrm>
            <a:off x="5907367" y="4636496"/>
            <a:ext cx="2576385" cy="1189269"/>
          </a:xfrm>
          <a:prstGeom prst="wedgeRectCallout">
            <a:avLst>
              <a:gd name="adj1" fmla="val 12729"/>
              <a:gd name="adj2" fmla="val -104600"/>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That is my master, Isaac, Abraham’s son.</a:t>
            </a:r>
          </a:p>
        </p:txBody>
      </p:sp>
    </p:spTree>
    <p:extLst>
      <p:ext uri="{BB962C8B-B14F-4D97-AF65-F5344CB8AC3E}">
        <p14:creationId xmlns:p14="http://schemas.microsoft.com/office/powerpoint/2010/main" val="45158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F279F-A45D-0447-E5F0-6F80100153D5}"/>
              </a:ext>
            </a:extLst>
          </p:cNvPr>
          <p:cNvSpPr>
            <a:spLocks noGrp="1"/>
          </p:cNvSpPr>
          <p:nvPr>
            <p:ph type="title"/>
          </p:nvPr>
        </p:nvSpPr>
        <p:spPr>
          <a:xfrm>
            <a:off x="467360" y="457200"/>
            <a:ext cx="3974148" cy="1026160"/>
          </a:xfrm>
          <a:ln w="57150">
            <a:solidFill>
              <a:schemeClr val="accent5">
                <a:lumMod val="40000"/>
                <a:lumOff val="60000"/>
              </a:schemeClr>
            </a:solidFill>
          </a:ln>
        </p:spPr>
        <p:style>
          <a:lnRef idx="2">
            <a:schemeClr val="accent4">
              <a:shade val="15000"/>
            </a:schemeClr>
          </a:lnRef>
          <a:fillRef idx="1">
            <a:schemeClr val="accent4"/>
          </a:fillRef>
          <a:effectRef idx="0">
            <a:schemeClr val="accent4"/>
          </a:effectRef>
          <a:fontRef idx="minor">
            <a:schemeClr val="lt1"/>
          </a:fontRef>
        </p:style>
        <p:txBody>
          <a:bodyPr/>
          <a:lstStyle/>
          <a:p>
            <a:r>
              <a:rPr lang="en-US" dirty="0"/>
              <a:t>Finally, they reached Abraham’s home</a:t>
            </a:r>
          </a:p>
        </p:txBody>
      </p:sp>
      <p:sp>
        <p:nvSpPr>
          <p:cNvPr id="4" name="Text Placeholder 3">
            <a:extLst>
              <a:ext uri="{FF2B5EF4-FFF2-40B4-BE49-F238E27FC236}">
                <a16:creationId xmlns:a16="http://schemas.microsoft.com/office/drawing/2014/main" id="{24CF203D-3651-4415-2B1C-ED4C76C59D35}"/>
              </a:ext>
            </a:extLst>
          </p:cNvPr>
          <p:cNvSpPr>
            <a:spLocks noGrp="1"/>
          </p:cNvSpPr>
          <p:nvPr>
            <p:ph type="body" sz="half" idx="2"/>
          </p:nvPr>
        </p:nvSpPr>
        <p:spPr>
          <a:xfrm>
            <a:off x="467360" y="1808480"/>
            <a:ext cx="2887285" cy="3639057"/>
          </a:xfrm>
          <a:ln w="57150">
            <a:solidFill>
              <a:schemeClr val="accent4">
                <a:lumMod val="75000"/>
              </a:schemeClr>
            </a:solidFill>
          </a:ln>
        </p:spPr>
        <p:style>
          <a:lnRef idx="1">
            <a:schemeClr val="accent5"/>
          </a:lnRef>
          <a:fillRef idx="2">
            <a:schemeClr val="accent5"/>
          </a:fillRef>
          <a:effectRef idx="1">
            <a:schemeClr val="accent5"/>
          </a:effectRef>
          <a:fontRef idx="minor">
            <a:schemeClr val="dk1"/>
          </a:fontRef>
        </p:style>
        <p:txBody>
          <a:bodyPr/>
          <a:lstStyle/>
          <a:p>
            <a:endParaRPr lang="en-US" dirty="0"/>
          </a:p>
          <a:p>
            <a:r>
              <a:rPr lang="en-US" baseline="30000" dirty="0"/>
              <a:t>66 </a:t>
            </a:r>
            <a:r>
              <a:rPr lang="en-US" dirty="0"/>
              <a:t>Then the servant told Isaac all he had done.</a:t>
            </a:r>
          </a:p>
        </p:txBody>
      </p:sp>
      <p:sp>
        <p:nvSpPr>
          <p:cNvPr id="5" name="Rectangle 4">
            <a:extLst>
              <a:ext uri="{FF2B5EF4-FFF2-40B4-BE49-F238E27FC236}">
                <a16:creationId xmlns:a16="http://schemas.microsoft.com/office/drawing/2014/main" id="{0C8E0621-F117-276C-3E55-10C65134F5FC}"/>
              </a:ext>
            </a:extLst>
          </p:cNvPr>
          <p:cNvSpPr/>
          <p:nvPr/>
        </p:nvSpPr>
        <p:spPr>
          <a:xfrm>
            <a:off x="4895850" y="457200"/>
            <a:ext cx="6828790" cy="5943600"/>
          </a:xfrm>
          <a:prstGeom prst="rect">
            <a:avLst/>
          </a:prstGeom>
          <a:ln w="76200">
            <a:solidFill>
              <a:schemeClr val="accent5">
                <a:lumMod val="20000"/>
                <a:lumOff val="8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9" name="Content Placeholder 8" descr="A person looking at a person&#10;&#10;Description automatically generated">
            <a:extLst>
              <a:ext uri="{FF2B5EF4-FFF2-40B4-BE49-F238E27FC236}">
                <a16:creationId xmlns:a16="http://schemas.microsoft.com/office/drawing/2014/main" id="{5505E12F-781A-D5FB-5D1C-26778FB5461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08987" y="1808480"/>
            <a:ext cx="7278113" cy="3639057"/>
          </a:xfrm>
        </p:spPr>
      </p:pic>
      <p:sp>
        <p:nvSpPr>
          <p:cNvPr id="14" name="Speech Bubble: Rectangle 13">
            <a:extLst>
              <a:ext uri="{FF2B5EF4-FFF2-40B4-BE49-F238E27FC236}">
                <a16:creationId xmlns:a16="http://schemas.microsoft.com/office/drawing/2014/main" id="{FDC6B1FA-9CD4-81E1-DE89-FB100C22634C}"/>
              </a:ext>
            </a:extLst>
          </p:cNvPr>
          <p:cNvSpPr/>
          <p:nvPr/>
        </p:nvSpPr>
        <p:spPr>
          <a:xfrm>
            <a:off x="5907367" y="4636496"/>
            <a:ext cx="3427133" cy="1764304"/>
          </a:xfrm>
          <a:prstGeom prst="wedgeRectCallout">
            <a:avLst>
              <a:gd name="adj1" fmla="val 4758"/>
              <a:gd name="adj2" fmla="val -80895"/>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God has blessed in my journey. </a:t>
            </a:r>
          </a:p>
          <a:p>
            <a:pPr algn="ctr"/>
            <a:r>
              <a:rPr lang="en-US" dirty="0">
                <a:solidFill>
                  <a:schemeClr val="tx1"/>
                </a:solidFill>
              </a:rPr>
              <a:t> Rebecca is the granddaughter of Abraham’s brother </a:t>
            </a:r>
            <a:r>
              <a:rPr lang="en-US" dirty="0" err="1">
                <a:solidFill>
                  <a:schemeClr val="tx1"/>
                </a:solidFill>
              </a:rPr>
              <a:t>Nahor</a:t>
            </a:r>
            <a:r>
              <a:rPr lang="en-US" dirty="0">
                <a:solidFill>
                  <a:schemeClr val="tx1"/>
                </a:solidFill>
              </a:rPr>
              <a:t>.</a:t>
            </a:r>
          </a:p>
          <a:p>
            <a:pPr algn="ctr"/>
            <a:r>
              <a:rPr lang="en-US" dirty="0">
                <a:solidFill>
                  <a:schemeClr val="tx1"/>
                </a:solidFill>
              </a:rPr>
              <a:t>She and her family have consented to this marriage.</a:t>
            </a:r>
          </a:p>
        </p:txBody>
      </p:sp>
      <p:sp>
        <p:nvSpPr>
          <p:cNvPr id="3" name="Thought Bubble: Cloud 2">
            <a:extLst>
              <a:ext uri="{FF2B5EF4-FFF2-40B4-BE49-F238E27FC236}">
                <a16:creationId xmlns:a16="http://schemas.microsoft.com/office/drawing/2014/main" id="{F6C0F080-ABF4-0C98-C9F5-F69A49E369FC}"/>
              </a:ext>
            </a:extLst>
          </p:cNvPr>
          <p:cNvSpPr/>
          <p:nvPr/>
        </p:nvSpPr>
        <p:spPr>
          <a:xfrm>
            <a:off x="8039100" y="323850"/>
            <a:ext cx="3295650" cy="1159510"/>
          </a:xfrm>
          <a:prstGeom prst="cloudCallout">
            <a:avLst>
              <a:gd name="adj1" fmla="val 16739"/>
              <a:gd name="adj2" fmla="val 67429"/>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This is the wife God has given me.</a:t>
            </a:r>
          </a:p>
          <a:p>
            <a:pPr algn="ctr"/>
            <a:r>
              <a:rPr lang="en-US" dirty="0"/>
              <a:t>She is beautiful!</a:t>
            </a:r>
          </a:p>
        </p:txBody>
      </p:sp>
    </p:spTree>
    <p:extLst>
      <p:ext uri="{BB962C8B-B14F-4D97-AF65-F5344CB8AC3E}">
        <p14:creationId xmlns:p14="http://schemas.microsoft.com/office/powerpoint/2010/main" val="14566078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F279F-A45D-0447-E5F0-6F80100153D5}"/>
              </a:ext>
            </a:extLst>
          </p:cNvPr>
          <p:cNvSpPr>
            <a:spLocks noGrp="1"/>
          </p:cNvSpPr>
          <p:nvPr>
            <p:ph type="title"/>
          </p:nvPr>
        </p:nvSpPr>
        <p:spPr>
          <a:xfrm>
            <a:off x="467360" y="457200"/>
            <a:ext cx="3853360" cy="1026160"/>
          </a:xfrm>
          <a:ln w="57150">
            <a:solidFill>
              <a:schemeClr val="accent5">
                <a:lumMod val="40000"/>
                <a:lumOff val="60000"/>
              </a:schemeClr>
            </a:solidFill>
          </a:ln>
        </p:spPr>
        <p:style>
          <a:lnRef idx="2">
            <a:schemeClr val="accent4">
              <a:shade val="15000"/>
            </a:schemeClr>
          </a:lnRef>
          <a:fillRef idx="1">
            <a:schemeClr val="accent4"/>
          </a:fillRef>
          <a:effectRef idx="0">
            <a:schemeClr val="accent4"/>
          </a:effectRef>
          <a:fontRef idx="minor">
            <a:schemeClr val="lt1"/>
          </a:fontRef>
        </p:style>
        <p:txBody>
          <a:bodyPr/>
          <a:lstStyle/>
          <a:p>
            <a:r>
              <a:rPr lang="en-US" dirty="0"/>
              <a:t>They got married!</a:t>
            </a:r>
          </a:p>
        </p:txBody>
      </p:sp>
      <p:sp>
        <p:nvSpPr>
          <p:cNvPr id="4" name="Text Placeholder 3">
            <a:extLst>
              <a:ext uri="{FF2B5EF4-FFF2-40B4-BE49-F238E27FC236}">
                <a16:creationId xmlns:a16="http://schemas.microsoft.com/office/drawing/2014/main" id="{24CF203D-3651-4415-2B1C-ED4C76C59D35}"/>
              </a:ext>
            </a:extLst>
          </p:cNvPr>
          <p:cNvSpPr>
            <a:spLocks noGrp="1"/>
          </p:cNvSpPr>
          <p:nvPr>
            <p:ph type="body" sz="half" idx="2"/>
          </p:nvPr>
        </p:nvSpPr>
        <p:spPr>
          <a:xfrm>
            <a:off x="467360" y="1666738"/>
            <a:ext cx="3853360" cy="1925320"/>
          </a:xfrm>
          <a:ln w="57150">
            <a:solidFill>
              <a:schemeClr val="accent4">
                <a:lumMod val="75000"/>
              </a:schemeClr>
            </a:solidFill>
          </a:ln>
        </p:spPr>
        <p:style>
          <a:lnRef idx="1">
            <a:schemeClr val="accent5"/>
          </a:lnRef>
          <a:fillRef idx="2">
            <a:schemeClr val="accent5"/>
          </a:fillRef>
          <a:effectRef idx="1">
            <a:schemeClr val="accent5"/>
          </a:effectRef>
          <a:fontRef idx="minor">
            <a:schemeClr val="dk1"/>
          </a:fontRef>
        </p:style>
        <p:txBody>
          <a:bodyPr>
            <a:normAutofit fontScale="85000" lnSpcReduction="20000"/>
          </a:bodyPr>
          <a:lstStyle/>
          <a:p>
            <a:endParaRPr lang="en-US" dirty="0"/>
          </a:p>
          <a:p>
            <a:r>
              <a:rPr lang="en-US" baseline="30000" dirty="0"/>
              <a:t>67 </a:t>
            </a:r>
            <a:r>
              <a:rPr lang="en-US" dirty="0"/>
              <a:t>Isaac brought her into the tent of his mother Sarah, and he married Rebekah. So she became his wife, and he loved her; and Isaac was comforted after his mother’s death.</a:t>
            </a:r>
          </a:p>
          <a:p>
            <a:r>
              <a:rPr lang="en-US" baseline="30000" dirty="0"/>
              <a:t>20 </a:t>
            </a:r>
            <a:r>
              <a:rPr lang="en-US" dirty="0"/>
              <a:t>and Isaac was forty years old when he married Rebekah daughter of </a:t>
            </a:r>
            <a:r>
              <a:rPr lang="en-US" dirty="0" err="1"/>
              <a:t>Bethuel</a:t>
            </a:r>
            <a:r>
              <a:rPr lang="en-US" dirty="0"/>
              <a:t> the Aramean from </a:t>
            </a:r>
            <a:r>
              <a:rPr lang="en-US" dirty="0" err="1"/>
              <a:t>Paddan</a:t>
            </a:r>
            <a:r>
              <a:rPr lang="en-US" dirty="0"/>
              <a:t> Aram (Northwest Mesopotamia) and sister of Laban the Aramean.</a:t>
            </a:r>
          </a:p>
        </p:txBody>
      </p:sp>
      <p:sp>
        <p:nvSpPr>
          <p:cNvPr id="5" name="Rectangle 4">
            <a:extLst>
              <a:ext uri="{FF2B5EF4-FFF2-40B4-BE49-F238E27FC236}">
                <a16:creationId xmlns:a16="http://schemas.microsoft.com/office/drawing/2014/main" id="{0C8E0621-F117-276C-3E55-10C65134F5FC}"/>
              </a:ext>
            </a:extLst>
          </p:cNvPr>
          <p:cNvSpPr/>
          <p:nvPr/>
        </p:nvSpPr>
        <p:spPr>
          <a:xfrm>
            <a:off x="4895850" y="457200"/>
            <a:ext cx="6828790" cy="5943600"/>
          </a:xfrm>
          <a:prstGeom prst="rect">
            <a:avLst/>
          </a:prstGeom>
          <a:ln w="76200">
            <a:solidFill>
              <a:schemeClr val="accent5">
                <a:lumMod val="20000"/>
                <a:lumOff val="8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pic>
        <p:nvPicPr>
          <p:cNvPr id="8" name="Picture 7" descr="A cartoon of a tent&#10;&#10;Description automatically generated">
            <a:extLst>
              <a:ext uri="{FF2B5EF4-FFF2-40B4-BE49-F238E27FC236}">
                <a16:creationId xmlns:a16="http://schemas.microsoft.com/office/drawing/2014/main" id="{E2FF0A43-277A-ABFD-625F-72B0A34B697C}"/>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00107" y="2133322"/>
            <a:ext cx="7049403" cy="5463287"/>
          </a:xfrm>
          <a:prstGeom prst="rect">
            <a:avLst/>
          </a:prstGeom>
        </p:spPr>
      </p:pic>
      <p:pic>
        <p:nvPicPr>
          <p:cNvPr id="12" name="Picture 11" descr="A couple of red hearts intertwined&#10;&#10;Description automatically generated">
            <a:extLst>
              <a:ext uri="{FF2B5EF4-FFF2-40B4-BE49-F238E27FC236}">
                <a16:creationId xmlns:a16="http://schemas.microsoft.com/office/drawing/2014/main" id="{CB8CE470-E956-D0F7-5AE3-6D38FF2622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0186" y="4132580"/>
            <a:ext cx="1800679" cy="1764305"/>
          </a:xfrm>
          <a:prstGeom prst="rect">
            <a:avLst/>
          </a:prstGeom>
        </p:spPr>
      </p:pic>
      <p:pic>
        <p:nvPicPr>
          <p:cNvPr id="15" name="Picture 14" descr="A group of red hearts&#10;&#10;Description automatically generated">
            <a:extLst>
              <a:ext uri="{FF2B5EF4-FFF2-40B4-BE49-F238E27FC236}">
                <a16:creationId xmlns:a16="http://schemas.microsoft.com/office/drawing/2014/main" id="{A44CCEED-D62D-1B06-DDC9-79D0DB09B8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4928" y="617718"/>
            <a:ext cx="4023360" cy="4023360"/>
          </a:xfrm>
          <a:prstGeom prst="rect">
            <a:avLst/>
          </a:prstGeom>
        </p:spPr>
      </p:pic>
      <p:pic>
        <p:nvPicPr>
          <p:cNvPr id="11" name="Picture 10" descr="A close-up of a person holding hands&#10;&#10;Description automatically generated">
            <a:extLst>
              <a:ext uri="{FF2B5EF4-FFF2-40B4-BE49-F238E27FC236}">
                <a16:creationId xmlns:a16="http://schemas.microsoft.com/office/drawing/2014/main" id="{685E743F-F752-F326-69CC-0715412494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360" y="3841100"/>
            <a:ext cx="3853360" cy="2776604"/>
          </a:xfrm>
          <a:prstGeom prst="rect">
            <a:avLst/>
          </a:prstGeom>
        </p:spPr>
      </p:pic>
    </p:spTree>
    <p:extLst>
      <p:ext uri="{BB962C8B-B14F-4D97-AF65-F5344CB8AC3E}">
        <p14:creationId xmlns:p14="http://schemas.microsoft.com/office/powerpoint/2010/main" val="4168960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F279F-A45D-0447-E5F0-6F80100153D5}"/>
              </a:ext>
            </a:extLst>
          </p:cNvPr>
          <p:cNvSpPr>
            <a:spLocks noGrp="1"/>
          </p:cNvSpPr>
          <p:nvPr>
            <p:ph type="title"/>
          </p:nvPr>
        </p:nvSpPr>
        <p:spPr>
          <a:xfrm>
            <a:off x="467360" y="457200"/>
            <a:ext cx="3974148" cy="1026160"/>
          </a:xfrm>
          <a:ln w="57150">
            <a:solidFill>
              <a:schemeClr val="accent5">
                <a:lumMod val="40000"/>
                <a:lumOff val="60000"/>
              </a:schemeClr>
            </a:solidFill>
          </a:ln>
        </p:spPr>
        <p:style>
          <a:lnRef idx="2">
            <a:schemeClr val="accent4">
              <a:shade val="15000"/>
            </a:schemeClr>
          </a:lnRef>
          <a:fillRef idx="1">
            <a:schemeClr val="accent4"/>
          </a:fillRef>
          <a:effectRef idx="0">
            <a:schemeClr val="accent4"/>
          </a:effectRef>
          <a:fontRef idx="minor">
            <a:schemeClr val="lt1"/>
          </a:fontRef>
        </p:style>
        <p:txBody>
          <a:bodyPr/>
          <a:lstStyle/>
          <a:p>
            <a:r>
              <a:rPr lang="en-US" dirty="0"/>
              <a:t>CRAFT TIME – opt. 1</a:t>
            </a:r>
          </a:p>
        </p:txBody>
      </p:sp>
      <p:sp>
        <p:nvSpPr>
          <p:cNvPr id="4" name="Text Placeholder 3">
            <a:extLst>
              <a:ext uri="{FF2B5EF4-FFF2-40B4-BE49-F238E27FC236}">
                <a16:creationId xmlns:a16="http://schemas.microsoft.com/office/drawing/2014/main" id="{24CF203D-3651-4415-2B1C-ED4C76C59D35}"/>
              </a:ext>
            </a:extLst>
          </p:cNvPr>
          <p:cNvSpPr>
            <a:spLocks noGrp="1"/>
          </p:cNvSpPr>
          <p:nvPr>
            <p:ph type="body" sz="half" idx="2"/>
          </p:nvPr>
        </p:nvSpPr>
        <p:spPr>
          <a:xfrm>
            <a:off x="467361" y="1664101"/>
            <a:ext cx="3974147" cy="4592320"/>
          </a:xfrm>
          <a:ln w="57150">
            <a:solidFill>
              <a:schemeClr val="accent4">
                <a:lumMod val="75000"/>
              </a:schemeClr>
            </a:solidFill>
          </a:ln>
        </p:spPr>
        <p:style>
          <a:lnRef idx="1">
            <a:schemeClr val="accent5"/>
          </a:lnRef>
          <a:fillRef idx="2">
            <a:schemeClr val="accent5"/>
          </a:fillRef>
          <a:effectRef idx="1">
            <a:schemeClr val="accent5"/>
          </a:effectRef>
          <a:fontRef idx="minor">
            <a:schemeClr val="dk1"/>
          </a:fontRef>
        </p:style>
        <p:txBody>
          <a:bodyPr>
            <a:normAutofit lnSpcReduction="10000"/>
          </a:bodyPr>
          <a:lstStyle/>
          <a:p>
            <a:endParaRPr lang="en-US" dirty="0"/>
          </a:p>
          <a:p>
            <a:r>
              <a:rPr lang="en-US" dirty="0"/>
              <a:t>Let’s make a camel</a:t>
            </a:r>
          </a:p>
          <a:p>
            <a:pPr marL="342900" indent="-342900">
              <a:buFont typeface="+mj-lt"/>
              <a:buAutoNum type="arabicPeriod"/>
            </a:pPr>
            <a:r>
              <a:rPr lang="en-US" dirty="0"/>
              <a:t>Color your camel and its blankets/pack</a:t>
            </a:r>
          </a:p>
          <a:p>
            <a:pPr marL="342900" indent="-342900">
              <a:buFont typeface="+mj-lt"/>
              <a:buAutoNum type="arabicPeriod"/>
            </a:pPr>
            <a:r>
              <a:rPr lang="en-US" dirty="0"/>
              <a:t>Cut down the line and around the camel head.</a:t>
            </a:r>
          </a:p>
          <a:p>
            <a:pPr marL="342900" indent="-342900">
              <a:buFont typeface="+mj-lt"/>
              <a:buAutoNum type="arabicPeriod"/>
            </a:pPr>
            <a:r>
              <a:rPr lang="en-US" dirty="0"/>
              <a:t>Cut down the line behind the camel.</a:t>
            </a:r>
          </a:p>
          <a:p>
            <a:pPr marL="342900" indent="-342900">
              <a:buFont typeface="+mj-lt"/>
              <a:buAutoNum type="arabicPeriod"/>
            </a:pPr>
            <a:r>
              <a:rPr lang="en-US" dirty="0"/>
              <a:t>You can cut on all the little lines from the bottom to the middle line to make a fringe on the blanket pack.</a:t>
            </a:r>
          </a:p>
          <a:p>
            <a:pPr marL="342900" indent="-342900">
              <a:buFont typeface="+mj-lt"/>
              <a:buAutoNum type="arabicPeriod"/>
            </a:pPr>
            <a:r>
              <a:rPr lang="en-US" dirty="0"/>
              <a:t>Glue the big blanket pack on the camel,  just under the humps.</a:t>
            </a:r>
          </a:p>
          <a:p>
            <a:pPr marL="342900" indent="-342900">
              <a:buFont typeface="+mj-lt"/>
              <a:buAutoNum type="arabicPeriod"/>
            </a:pPr>
            <a:r>
              <a:rPr lang="en-US" dirty="0"/>
              <a:t>Glue the smaller blanket packs on the camel’s humps.</a:t>
            </a:r>
          </a:p>
          <a:p>
            <a:pPr marL="342900" indent="-342900">
              <a:buFont typeface="+mj-lt"/>
              <a:buAutoNum type="arabicPeriod"/>
            </a:pPr>
            <a:r>
              <a:rPr lang="en-US" dirty="0"/>
              <a:t>Glue the camel page onto the right side of the page with Rebecca pouring water for the camels.</a:t>
            </a:r>
          </a:p>
        </p:txBody>
      </p:sp>
      <p:sp>
        <p:nvSpPr>
          <p:cNvPr id="5" name="Rectangle 4">
            <a:extLst>
              <a:ext uri="{FF2B5EF4-FFF2-40B4-BE49-F238E27FC236}">
                <a16:creationId xmlns:a16="http://schemas.microsoft.com/office/drawing/2014/main" id="{0C8E0621-F117-276C-3E55-10C65134F5FC}"/>
              </a:ext>
            </a:extLst>
          </p:cNvPr>
          <p:cNvSpPr/>
          <p:nvPr/>
        </p:nvSpPr>
        <p:spPr>
          <a:xfrm>
            <a:off x="5183188" y="457200"/>
            <a:ext cx="6541452" cy="5943600"/>
          </a:xfrm>
          <a:prstGeom prst="rect">
            <a:avLst/>
          </a:prstGeom>
          <a:ln w="76200">
            <a:solidFill>
              <a:schemeClr val="accent5">
                <a:lumMod val="20000"/>
                <a:lumOff val="8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6" name="Picture 5" descr="A camel with colorful saddle&#10;&#10;Description automatically generated">
            <a:extLst>
              <a:ext uri="{FF2B5EF4-FFF2-40B4-BE49-F238E27FC236}">
                <a16:creationId xmlns:a16="http://schemas.microsoft.com/office/drawing/2014/main" id="{874229C4-EF91-084A-8ACB-C4CA40FE852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75153" y="5080000"/>
            <a:ext cx="2716847" cy="2017712"/>
          </a:xfrm>
          <a:prstGeom prst="rect">
            <a:avLst/>
          </a:prstGeom>
        </p:spPr>
      </p:pic>
      <p:sp>
        <p:nvSpPr>
          <p:cNvPr id="22" name="Rectangle 21">
            <a:extLst>
              <a:ext uri="{FF2B5EF4-FFF2-40B4-BE49-F238E27FC236}">
                <a16:creationId xmlns:a16="http://schemas.microsoft.com/office/drawing/2014/main" id="{40893B2A-F4CB-FE5B-19C5-025A5DB7AC5C}"/>
              </a:ext>
            </a:extLst>
          </p:cNvPr>
          <p:cNvSpPr/>
          <p:nvPr/>
        </p:nvSpPr>
        <p:spPr>
          <a:xfrm>
            <a:off x="5358063" y="609601"/>
            <a:ext cx="3705726" cy="299285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5" name="Content Placeholder 24" descr="A black and white coloring page of a person and person pouring water into a well&#10;&#10;Description automatically generated">
            <a:extLst>
              <a:ext uri="{FF2B5EF4-FFF2-40B4-BE49-F238E27FC236}">
                <a16:creationId xmlns:a16="http://schemas.microsoft.com/office/drawing/2014/main" id="{B09F2BA0-03CD-D4B6-6834-A9095CD842B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33595" y="743237"/>
            <a:ext cx="2635584" cy="2723359"/>
          </a:xfrm>
        </p:spPr>
      </p:pic>
      <p:sp>
        <p:nvSpPr>
          <p:cNvPr id="23" name="Rectangle 22">
            <a:extLst>
              <a:ext uri="{FF2B5EF4-FFF2-40B4-BE49-F238E27FC236}">
                <a16:creationId xmlns:a16="http://schemas.microsoft.com/office/drawing/2014/main" id="{A62B9803-9EFF-AB81-8C84-C9D997848529}"/>
              </a:ext>
            </a:extLst>
          </p:cNvPr>
          <p:cNvSpPr/>
          <p:nvPr/>
        </p:nvSpPr>
        <p:spPr>
          <a:xfrm>
            <a:off x="8314607" y="2008773"/>
            <a:ext cx="3705726" cy="299285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7" name="Picture 26" descr="A drawing of a camel&#10;&#10;Description automatically generated">
            <a:extLst>
              <a:ext uri="{FF2B5EF4-FFF2-40B4-BE49-F238E27FC236}">
                <a16:creationId xmlns:a16="http://schemas.microsoft.com/office/drawing/2014/main" id="{2A7663D7-CBE6-C73D-4505-6ADA7BF115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0595" y="2008773"/>
            <a:ext cx="3305754" cy="2873041"/>
          </a:xfrm>
          <a:prstGeom prst="rect">
            <a:avLst/>
          </a:prstGeom>
        </p:spPr>
      </p:pic>
      <p:sp>
        <p:nvSpPr>
          <p:cNvPr id="29" name="Callout: Down Arrow 28">
            <a:extLst>
              <a:ext uri="{FF2B5EF4-FFF2-40B4-BE49-F238E27FC236}">
                <a16:creationId xmlns:a16="http://schemas.microsoft.com/office/drawing/2014/main" id="{E888F581-8DF7-E0F0-F9CC-2DB591165490}"/>
              </a:ext>
            </a:extLst>
          </p:cNvPr>
          <p:cNvSpPr/>
          <p:nvPr/>
        </p:nvSpPr>
        <p:spPr>
          <a:xfrm>
            <a:off x="8393113" y="1251283"/>
            <a:ext cx="964558" cy="757490"/>
          </a:xfrm>
          <a:prstGeom prst="downArrowCallou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CUT</a:t>
            </a:r>
          </a:p>
        </p:txBody>
      </p:sp>
      <p:sp>
        <p:nvSpPr>
          <p:cNvPr id="30" name="Callout: Down Arrow 29">
            <a:extLst>
              <a:ext uri="{FF2B5EF4-FFF2-40B4-BE49-F238E27FC236}">
                <a16:creationId xmlns:a16="http://schemas.microsoft.com/office/drawing/2014/main" id="{64EB0D84-CE17-4824-4957-0CCFEEFC7697}"/>
              </a:ext>
            </a:extLst>
          </p:cNvPr>
          <p:cNvSpPr/>
          <p:nvPr/>
        </p:nvSpPr>
        <p:spPr>
          <a:xfrm>
            <a:off x="10449173" y="1182269"/>
            <a:ext cx="964558" cy="757490"/>
          </a:xfrm>
          <a:prstGeom prst="downArrowCallou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CUT</a:t>
            </a:r>
          </a:p>
        </p:txBody>
      </p:sp>
      <p:pic>
        <p:nvPicPr>
          <p:cNvPr id="31" name="Picture 30" descr="A drawing of a camel&#10;&#10;Description automatically generated">
            <a:extLst>
              <a:ext uri="{FF2B5EF4-FFF2-40B4-BE49-F238E27FC236}">
                <a16:creationId xmlns:a16="http://schemas.microsoft.com/office/drawing/2014/main" id="{4DAF997F-7D99-1487-357D-3A50B3018943}"/>
              </a:ext>
            </a:extLst>
          </p:cNvPr>
          <p:cNvPicPr>
            <a:picLocks noChangeAspect="1"/>
          </p:cNvPicPr>
          <p:nvPr/>
        </p:nvPicPr>
        <p:blipFill>
          <a:blip r:embed="rId4">
            <a:extLst>
              <a:ext uri="{28A0092B-C50C-407E-A947-70E740481C1C}">
                <a14:useLocalDpi xmlns:a14="http://schemas.microsoft.com/office/drawing/2010/main" val="0"/>
              </a:ext>
            </a:extLst>
          </a:blip>
          <a:srcRect l="81614" b="71628"/>
          <a:stretch/>
        </p:blipFill>
        <p:spPr>
          <a:xfrm>
            <a:off x="5266354" y="2942953"/>
            <a:ext cx="2080615" cy="2790368"/>
          </a:xfrm>
          <a:prstGeom prst="rect">
            <a:avLst/>
          </a:prstGeom>
        </p:spPr>
      </p:pic>
      <p:sp>
        <p:nvSpPr>
          <p:cNvPr id="32" name="Callout: Up Arrow 31">
            <a:extLst>
              <a:ext uri="{FF2B5EF4-FFF2-40B4-BE49-F238E27FC236}">
                <a16:creationId xmlns:a16="http://schemas.microsoft.com/office/drawing/2014/main" id="{54A64485-AC32-DB3A-38D5-BFCA2446CE86}"/>
              </a:ext>
            </a:extLst>
          </p:cNvPr>
          <p:cNvSpPr/>
          <p:nvPr/>
        </p:nvSpPr>
        <p:spPr>
          <a:xfrm>
            <a:off x="5651365" y="5733320"/>
            <a:ext cx="1235242" cy="667479"/>
          </a:xfrm>
          <a:prstGeom prst="upArrowCallou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CUT</a:t>
            </a:r>
          </a:p>
        </p:txBody>
      </p:sp>
      <p:grpSp>
        <p:nvGrpSpPr>
          <p:cNvPr id="46" name="Group 45">
            <a:extLst>
              <a:ext uri="{FF2B5EF4-FFF2-40B4-BE49-F238E27FC236}">
                <a16:creationId xmlns:a16="http://schemas.microsoft.com/office/drawing/2014/main" id="{CD304F2A-A2F4-994F-F39B-78496A626D11}"/>
              </a:ext>
            </a:extLst>
          </p:cNvPr>
          <p:cNvGrpSpPr/>
          <p:nvPr/>
        </p:nvGrpSpPr>
        <p:grpSpPr>
          <a:xfrm>
            <a:off x="5710989" y="4985556"/>
            <a:ext cx="1540042" cy="680756"/>
            <a:chOff x="5710989" y="4985556"/>
            <a:chExt cx="1540042" cy="680756"/>
          </a:xfrm>
        </p:grpSpPr>
        <p:cxnSp>
          <p:nvCxnSpPr>
            <p:cNvPr id="34" name="Straight Connector 33">
              <a:extLst>
                <a:ext uri="{FF2B5EF4-FFF2-40B4-BE49-F238E27FC236}">
                  <a16:creationId xmlns:a16="http://schemas.microsoft.com/office/drawing/2014/main" id="{B1658350-6701-E05D-4311-7BDD52D8BFDB}"/>
                </a:ext>
              </a:extLst>
            </p:cNvPr>
            <p:cNvCxnSpPr/>
            <p:nvPr/>
          </p:nvCxnSpPr>
          <p:spPr>
            <a:xfrm>
              <a:off x="5710989" y="5001628"/>
              <a:ext cx="0" cy="664684"/>
            </a:xfrm>
            <a:prstGeom prst="line">
              <a:avLst/>
            </a:prstGeom>
            <a:ln w="38100"/>
          </p:spPr>
          <p:style>
            <a:lnRef idx="2">
              <a:schemeClr val="accent2"/>
            </a:lnRef>
            <a:fillRef idx="0">
              <a:schemeClr val="accent2"/>
            </a:fillRef>
            <a:effectRef idx="1">
              <a:schemeClr val="accent2"/>
            </a:effectRef>
            <a:fontRef idx="minor">
              <a:schemeClr val="tx1"/>
            </a:fontRef>
          </p:style>
        </p:cxnSp>
        <p:cxnSp>
          <p:nvCxnSpPr>
            <p:cNvPr id="35" name="Straight Connector 34">
              <a:extLst>
                <a:ext uri="{FF2B5EF4-FFF2-40B4-BE49-F238E27FC236}">
                  <a16:creationId xmlns:a16="http://schemas.microsoft.com/office/drawing/2014/main" id="{7AE15F2D-99AA-1C1A-FC23-FBD9C9B07562}"/>
                </a:ext>
              </a:extLst>
            </p:cNvPr>
            <p:cNvCxnSpPr/>
            <p:nvPr/>
          </p:nvCxnSpPr>
          <p:spPr>
            <a:xfrm>
              <a:off x="5927558" y="5001628"/>
              <a:ext cx="0" cy="664684"/>
            </a:xfrm>
            <a:prstGeom prst="line">
              <a:avLst/>
            </a:prstGeom>
            <a:ln w="38100"/>
          </p:spPr>
          <p:style>
            <a:lnRef idx="2">
              <a:schemeClr val="accent2"/>
            </a:lnRef>
            <a:fillRef idx="0">
              <a:schemeClr val="accent2"/>
            </a:fillRef>
            <a:effectRef idx="1">
              <a:schemeClr val="accent2"/>
            </a:effectRef>
            <a:fontRef idx="minor">
              <a:schemeClr val="tx1"/>
            </a:fontRef>
          </p:style>
        </p:cxnSp>
        <p:cxnSp>
          <p:nvCxnSpPr>
            <p:cNvPr id="36" name="Straight Connector 35">
              <a:extLst>
                <a:ext uri="{FF2B5EF4-FFF2-40B4-BE49-F238E27FC236}">
                  <a16:creationId xmlns:a16="http://schemas.microsoft.com/office/drawing/2014/main" id="{294C125B-8CE3-BCF5-A5D9-D43C4AC80C45}"/>
                </a:ext>
              </a:extLst>
            </p:cNvPr>
            <p:cNvCxnSpPr/>
            <p:nvPr/>
          </p:nvCxnSpPr>
          <p:spPr>
            <a:xfrm>
              <a:off x="6136105" y="4985556"/>
              <a:ext cx="0" cy="664684"/>
            </a:xfrm>
            <a:prstGeom prst="line">
              <a:avLst/>
            </a:prstGeom>
            <a:ln w="38100"/>
          </p:spPr>
          <p:style>
            <a:lnRef idx="2">
              <a:schemeClr val="accent2"/>
            </a:lnRef>
            <a:fillRef idx="0">
              <a:schemeClr val="accent2"/>
            </a:fillRef>
            <a:effectRef idx="1">
              <a:schemeClr val="accent2"/>
            </a:effectRef>
            <a:fontRef idx="minor">
              <a:schemeClr val="tx1"/>
            </a:fontRef>
          </p:style>
        </p:cxnSp>
        <p:cxnSp>
          <p:nvCxnSpPr>
            <p:cNvPr id="37" name="Straight Connector 36">
              <a:extLst>
                <a:ext uri="{FF2B5EF4-FFF2-40B4-BE49-F238E27FC236}">
                  <a16:creationId xmlns:a16="http://schemas.microsoft.com/office/drawing/2014/main" id="{A6E1FDF7-B7B2-8F7A-BD72-CAAF41D21505}"/>
                </a:ext>
              </a:extLst>
            </p:cNvPr>
            <p:cNvCxnSpPr/>
            <p:nvPr/>
          </p:nvCxnSpPr>
          <p:spPr>
            <a:xfrm>
              <a:off x="6330724" y="4985556"/>
              <a:ext cx="0" cy="664684"/>
            </a:xfrm>
            <a:prstGeom prst="line">
              <a:avLst/>
            </a:prstGeom>
            <a:ln w="38100"/>
          </p:spPr>
          <p:style>
            <a:lnRef idx="2">
              <a:schemeClr val="accent2"/>
            </a:lnRef>
            <a:fillRef idx="0">
              <a:schemeClr val="accent2"/>
            </a:fillRef>
            <a:effectRef idx="1">
              <a:schemeClr val="accent2"/>
            </a:effectRef>
            <a:fontRef idx="minor">
              <a:schemeClr val="tx1"/>
            </a:fontRef>
          </p:style>
        </p:cxnSp>
        <p:cxnSp>
          <p:nvCxnSpPr>
            <p:cNvPr id="38" name="Straight Connector 37">
              <a:extLst>
                <a:ext uri="{FF2B5EF4-FFF2-40B4-BE49-F238E27FC236}">
                  <a16:creationId xmlns:a16="http://schemas.microsoft.com/office/drawing/2014/main" id="{56907D15-8798-7946-0DD1-D4297ED4AB2F}"/>
                </a:ext>
              </a:extLst>
            </p:cNvPr>
            <p:cNvCxnSpPr/>
            <p:nvPr/>
          </p:nvCxnSpPr>
          <p:spPr>
            <a:xfrm>
              <a:off x="6537158" y="5001628"/>
              <a:ext cx="0" cy="664684"/>
            </a:xfrm>
            <a:prstGeom prst="line">
              <a:avLst/>
            </a:prstGeom>
            <a:ln w="38100"/>
          </p:spPr>
          <p:style>
            <a:lnRef idx="2">
              <a:schemeClr val="accent2"/>
            </a:lnRef>
            <a:fillRef idx="0">
              <a:schemeClr val="accent2"/>
            </a:fillRef>
            <a:effectRef idx="1">
              <a:schemeClr val="accent2"/>
            </a:effectRef>
            <a:fontRef idx="minor">
              <a:schemeClr val="tx1"/>
            </a:fontRef>
          </p:style>
        </p:cxnSp>
        <p:cxnSp>
          <p:nvCxnSpPr>
            <p:cNvPr id="39" name="Straight Connector 38">
              <a:extLst>
                <a:ext uri="{FF2B5EF4-FFF2-40B4-BE49-F238E27FC236}">
                  <a16:creationId xmlns:a16="http://schemas.microsoft.com/office/drawing/2014/main" id="{9E744B95-32C8-78ED-81FE-415B5CF9468F}"/>
                </a:ext>
              </a:extLst>
            </p:cNvPr>
            <p:cNvCxnSpPr/>
            <p:nvPr/>
          </p:nvCxnSpPr>
          <p:spPr>
            <a:xfrm>
              <a:off x="6751387" y="5001628"/>
              <a:ext cx="0" cy="664684"/>
            </a:xfrm>
            <a:prstGeom prst="line">
              <a:avLst/>
            </a:prstGeom>
            <a:ln w="38100"/>
          </p:spPr>
          <p:style>
            <a:lnRef idx="2">
              <a:schemeClr val="accent2"/>
            </a:lnRef>
            <a:fillRef idx="0">
              <a:schemeClr val="accent2"/>
            </a:fillRef>
            <a:effectRef idx="1">
              <a:schemeClr val="accent2"/>
            </a:effectRef>
            <a:fontRef idx="minor">
              <a:schemeClr val="tx1"/>
            </a:fontRef>
          </p:style>
        </p:cxnSp>
        <p:cxnSp>
          <p:nvCxnSpPr>
            <p:cNvPr id="40" name="Straight Connector 39">
              <a:extLst>
                <a:ext uri="{FF2B5EF4-FFF2-40B4-BE49-F238E27FC236}">
                  <a16:creationId xmlns:a16="http://schemas.microsoft.com/office/drawing/2014/main" id="{FFE6E145-9895-15AF-11E0-75EA9BA6BB0D}"/>
                </a:ext>
              </a:extLst>
            </p:cNvPr>
            <p:cNvCxnSpPr/>
            <p:nvPr/>
          </p:nvCxnSpPr>
          <p:spPr>
            <a:xfrm>
              <a:off x="6926712" y="5001628"/>
              <a:ext cx="0" cy="664684"/>
            </a:xfrm>
            <a:prstGeom prst="line">
              <a:avLst/>
            </a:prstGeom>
            <a:ln w="38100"/>
          </p:spPr>
          <p:style>
            <a:lnRef idx="2">
              <a:schemeClr val="accent2"/>
            </a:lnRef>
            <a:fillRef idx="0">
              <a:schemeClr val="accent2"/>
            </a:fillRef>
            <a:effectRef idx="1">
              <a:schemeClr val="accent2"/>
            </a:effectRef>
            <a:fontRef idx="minor">
              <a:schemeClr val="tx1"/>
            </a:fontRef>
          </p:style>
        </p:cxnSp>
        <p:cxnSp>
          <p:nvCxnSpPr>
            <p:cNvPr id="41" name="Straight Connector 40">
              <a:extLst>
                <a:ext uri="{FF2B5EF4-FFF2-40B4-BE49-F238E27FC236}">
                  <a16:creationId xmlns:a16="http://schemas.microsoft.com/office/drawing/2014/main" id="{62E65B38-155B-DC6C-3AEB-20C06AD962A1}"/>
                </a:ext>
              </a:extLst>
            </p:cNvPr>
            <p:cNvCxnSpPr/>
            <p:nvPr/>
          </p:nvCxnSpPr>
          <p:spPr>
            <a:xfrm>
              <a:off x="7079112" y="4985556"/>
              <a:ext cx="0" cy="664684"/>
            </a:xfrm>
            <a:prstGeom prst="line">
              <a:avLst/>
            </a:prstGeom>
            <a:ln w="38100"/>
          </p:spPr>
          <p:style>
            <a:lnRef idx="2">
              <a:schemeClr val="accent2"/>
            </a:lnRef>
            <a:fillRef idx="0">
              <a:schemeClr val="accent2"/>
            </a:fillRef>
            <a:effectRef idx="1">
              <a:schemeClr val="accent2"/>
            </a:effectRef>
            <a:fontRef idx="minor">
              <a:schemeClr val="tx1"/>
            </a:fontRef>
          </p:style>
        </p:cxnSp>
        <p:cxnSp>
          <p:nvCxnSpPr>
            <p:cNvPr id="42" name="Straight Connector 41">
              <a:extLst>
                <a:ext uri="{FF2B5EF4-FFF2-40B4-BE49-F238E27FC236}">
                  <a16:creationId xmlns:a16="http://schemas.microsoft.com/office/drawing/2014/main" id="{862E6408-37E3-594E-895F-02EBECB37605}"/>
                </a:ext>
              </a:extLst>
            </p:cNvPr>
            <p:cNvCxnSpPr/>
            <p:nvPr/>
          </p:nvCxnSpPr>
          <p:spPr>
            <a:xfrm>
              <a:off x="7251031" y="5001628"/>
              <a:ext cx="0" cy="664684"/>
            </a:xfrm>
            <a:prstGeom prst="line">
              <a:avLst/>
            </a:prstGeom>
            <a:ln w="38100"/>
          </p:spPr>
          <p:style>
            <a:lnRef idx="2">
              <a:schemeClr val="accent2"/>
            </a:lnRef>
            <a:fillRef idx="0">
              <a:schemeClr val="accent2"/>
            </a:fillRef>
            <a:effectRef idx="1">
              <a:schemeClr val="accent2"/>
            </a:effectRef>
            <a:fontRef idx="minor">
              <a:schemeClr val="tx1"/>
            </a:fontRef>
          </p:style>
        </p:cxnSp>
      </p:grpSp>
      <p:cxnSp>
        <p:nvCxnSpPr>
          <p:cNvPr id="43" name="Straight Connector 42">
            <a:extLst>
              <a:ext uri="{FF2B5EF4-FFF2-40B4-BE49-F238E27FC236}">
                <a16:creationId xmlns:a16="http://schemas.microsoft.com/office/drawing/2014/main" id="{15C52940-C3C9-E14A-D52F-87A7AF170139}"/>
              </a:ext>
            </a:extLst>
          </p:cNvPr>
          <p:cNvCxnSpPr>
            <a:cxnSpLocks/>
          </p:cNvCxnSpPr>
          <p:nvPr/>
        </p:nvCxnSpPr>
        <p:spPr>
          <a:xfrm>
            <a:off x="10939473" y="2008773"/>
            <a:ext cx="0" cy="2976783"/>
          </a:xfrm>
          <a:prstGeom prst="line">
            <a:avLst/>
          </a:prstGeom>
          <a:ln w="38100"/>
        </p:spPr>
        <p:style>
          <a:lnRef idx="2">
            <a:schemeClr val="accent2"/>
          </a:lnRef>
          <a:fillRef idx="0">
            <a:schemeClr val="accent2"/>
          </a:fillRef>
          <a:effectRef idx="1">
            <a:schemeClr val="accent2"/>
          </a:effectRef>
          <a:fontRef idx="minor">
            <a:schemeClr val="tx1"/>
          </a:fontRef>
        </p:style>
      </p:cxnSp>
      <p:sp>
        <p:nvSpPr>
          <p:cNvPr id="45" name="Freeform: Shape 44">
            <a:extLst>
              <a:ext uri="{FF2B5EF4-FFF2-40B4-BE49-F238E27FC236}">
                <a16:creationId xmlns:a16="http://schemas.microsoft.com/office/drawing/2014/main" id="{69719891-FB8F-DE11-28DE-D40F3284D59E}"/>
              </a:ext>
            </a:extLst>
          </p:cNvPr>
          <p:cNvSpPr/>
          <p:nvPr/>
        </p:nvSpPr>
        <p:spPr>
          <a:xfrm>
            <a:off x="8502314" y="2053389"/>
            <a:ext cx="465341" cy="2935706"/>
          </a:xfrm>
          <a:custGeom>
            <a:avLst/>
            <a:gdLst>
              <a:gd name="connsiteX0" fmla="*/ 385012 w 465341"/>
              <a:gd name="connsiteY0" fmla="*/ 0 h 2935706"/>
              <a:gd name="connsiteX1" fmla="*/ 401054 w 465341"/>
              <a:gd name="connsiteY1" fmla="*/ 80211 h 2935706"/>
              <a:gd name="connsiteX2" fmla="*/ 433139 w 465341"/>
              <a:gd name="connsiteY2" fmla="*/ 320843 h 2935706"/>
              <a:gd name="connsiteX3" fmla="*/ 417097 w 465341"/>
              <a:gd name="connsiteY3" fmla="*/ 497306 h 2935706"/>
              <a:gd name="connsiteX4" fmla="*/ 401054 w 465341"/>
              <a:gd name="connsiteY4" fmla="*/ 577516 h 2935706"/>
              <a:gd name="connsiteX5" fmla="*/ 385012 w 465341"/>
              <a:gd name="connsiteY5" fmla="*/ 641685 h 2935706"/>
              <a:gd name="connsiteX6" fmla="*/ 144381 w 465341"/>
              <a:gd name="connsiteY6" fmla="*/ 657727 h 2935706"/>
              <a:gd name="connsiteX7" fmla="*/ 128339 w 465341"/>
              <a:gd name="connsiteY7" fmla="*/ 705853 h 2935706"/>
              <a:gd name="connsiteX8" fmla="*/ 96254 w 465341"/>
              <a:gd name="connsiteY8" fmla="*/ 850232 h 2935706"/>
              <a:gd name="connsiteX9" fmla="*/ 32086 w 465341"/>
              <a:gd name="connsiteY9" fmla="*/ 930443 h 2935706"/>
              <a:gd name="connsiteX10" fmla="*/ 16044 w 465341"/>
              <a:gd name="connsiteY10" fmla="*/ 1010653 h 2935706"/>
              <a:gd name="connsiteX11" fmla="*/ 2 w 465341"/>
              <a:gd name="connsiteY11" fmla="*/ 1058779 h 2935706"/>
              <a:gd name="connsiteX12" fmla="*/ 16044 w 465341"/>
              <a:gd name="connsiteY12" fmla="*/ 1251285 h 2935706"/>
              <a:gd name="connsiteX13" fmla="*/ 64170 w 465341"/>
              <a:gd name="connsiteY13" fmla="*/ 1299411 h 2935706"/>
              <a:gd name="connsiteX14" fmla="*/ 128339 w 465341"/>
              <a:gd name="connsiteY14" fmla="*/ 1347537 h 2935706"/>
              <a:gd name="connsiteX15" fmla="*/ 272718 w 465341"/>
              <a:gd name="connsiteY15" fmla="*/ 1363579 h 2935706"/>
              <a:gd name="connsiteX16" fmla="*/ 320844 w 465341"/>
              <a:gd name="connsiteY16" fmla="*/ 1411706 h 2935706"/>
              <a:gd name="connsiteX17" fmla="*/ 401054 w 465341"/>
              <a:gd name="connsiteY17" fmla="*/ 1636295 h 2935706"/>
              <a:gd name="connsiteX18" fmla="*/ 417097 w 465341"/>
              <a:gd name="connsiteY18" fmla="*/ 1748590 h 2935706"/>
              <a:gd name="connsiteX19" fmla="*/ 433139 w 465341"/>
              <a:gd name="connsiteY19" fmla="*/ 1812758 h 2935706"/>
              <a:gd name="connsiteX20" fmla="*/ 449181 w 465341"/>
              <a:gd name="connsiteY20" fmla="*/ 1892969 h 2935706"/>
              <a:gd name="connsiteX21" fmla="*/ 449181 w 465341"/>
              <a:gd name="connsiteY21" fmla="*/ 2679032 h 2935706"/>
              <a:gd name="connsiteX22" fmla="*/ 417097 w 465341"/>
              <a:gd name="connsiteY22" fmla="*/ 2743200 h 2935706"/>
              <a:gd name="connsiteX23" fmla="*/ 401054 w 465341"/>
              <a:gd name="connsiteY23" fmla="*/ 2807369 h 2935706"/>
              <a:gd name="connsiteX24" fmla="*/ 385012 w 465341"/>
              <a:gd name="connsiteY24" fmla="*/ 2855495 h 2935706"/>
              <a:gd name="connsiteX25" fmla="*/ 385012 w 465341"/>
              <a:gd name="connsiteY25" fmla="*/ 2935706 h 293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5341" h="2935706">
                <a:moveTo>
                  <a:pt x="385012" y="0"/>
                </a:moveTo>
                <a:cubicBezTo>
                  <a:pt x="390359" y="26737"/>
                  <a:pt x="397868" y="53131"/>
                  <a:pt x="401054" y="80211"/>
                </a:cubicBezTo>
                <a:cubicBezTo>
                  <a:pt x="429603" y="322874"/>
                  <a:pt x="393820" y="202883"/>
                  <a:pt x="433139" y="320843"/>
                </a:cubicBezTo>
                <a:cubicBezTo>
                  <a:pt x="427792" y="379664"/>
                  <a:pt x="424423" y="438699"/>
                  <a:pt x="417097" y="497306"/>
                </a:cubicBezTo>
                <a:cubicBezTo>
                  <a:pt x="413715" y="524362"/>
                  <a:pt x="406969" y="550899"/>
                  <a:pt x="401054" y="577516"/>
                </a:cubicBezTo>
                <a:cubicBezTo>
                  <a:pt x="396271" y="599039"/>
                  <a:pt x="406056" y="635109"/>
                  <a:pt x="385012" y="641685"/>
                </a:cubicBezTo>
                <a:cubicBezTo>
                  <a:pt x="308283" y="665663"/>
                  <a:pt x="224591" y="652380"/>
                  <a:pt x="144381" y="657727"/>
                </a:cubicBezTo>
                <a:cubicBezTo>
                  <a:pt x="139034" y="673769"/>
                  <a:pt x="132007" y="689346"/>
                  <a:pt x="128339" y="705853"/>
                </a:cubicBezTo>
                <a:cubicBezTo>
                  <a:pt x="118479" y="750224"/>
                  <a:pt x="117924" y="806892"/>
                  <a:pt x="96254" y="850232"/>
                </a:cubicBezTo>
                <a:cubicBezTo>
                  <a:pt x="76017" y="890705"/>
                  <a:pt x="61928" y="900600"/>
                  <a:pt x="32086" y="930443"/>
                </a:cubicBezTo>
                <a:cubicBezTo>
                  <a:pt x="26739" y="957180"/>
                  <a:pt x="22657" y="984201"/>
                  <a:pt x="16044" y="1010653"/>
                </a:cubicBezTo>
                <a:cubicBezTo>
                  <a:pt x="11943" y="1027058"/>
                  <a:pt x="2" y="1041869"/>
                  <a:pt x="2" y="1058779"/>
                </a:cubicBezTo>
                <a:cubicBezTo>
                  <a:pt x="2" y="1123170"/>
                  <a:pt x="-547" y="1189068"/>
                  <a:pt x="16044" y="1251285"/>
                </a:cubicBezTo>
                <a:cubicBezTo>
                  <a:pt x="21889" y="1273206"/>
                  <a:pt x="46945" y="1284647"/>
                  <a:pt x="64170" y="1299411"/>
                </a:cubicBezTo>
                <a:cubicBezTo>
                  <a:pt x="84470" y="1316811"/>
                  <a:pt x="102784" y="1339674"/>
                  <a:pt x="128339" y="1347537"/>
                </a:cubicBezTo>
                <a:cubicBezTo>
                  <a:pt x="174620" y="1361777"/>
                  <a:pt x="224592" y="1358232"/>
                  <a:pt x="272718" y="1363579"/>
                </a:cubicBezTo>
                <a:cubicBezTo>
                  <a:pt x="288760" y="1379621"/>
                  <a:pt x="313670" y="1390183"/>
                  <a:pt x="320844" y="1411706"/>
                </a:cubicBezTo>
                <a:cubicBezTo>
                  <a:pt x="401423" y="1653446"/>
                  <a:pt x="285367" y="1559170"/>
                  <a:pt x="401054" y="1636295"/>
                </a:cubicBezTo>
                <a:cubicBezTo>
                  <a:pt x="463487" y="1729943"/>
                  <a:pt x="417097" y="1634640"/>
                  <a:pt x="417097" y="1748590"/>
                </a:cubicBezTo>
                <a:cubicBezTo>
                  <a:pt x="417097" y="1770638"/>
                  <a:pt x="428356" y="1791235"/>
                  <a:pt x="433139" y="1812758"/>
                </a:cubicBezTo>
                <a:cubicBezTo>
                  <a:pt x="439054" y="1839375"/>
                  <a:pt x="443834" y="1866232"/>
                  <a:pt x="449181" y="1892969"/>
                </a:cubicBezTo>
                <a:cubicBezTo>
                  <a:pt x="454710" y="2075417"/>
                  <a:pt x="482601" y="2456229"/>
                  <a:pt x="449181" y="2679032"/>
                </a:cubicBezTo>
                <a:cubicBezTo>
                  <a:pt x="445634" y="2702681"/>
                  <a:pt x="425494" y="2720809"/>
                  <a:pt x="417097" y="2743200"/>
                </a:cubicBezTo>
                <a:cubicBezTo>
                  <a:pt x="409355" y="2763844"/>
                  <a:pt x="407111" y="2786169"/>
                  <a:pt x="401054" y="2807369"/>
                </a:cubicBezTo>
                <a:cubicBezTo>
                  <a:pt x="396408" y="2823628"/>
                  <a:pt x="387109" y="2838716"/>
                  <a:pt x="385012" y="2855495"/>
                </a:cubicBezTo>
                <a:cubicBezTo>
                  <a:pt x="381696" y="2882026"/>
                  <a:pt x="385012" y="2908969"/>
                  <a:pt x="385012" y="2935706"/>
                </a:cubicBezTo>
              </a:path>
            </a:pathLst>
          </a:cu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5010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par>
                                <p:cTn id="27" presetID="22" presetClass="entr" presetSubtype="4" fill="hold" nodeType="with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down)">
                                      <p:cBhvr>
                                        <p:cTn id="29" dur="500"/>
                                        <p:tgtEl>
                                          <p:spTgt spid="46"/>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F279F-A45D-0447-E5F0-6F80100153D5}"/>
              </a:ext>
            </a:extLst>
          </p:cNvPr>
          <p:cNvSpPr>
            <a:spLocks noGrp="1"/>
          </p:cNvSpPr>
          <p:nvPr>
            <p:ph type="title"/>
          </p:nvPr>
        </p:nvSpPr>
        <p:spPr>
          <a:xfrm>
            <a:off x="467360" y="457200"/>
            <a:ext cx="3974148" cy="1026160"/>
          </a:xfrm>
          <a:ln w="57150">
            <a:solidFill>
              <a:schemeClr val="accent5">
                <a:lumMod val="40000"/>
                <a:lumOff val="60000"/>
              </a:schemeClr>
            </a:solidFill>
          </a:ln>
        </p:spPr>
        <p:style>
          <a:lnRef idx="2">
            <a:schemeClr val="accent4">
              <a:shade val="15000"/>
            </a:schemeClr>
          </a:lnRef>
          <a:fillRef idx="1">
            <a:schemeClr val="accent4"/>
          </a:fillRef>
          <a:effectRef idx="0">
            <a:schemeClr val="accent4"/>
          </a:effectRef>
          <a:fontRef idx="minor">
            <a:schemeClr val="lt1"/>
          </a:fontRef>
        </p:style>
        <p:txBody>
          <a:bodyPr/>
          <a:lstStyle/>
          <a:p>
            <a:r>
              <a:rPr lang="en-US" dirty="0"/>
              <a:t>CRAFT TIME</a:t>
            </a:r>
          </a:p>
        </p:txBody>
      </p:sp>
      <p:sp>
        <p:nvSpPr>
          <p:cNvPr id="3" name="Content Placeholder 2">
            <a:extLst>
              <a:ext uri="{FF2B5EF4-FFF2-40B4-BE49-F238E27FC236}">
                <a16:creationId xmlns:a16="http://schemas.microsoft.com/office/drawing/2014/main" id="{178CE75A-DB3F-BCA8-B3AF-078561FF0F82}"/>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24CF203D-3651-4415-2B1C-ED4C76C59D35}"/>
              </a:ext>
            </a:extLst>
          </p:cNvPr>
          <p:cNvSpPr>
            <a:spLocks noGrp="1"/>
          </p:cNvSpPr>
          <p:nvPr>
            <p:ph type="body" sz="half" idx="2"/>
          </p:nvPr>
        </p:nvSpPr>
        <p:spPr>
          <a:xfrm>
            <a:off x="467360" y="1808480"/>
            <a:ext cx="3974147" cy="4592320"/>
          </a:xfrm>
          <a:ln w="57150">
            <a:solidFill>
              <a:schemeClr val="accent4">
                <a:lumMod val="75000"/>
              </a:schemeClr>
            </a:solidFill>
          </a:ln>
        </p:spPr>
        <p:style>
          <a:lnRef idx="1">
            <a:schemeClr val="accent5"/>
          </a:lnRef>
          <a:fillRef idx="2">
            <a:schemeClr val="accent5"/>
          </a:fillRef>
          <a:effectRef idx="1">
            <a:schemeClr val="accent5"/>
          </a:effectRef>
          <a:fontRef idx="minor">
            <a:schemeClr val="dk1"/>
          </a:fontRef>
        </p:style>
        <p:txBody>
          <a:bodyPr/>
          <a:lstStyle/>
          <a:p>
            <a:endParaRPr lang="en-US" dirty="0"/>
          </a:p>
          <a:p>
            <a:r>
              <a:rPr lang="en-US" dirty="0"/>
              <a:t>Let’s make a camel</a:t>
            </a:r>
          </a:p>
          <a:p>
            <a:pPr marL="342900" indent="-342900">
              <a:buFont typeface="+mj-lt"/>
              <a:buAutoNum type="arabicPeriod"/>
            </a:pPr>
            <a:r>
              <a:rPr lang="en-US" dirty="0"/>
              <a:t>Color your camel and all it’s parts</a:t>
            </a:r>
          </a:p>
          <a:p>
            <a:pPr marL="342900" indent="-342900">
              <a:buFont typeface="+mj-lt"/>
              <a:buAutoNum type="arabicPeriod"/>
            </a:pPr>
            <a:r>
              <a:rPr lang="en-US" dirty="0"/>
              <a:t>Cut out the parts.</a:t>
            </a:r>
          </a:p>
          <a:p>
            <a:pPr marL="342900" indent="-342900">
              <a:buFont typeface="+mj-lt"/>
              <a:buAutoNum type="arabicPeriod"/>
            </a:pPr>
            <a:r>
              <a:rPr lang="en-US" dirty="0"/>
              <a:t>You can cut on all the little lines from the bottom to the middle line to make a fringe.</a:t>
            </a:r>
          </a:p>
        </p:txBody>
      </p:sp>
      <p:sp>
        <p:nvSpPr>
          <p:cNvPr id="5" name="Rectangle 4">
            <a:extLst>
              <a:ext uri="{FF2B5EF4-FFF2-40B4-BE49-F238E27FC236}">
                <a16:creationId xmlns:a16="http://schemas.microsoft.com/office/drawing/2014/main" id="{0C8E0621-F117-276C-3E55-10C65134F5FC}"/>
              </a:ext>
            </a:extLst>
          </p:cNvPr>
          <p:cNvSpPr/>
          <p:nvPr/>
        </p:nvSpPr>
        <p:spPr>
          <a:xfrm>
            <a:off x="5183188" y="457200"/>
            <a:ext cx="6541452" cy="5943600"/>
          </a:xfrm>
          <a:prstGeom prst="rect">
            <a:avLst/>
          </a:prstGeom>
          <a:ln w="76200">
            <a:solidFill>
              <a:schemeClr val="accent5">
                <a:lumMod val="20000"/>
                <a:lumOff val="8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6" name="Picture 5" descr="A camel with colorful saddle&#10;&#10;Description automatically generated">
            <a:extLst>
              <a:ext uri="{FF2B5EF4-FFF2-40B4-BE49-F238E27FC236}">
                <a16:creationId xmlns:a16="http://schemas.microsoft.com/office/drawing/2014/main" id="{874229C4-EF91-084A-8ACB-C4CA40FE852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75153" y="5080000"/>
            <a:ext cx="2716847" cy="2017712"/>
          </a:xfrm>
          <a:prstGeom prst="rect">
            <a:avLst/>
          </a:prstGeom>
        </p:spPr>
      </p:pic>
      <p:grpSp>
        <p:nvGrpSpPr>
          <p:cNvPr id="8" name="Group 7">
            <a:extLst>
              <a:ext uri="{FF2B5EF4-FFF2-40B4-BE49-F238E27FC236}">
                <a16:creationId xmlns:a16="http://schemas.microsoft.com/office/drawing/2014/main" id="{C88F1BF0-DBE2-1C15-DB4D-397D0BDD86E0}"/>
              </a:ext>
            </a:extLst>
          </p:cNvPr>
          <p:cNvGrpSpPr/>
          <p:nvPr/>
        </p:nvGrpSpPr>
        <p:grpSpPr>
          <a:xfrm>
            <a:off x="5559742" y="904680"/>
            <a:ext cx="5489257" cy="4543620"/>
            <a:chOff x="5676900" y="839215"/>
            <a:chExt cx="5143500" cy="4094735"/>
          </a:xfrm>
        </p:grpSpPr>
        <p:sp>
          <p:nvSpPr>
            <p:cNvPr id="7" name="Rectangle 6">
              <a:extLst>
                <a:ext uri="{FF2B5EF4-FFF2-40B4-BE49-F238E27FC236}">
                  <a16:creationId xmlns:a16="http://schemas.microsoft.com/office/drawing/2014/main" id="{775F60DB-32F9-F57C-501D-3179F96B4395}"/>
                </a:ext>
              </a:extLst>
            </p:cNvPr>
            <p:cNvSpPr/>
            <p:nvPr/>
          </p:nvSpPr>
          <p:spPr>
            <a:xfrm>
              <a:off x="5676900" y="839215"/>
              <a:ext cx="5143500" cy="409473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26" name="Picture 2">
              <a:extLst>
                <a:ext uri="{FF2B5EF4-FFF2-40B4-BE49-F238E27FC236}">
                  <a16:creationId xmlns:a16="http://schemas.microsoft.com/office/drawing/2014/main" id="{CA5753A6-313F-EF02-A59C-03EF54E996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6435" y="987425"/>
              <a:ext cx="4941888" cy="385877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Tree>
    <p:extLst>
      <p:ext uri="{BB962C8B-B14F-4D97-AF65-F5344CB8AC3E}">
        <p14:creationId xmlns:p14="http://schemas.microsoft.com/office/powerpoint/2010/main" val="37640336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F279F-A45D-0447-E5F0-6F80100153D5}"/>
              </a:ext>
            </a:extLst>
          </p:cNvPr>
          <p:cNvSpPr>
            <a:spLocks noGrp="1"/>
          </p:cNvSpPr>
          <p:nvPr>
            <p:ph type="title"/>
          </p:nvPr>
        </p:nvSpPr>
        <p:spPr>
          <a:xfrm rot="16200000">
            <a:off x="-2252425" y="2798683"/>
            <a:ext cx="6178074" cy="1026160"/>
          </a:xfrm>
          <a:ln w="57150">
            <a:solidFill>
              <a:schemeClr val="accent5">
                <a:lumMod val="40000"/>
                <a:lumOff val="60000"/>
              </a:schemeClr>
            </a:solidFill>
          </a:ln>
        </p:spPr>
        <p:style>
          <a:lnRef idx="2">
            <a:schemeClr val="accent4">
              <a:shade val="15000"/>
            </a:schemeClr>
          </a:lnRef>
          <a:fillRef idx="1">
            <a:schemeClr val="accent4"/>
          </a:fillRef>
          <a:effectRef idx="0">
            <a:schemeClr val="accent4"/>
          </a:effectRef>
          <a:fontRef idx="minor">
            <a:schemeClr val="lt1"/>
          </a:fontRef>
        </p:style>
        <p:txBody>
          <a:bodyPr/>
          <a:lstStyle/>
          <a:p>
            <a:pPr algn="ctr"/>
            <a:r>
              <a:rPr lang="en-US" dirty="0"/>
              <a:t>I Will Trust You God</a:t>
            </a:r>
          </a:p>
        </p:txBody>
      </p:sp>
      <p:sp>
        <p:nvSpPr>
          <p:cNvPr id="5" name="Rectangle 4">
            <a:extLst>
              <a:ext uri="{FF2B5EF4-FFF2-40B4-BE49-F238E27FC236}">
                <a16:creationId xmlns:a16="http://schemas.microsoft.com/office/drawing/2014/main" id="{0C8E0621-F117-276C-3E55-10C65134F5FC}"/>
              </a:ext>
            </a:extLst>
          </p:cNvPr>
          <p:cNvSpPr/>
          <p:nvPr/>
        </p:nvSpPr>
        <p:spPr>
          <a:xfrm>
            <a:off x="1727836" y="222725"/>
            <a:ext cx="9996804" cy="6178074"/>
          </a:xfrm>
          <a:prstGeom prst="rect">
            <a:avLst/>
          </a:prstGeom>
          <a:ln w="76200">
            <a:solidFill>
              <a:schemeClr val="accent5">
                <a:lumMod val="20000"/>
                <a:lumOff val="8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7" name="Online Media 6" title="I Will Trust You God | #Preschool Worship Song | Sing-along Christian kids song 🎵 #kidsworship">
            <a:hlinkClick r:id="" action="ppaction://media"/>
            <a:extLst>
              <a:ext uri="{FF2B5EF4-FFF2-40B4-BE49-F238E27FC236}">
                <a16:creationId xmlns:a16="http://schemas.microsoft.com/office/drawing/2014/main" id="{7E804DAE-C635-D3B7-17A1-FC4F3B2AC68C}"/>
              </a:ext>
            </a:extLst>
          </p:cNvPr>
          <p:cNvPicPr>
            <a:picLocks noGrp="1" noRot="1" noChangeAspect="1"/>
          </p:cNvPicPr>
          <p:nvPr>
            <p:ph idx="1"/>
            <a:videoFile r:link="rId1"/>
          </p:nvPr>
        </p:nvPicPr>
        <p:blipFill>
          <a:blip r:embed="rId3"/>
          <a:stretch>
            <a:fillRect/>
          </a:stretch>
        </p:blipFill>
        <p:spPr>
          <a:xfrm>
            <a:off x="1996609" y="723900"/>
            <a:ext cx="9574352" cy="5410199"/>
          </a:xfrm>
          <a:prstGeom prst="rect">
            <a:avLst/>
          </a:prstGeom>
        </p:spPr>
      </p:pic>
      <p:pic>
        <p:nvPicPr>
          <p:cNvPr id="6" name="Picture 5" descr="A camel with colorful saddle&#10;&#10;Description automatically generated">
            <a:extLst>
              <a:ext uri="{FF2B5EF4-FFF2-40B4-BE49-F238E27FC236}">
                <a16:creationId xmlns:a16="http://schemas.microsoft.com/office/drawing/2014/main" id="{874229C4-EF91-084A-8ACB-C4CA40FE8522}"/>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323386" y="5356427"/>
            <a:ext cx="2319995" cy="1722983"/>
          </a:xfrm>
          <a:prstGeom prst="rect">
            <a:avLst/>
          </a:prstGeom>
        </p:spPr>
      </p:pic>
    </p:spTree>
    <p:extLst>
      <p:ext uri="{BB962C8B-B14F-4D97-AF65-F5344CB8AC3E}">
        <p14:creationId xmlns:p14="http://schemas.microsoft.com/office/powerpoint/2010/main" val="385315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F279F-A45D-0447-E5F0-6F80100153D5}"/>
              </a:ext>
            </a:extLst>
          </p:cNvPr>
          <p:cNvSpPr>
            <a:spLocks noGrp="1"/>
          </p:cNvSpPr>
          <p:nvPr>
            <p:ph type="title"/>
          </p:nvPr>
        </p:nvSpPr>
        <p:spPr>
          <a:xfrm rot="16200000">
            <a:off x="-2252425" y="2798683"/>
            <a:ext cx="6178074" cy="1026160"/>
          </a:xfrm>
          <a:ln w="57150">
            <a:solidFill>
              <a:schemeClr val="accent5">
                <a:lumMod val="40000"/>
                <a:lumOff val="60000"/>
              </a:schemeClr>
            </a:solidFill>
          </a:ln>
        </p:spPr>
        <p:style>
          <a:lnRef idx="2">
            <a:schemeClr val="accent4">
              <a:shade val="15000"/>
            </a:schemeClr>
          </a:lnRef>
          <a:fillRef idx="1">
            <a:schemeClr val="accent4"/>
          </a:fillRef>
          <a:effectRef idx="0">
            <a:schemeClr val="accent4"/>
          </a:effectRef>
          <a:fontRef idx="minor">
            <a:schemeClr val="lt1"/>
          </a:fontRef>
        </p:style>
        <p:txBody>
          <a:bodyPr/>
          <a:lstStyle/>
          <a:p>
            <a:pPr algn="ctr"/>
            <a:r>
              <a:rPr lang="en-US" dirty="0"/>
              <a:t>Serving Others</a:t>
            </a:r>
          </a:p>
        </p:txBody>
      </p:sp>
      <p:sp>
        <p:nvSpPr>
          <p:cNvPr id="5" name="Rectangle 4">
            <a:extLst>
              <a:ext uri="{FF2B5EF4-FFF2-40B4-BE49-F238E27FC236}">
                <a16:creationId xmlns:a16="http://schemas.microsoft.com/office/drawing/2014/main" id="{0C8E0621-F117-276C-3E55-10C65134F5FC}"/>
              </a:ext>
            </a:extLst>
          </p:cNvPr>
          <p:cNvSpPr/>
          <p:nvPr/>
        </p:nvSpPr>
        <p:spPr>
          <a:xfrm>
            <a:off x="1727836" y="222725"/>
            <a:ext cx="9996804" cy="6178074"/>
          </a:xfrm>
          <a:prstGeom prst="rect">
            <a:avLst/>
          </a:prstGeom>
          <a:ln w="76200">
            <a:solidFill>
              <a:schemeClr val="accent5">
                <a:lumMod val="20000"/>
                <a:lumOff val="8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6" name="Picture 5" descr="A camel with colorful saddle&#10;&#10;Description automatically generated">
            <a:extLst>
              <a:ext uri="{FF2B5EF4-FFF2-40B4-BE49-F238E27FC236}">
                <a16:creationId xmlns:a16="http://schemas.microsoft.com/office/drawing/2014/main" id="{874229C4-EF91-084A-8ACB-C4CA40FE852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323386" y="5356427"/>
            <a:ext cx="2319995" cy="1722983"/>
          </a:xfrm>
          <a:prstGeom prst="rect">
            <a:avLst/>
          </a:prstGeom>
        </p:spPr>
      </p:pic>
      <p:pic>
        <p:nvPicPr>
          <p:cNvPr id="8" name="Online Media 7" title="Serving Others - Action Song">
            <a:hlinkClick r:id="" action="ppaction://media"/>
            <a:extLst>
              <a:ext uri="{FF2B5EF4-FFF2-40B4-BE49-F238E27FC236}">
                <a16:creationId xmlns:a16="http://schemas.microsoft.com/office/drawing/2014/main" id="{1476D4EB-002D-4753-D10C-ECCB8F392F9D}"/>
              </a:ext>
            </a:extLst>
          </p:cNvPr>
          <p:cNvPicPr>
            <a:picLocks noGrp="1" noRot="1" noChangeAspect="1"/>
          </p:cNvPicPr>
          <p:nvPr>
            <p:ph idx="1"/>
            <a:videoFile r:link="rId1"/>
          </p:nvPr>
        </p:nvPicPr>
        <p:blipFill>
          <a:blip r:embed="rId4"/>
          <a:stretch>
            <a:fillRect/>
          </a:stretch>
        </p:blipFill>
        <p:spPr>
          <a:xfrm>
            <a:off x="1996609" y="457201"/>
            <a:ext cx="9574351" cy="5410199"/>
          </a:xfrm>
          <a:prstGeom prst="rect">
            <a:avLst/>
          </a:prstGeom>
        </p:spPr>
      </p:pic>
    </p:spTree>
    <p:extLst>
      <p:ext uri="{BB962C8B-B14F-4D97-AF65-F5344CB8AC3E}">
        <p14:creationId xmlns:p14="http://schemas.microsoft.com/office/powerpoint/2010/main" val="78193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F279F-A45D-0447-E5F0-6F80100153D5}"/>
              </a:ext>
            </a:extLst>
          </p:cNvPr>
          <p:cNvSpPr>
            <a:spLocks noGrp="1"/>
          </p:cNvSpPr>
          <p:nvPr>
            <p:ph type="title"/>
          </p:nvPr>
        </p:nvSpPr>
        <p:spPr>
          <a:xfrm rot="16200000">
            <a:off x="-2460546" y="3006804"/>
            <a:ext cx="6178074" cy="609918"/>
          </a:xfrm>
          <a:ln w="57150">
            <a:solidFill>
              <a:schemeClr val="accent5">
                <a:lumMod val="40000"/>
                <a:lumOff val="60000"/>
              </a:schemeClr>
            </a:solidFill>
          </a:ln>
        </p:spPr>
        <p:style>
          <a:lnRef idx="2">
            <a:schemeClr val="accent4">
              <a:shade val="15000"/>
            </a:schemeClr>
          </a:lnRef>
          <a:fillRef idx="1">
            <a:schemeClr val="accent4"/>
          </a:fillRef>
          <a:effectRef idx="0">
            <a:schemeClr val="accent4"/>
          </a:effectRef>
          <a:fontRef idx="minor">
            <a:schemeClr val="lt1"/>
          </a:fontRef>
        </p:style>
        <p:txBody>
          <a:bodyPr/>
          <a:lstStyle/>
          <a:p>
            <a:pPr algn="ctr"/>
            <a:r>
              <a:rPr lang="en-US" dirty="0"/>
              <a:t>Object Lesson – choose 1</a:t>
            </a:r>
          </a:p>
        </p:txBody>
      </p:sp>
      <p:sp>
        <p:nvSpPr>
          <p:cNvPr id="5" name="Rectangle 4">
            <a:extLst>
              <a:ext uri="{FF2B5EF4-FFF2-40B4-BE49-F238E27FC236}">
                <a16:creationId xmlns:a16="http://schemas.microsoft.com/office/drawing/2014/main" id="{0C8E0621-F117-276C-3E55-10C65134F5FC}"/>
              </a:ext>
            </a:extLst>
          </p:cNvPr>
          <p:cNvSpPr/>
          <p:nvPr/>
        </p:nvSpPr>
        <p:spPr>
          <a:xfrm>
            <a:off x="1200150" y="222724"/>
            <a:ext cx="10857864" cy="6425725"/>
          </a:xfrm>
          <a:prstGeom prst="rect">
            <a:avLst/>
          </a:prstGeom>
          <a:ln w="76200">
            <a:solidFill>
              <a:schemeClr val="accent5">
                <a:lumMod val="20000"/>
                <a:lumOff val="8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6" name="Picture 5" descr="A camel with colorful saddle&#10;&#10;Description automatically generated">
            <a:extLst>
              <a:ext uri="{FF2B5EF4-FFF2-40B4-BE49-F238E27FC236}">
                <a16:creationId xmlns:a16="http://schemas.microsoft.com/office/drawing/2014/main" id="{874229C4-EF91-084A-8ACB-C4CA40FE852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323386" y="5356427"/>
            <a:ext cx="2319995" cy="1722983"/>
          </a:xfrm>
          <a:prstGeom prst="rect">
            <a:avLst/>
          </a:prstGeom>
        </p:spPr>
      </p:pic>
      <p:sp>
        <p:nvSpPr>
          <p:cNvPr id="7" name="Content Placeholder 6">
            <a:extLst>
              <a:ext uri="{FF2B5EF4-FFF2-40B4-BE49-F238E27FC236}">
                <a16:creationId xmlns:a16="http://schemas.microsoft.com/office/drawing/2014/main" id="{4C51BB53-610B-8CF4-6285-A100C3DFB548}"/>
              </a:ext>
            </a:extLst>
          </p:cNvPr>
          <p:cNvSpPr>
            <a:spLocks noGrp="1"/>
          </p:cNvSpPr>
          <p:nvPr>
            <p:ph idx="1"/>
          </p:nvPr>
        </p:nvSpPr>
        <p:spPr>
          <a:xfrm>
            <a:off x="1370312" y="482802"/>
            <a:ext cx="8308526" cy="621379"/>
          </a:xfrm>
        </p:spPr>
        <p:txBody>
          <a:bodyPr/>
          <a:lstStyle/>
          <a:p>
            <a:pPr marL="0" indent="0">
              <a:buNone/>
            </a:pPr>
            <a:r>
              <a:rPr lang="en-US" dirty="0"/>
              <a:t>What does it mean to do God’s will?</a:t>
            </a:r>
          </a:p>
        </p:txBody>
      </p:sp>
      <p:pic>
        <p:nvPicPr>
          <p:cNvPr id="3" name="Online Media 2" title="OBJECT LESSON About God's Will">
            <a:hlinkClick r:id="" action="ppaction://media"/>
            <a:extLst>
              <a:ext uri="{FF2B5EF4-FFF2-40B4-BE49-F238E27FC236}">
                <a16:creationId xmlns:a16="http://schemas.microsoft.com/office/drawing/2014/main" id="{6DC1FF70-0CF1-75C2-C271-EDFBFA14A659}"/>
              </a:ext>
            </a:extLst>
          </p:cNvPr>
          <p:cNvPicPr>
            <a:picLocks noRot="1" noChangeAspect="1"/>
          </p:cNvPicPr>
          <p:nvPr>
            <a:videoFile r:link="rId1"/>
          </p:nvPr>
        </p:nvPicPr>
        <p:blipFill>
          <a:blip r:embed="rId4"/>
          <a:stretch>
            <a:fillRect/>
          </a:stretch>
        </p:blipFill>
        <p:spPr>
          <a:xfrm>
            <a:off x="8991462" y="4752304"/>
            <a:ext cx="2594001" cy="1465614"/>
          </a:xfrm>
          <a:prstGeom prst="rect">
            <a:avLst/>
          </a:prstGeom>
        </p:spPr>
      </p:pic>
      <p:sp>
        <p:nvSpPr>
          <p:cNvPr id="4" name="TextBox 3">
            <a:extLst>
              <a:ext uri="{FF2B5EF4-FFF2-40B4-BE49-F238E27FC236}">
                <a16:creationId xmlns:a16="http://schemas.microsoft.com/office/drawing/2014/main" id="{1F5A6602-619B-C5D4-951A-91021B5B2BD4}"/>
              </a:ext>
            </a:extLst>
          </p:cNvPr>
          <p:cNvSpPr txBox="1"/>
          <p:nvPr/>
        </p:nvSpPr>
        <p:spPr>
          <a:xfrm>
            <a:off x="1996608" y="5711946"/>
            <a:ext cx="3309487" cy="646331"/>
          </a:xfrm>
          <a:prstGeom prst="rect">
            <a:avLst/>
          </a:prstGeom>
          <a:noFill/>
        </p:spPr>
        <p:txBody>
          <a:bodyPr wrap="square" rtlCol="0">
            <a:spAutoFit/>
          </a:bodyPr>
          <a:lstStyle/>
          <a:p>
            <a:r>
              <a:rPr lang="en-US" dirty="0">
                <a:hlinkClick r:id="rId5"/>
              </a:rPr>
              <a:t>https://www.meetpenny.com/what-is-gods-will-object-lesson/</a:t>
            </a:r>
            <a:r>
              <a:rPr lang="en-US" dirty="0"/>
              <a:t> </a:t>
            </a:r>
          </a:p>
        </p:txBody>
      </p:sp>
      <p:pic>
        <p:nvPicPr>
          <p:cNvPr id="9" name="Picture 8" descr="A close-up of a blue and white plate&#10;&#10;Description automatically generated">
            <a:extLst>
              <a:ext uri="{FF2B5EF4-FFF2-40B4-BE49-F238E27FC236}">
                <a16:creationId xmlns:a16="http://schemas.microsoft.com/office/drawing/2014/main" id="{1666D9BE-0F7E-DA3A-F768-5D9D8258DE0E}"/>
              </a:ext>
            </a:extLst>
          </p:cNvPr>
          <p:cNvPicPr>
            <a:picLocks noChangeAspect="1"/>
          </p:cNvPicPr>
          <p:nvPr/>
        </p:nvPicPr>
        <p:blipFill>
          <a:blip r:embed="rId6">
            <a:extLst>
              <a:ext uri="{28A0092B-C50C-407E-A947-70E740481C1C}">
                <a14:useLocalDpi xmlns:a14="http://schemas.microsoft.com/office/drawing/2010/main" val="0"/>
              </a:ext>
            </a:extLst>
          </a:blip>
          <a:srcRect l="4116" t="28920" r="4616" b="30704"/>
          <a:stretch/>
        </p:blipFill>
        <p:spPr>
          <a:xfrm>
            <a:off x="8571807" y="2988141"/>
            <a:ext cx="3013656" cy="1333202"/>
          </a:xfrm>
          <a:prstGeom prst="ellipse">
            <a:avLst/>
          </a:prstGeom>
        </p:spPr>
      </p:pic>
      <p:pic>
        <p:nvPicPr>
          <p:cNvPr id="11" name="Picture 10" descr="A close-up of a glass&#10;&#10;Description automatically generated">
            <a:extLst>
              <a:ext uri="{FF2B5EF4-FFF2-40B4-BE49-F238E27FC236}">
                <a16:creationId xmlns:a16="http://schemas.microsoft.com/office/drawing/2014/main" id="{1371215C-1CA4-4927-11DF-87018208AB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04701" y="1982843"/>
            <a:ext cx="1347867" cy="1886755"/>
          </a:xfrm>
          <a:prstGeom prst="rect">
            <a:avLst/>
          </a:prstGeom>
        </p:spPr>
      </p:pic>
      <p:pic>
        <p:nvPicPr>
          <p:cNvPr id="13" name="Picture 12" descr="A book and pliers on a table&#10;&#10;Description automatically generated">
            <a:extLst>
              <a:ext uri="{FF2B5EF4-FFF2-40B4-BE49-F238E27FC236}">
                <a16:creationId xmlns:a16="http://schemas.microsoft.com/office/drawing/2014/main" id="{09F8DD99-3B4F-0CD1-1779-0295CDFCDBF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25179" y="2559031"/>
            <a:ext cx="1950720" cy="2926080"/>
          </a:xfrm>
          <a:prstGeom prst="rect">
            <a:avLst/>
          </a:prstGeom>
        </p:spPr>
      </p:pic>
      <p:sp>
        <p:nvSpPr>
          <p:cNvPr id="15" name="TextBox 14">
            <a:extLst>
              <a:ext uri="{FF2B5EF4-FFF2-40B4-BE49-F238E27FC236}">
                <a16:creationId xmlns:a16="http://schemas.microsoft.com/office/drawing/2014/main" id="{13F99ED8-8507-7DC1-B0E2-333402A46B12}"/>
              </a:ext>
            </a:extLst>
          </p:cNvPr>
          <p:cNvSpPr txBox="1"/>
          <p:nvPr/>
        </p:nvSpPr>
        <p:spPr>
          <a:xfrm>
            <a:off x="5343666" y="5226471"/>
            <a:ext cx="3367291" cy="1200329"/>
          </a:xfrm>
          <a:prstGeom prst="rect">
            <a:avLst/>
          </a:prstGeom>
          <a:noFill/>
        </p:spPr>
        <p:txBody>
          <a:bodyPr wrap="square">
            <a:spAutoFit/>
          </a:bodyPr>
          <a:lstStyle/>
          <a:p>
            <a:r>
              <a:rPr lang="en-US" dirty="0">
                <a:hlinkClick r:id="rId9"/>
              </a:rPr>
              <a:t>https://storage.snappages.site/6673G4/assets/files/Elementary-Lesson-11-Object-Lesson-and-Q-18.pdf</a:t>
            </a:r>
            <a:r>
              <a:rPr lang="en-US" dirty="0"/>
              <a:t> </a:t>
            </a:r>
          </a:p>
        </p:txBody>
      </p:sp>
      <p:pic>
        <p:nvPicPr>
          <p:cNvPr id="17" name="Picture 16" descr="A cartoon of a child holding a pencil&#10;&#10;Description automatically generated">
            <a:extLst>
              <a:ext uri="{FF2B5EF4-FFF2-40B4-BE49-F238E27FC236}">
                <a16:creationId xmlns:a16="http://schemas.microsoft.com/office/drawing/2014/main" id="{B968F46C-863A-16B8-5E97-2E760D9CE3BD}"/>
              </a:ext>
            </a:extLst>
          </p:cNvPr>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08405" y="2435387"/>
            <a:ext cx="2007698" cy="2545334"/>
          </a:xfrm>
          <a:prstGeom prst="rect">
            <a:avLst/>
          </a:prstGeom>
        </p:spPr>
      </p:pic>
    </p:spTree>
    <p:extLst>
      <p:ext uri="{BB962C8B-B14F-4D97-AF65-F5344CB8AC3E}">
        <p14:creationId xmlns:p14="http://schemas.microsoft.com/office/powerpoint/2010/main" val="207023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F279F-A45D-0447-E5F0-6F80100153D5}"/>
              </a:ext>
            </a:extLst>
          </p:cNvPr>
          <p:cNvSpPr>
            <a:spLocks noGrp="1"/>
          </p:cNvSpPr>
          <p:nvPr>
            <p:ph type="title"/>
          </p:nvPr>
        </p:nvSpPr>
        <p:spPr>
          <a:xfrm rot="16200000">
            <a:off x="-2252425" y="2798683"/>
            <a:ext cx="6178074" cy="1026160"/>
          </a:xfrm>
          <a:ln w="57150">
            <a:solidFill>
              <a:schemeClr val="accent5">
                <a:lumMod val="40000"/>
                <a:lumOff val="60000"/>
              </a:schemeClr>
            </a:solidFill>
          </a:ln>
        </p:spPr>
        <p:style>
          <a:lnRef idx="2">
            <a:schemeClr val="accent4">
              <a:shade val="15000"/>
            </a:schemeClr>
          </a:lnRef>
          <a:fillRef idx="1">
            <a:schemeClr val="accent4"/>
          </a:fillRef>
          <a:effectRef idx="0">
            <a:schemeClr val="accent4"/>
          </a:effectRef>
          <a:fontRef idx="minor">
            <a:schemeClr val="lt1"/>
          </a:fontRef>
        </p:style>
        <p:txBody>
          <a:bodyPr/>
          <a:lstStyle/>
          <a:p>
            <a:pPr algn="ctr"/>
            <a:r>
              <a:rPr lang="en-US" dirty="0"/>
              <a:t>Love Each Other</a:t>
            </a:r>
            <a:br>
              <a:rPr lang="en-US" dirty="0"/>
            </a:br>
            <a:r>
              <a:rPr lang="en-US" dirty="0"/>
              <a:t>Honor Others  Romans 12:10</a:t>
            </a:r>
          </a:p>
        </p:txBody>
      </p:sp>
      <p:sp>
        <p:nvSpPr>
          <p:cNvPr id="5" name="Rectangle 4">
            <a:extLst>
              <a:ext uri="{FF2B5EF4-FFF2-40B4-BE49-F238E27FC236}">
                <a16:creationId xmlns:a16="http://schemas.microsoft.com/office/drawing/2014/main" id="{0C8E0621-F117-276C-3E55-10C65134F5FC}"/>
              </a:ext>
            </a:extLst>
          </p:cNvPr>
          <p:cNvSpPr/>
          <p:nvPr/>
        </p:nvSpPr>
        <p:spPr>
          <a:xfrm>
            <a:off x="1727836" y="222725"/>
            <a:ext cx="9996804" cy="6178074"/>
          </a:xfrm>
          <a:prstGeom prst="rect">
            <a:avLst/>
          </a:prstGeom>
          <a:ln w="76200">
            <a:solidFill>
              <a:schemeClr val="accent5">
                <a:lumMod val="20000"/>
                <a:lumOff val="8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6" name="Picture 5" descr="A camel with colorful saddle&#10;&#10;Description automatically generated">
            <a:extLst>
              <a:ext uri="{FF2B5EF4-FFF2-40B4-BE49-F238E27FC236}">
                <a16:creationId xmlns:a16="http://schemas.microsoft.com/office/drawing/2014/main" id="{874229C4-EF91-084A-8ACB-C4CA40FE852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323386" y="5356427"/>
            <a:ext cx="2319995" cy="1722983"/>
          </a:xfrm>
          <a:prstGeom prst="rect">
            <a:avLst/>
          </a:prstGeom>
        </p:spPr>
      </p:pic>
      <p:pic>
        <p:nvPicPr>
          <p:cNvPr id="7" name="Online Media 6" title="Love Each Other | Preschool Worship Song">
            <a:hlinkClick r:id="" action="ppaction://media"/>
            <a:extLst>
              <a:ext uri="{FF2B5EF4-FFF2-40B4-BE49-F238E27FC236}">
                <a16:creationId xmlns:a16="http://schemas.microsoft.com/office/drawing/2014/main" id="{8758BD83-C440-8D99-5D5B-130CED614AB8}"/>
              </a:ext>
            </a:extLst>
          </p:cNvPr>
          <p:cNvPicPr>
            <a:picLocks noGrp="1" noRot="1" noChangeAspect="1"/>
          </p:cNvPicPr>
          <p:nvPr>
            <p:ph idx="1"/>
            <a:videoFile r:link="rId1"/>
          </p:nvPr>
        </p:nvPicPr>
        <p:blipFill>
          <a:blip r:embed="rId4"/>
          <a:stretch>
            <a:fillRect/>
          </a:stretch>
        </p:blipFill>
        <p:spPr>
          <a:xfrm>
            <a:off x="2042476" y="457201"/>
            <a:ext cx="9506926" cy="5372099"/>
          </a:xfrm>
          <a:prstGeom prst="rect">
            <a:avLst/>
          </a:prstGeom>
        </p:spPr>
      </p:pic>
    </p:spTree>
    <p:extLst>
      <p:ext uri="{BB962C8B-B14F-4D97-AF65-F5344CB8AC3E}">
        <p14:creationId xmlns:p14="http://schemas.microsoft.com/office/powerpoint/2010/main" val="68018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ue text&#10;&#10;Description automatically generated">
            <a:extLst>
              <a:ext uri="{FF2B5EF4-FFF2-40B4-BE49-F238E27FC236}">
                <a16:creationId xmlns:a16="http://schemas.microsoft.com/office/drawing/2014/main" id="{3264B2A1-9DF9-CA6E-9E06-DD6404FC64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4501" y="1520786"/>
            <a:ext cx="9662997" cy="3816427"/>
          </a:xfrm>
          <a:prstGeom prst="rect">
            <a:avLst/>
          </a:prstGeom>
        </p:spPr>
      </p:pic>
      <p:sp>
        <p:nvSpPr>
          <p:cNvPr id="3" name="Rectangle: Rounded Corners 2">
            <a:extLst>
              <a:ext uri="{FF2B5EF4-FFF2-40B4-BE49-F238E27FC236}">
                <a16:creationId xmlns:a16="http://schemas.microsoft.com/office/drawing/2014/main" id="{CD2B95F4-5DA2-262A-A6DC-3CD96D855500}"/>
              </a:ext>
            </a:extLst>
          </p:cNvPr>
          <p:cNvSpPr/>
          <p:nvPr/>
        </p:nvSpPr>
        <p:spPr>
          <a:xfrm>
            <a:off x="3846733" y="5462319"/>
            <a:ext cx="3982720" cy="38920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hlinkClick r:id="rId3"/>
              </a:rPr>
              <a:t>https://activity-array.com/</a:t>
            </a:r>
            <a:r>
              <a:rPr lang="en-US" dirty="0"/>
              <a:t>	</a:t>
            </a:r>
          </a:p>
        </p:txBody>
      </p:sp>
    </p:spTree>
    <p:extLst>
      <p:ext uri="{BB962C8B-B14F-4D97-AF65-F5344CB8AC3E}">
        <p14:creationId xmlns:p14="http://schemas.microsoft.com/office/powerpoint/2010/main" val="1039586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F279F-A45D-0447-E5F0-6F80100153D5}"/>
              </a:ext>
            </a:extLst>
          </p:cNvPr>
          <p:cNvSpPr>
            <a:spLocks noGrp="1"/>
          </p:cNvSpPr>
          <p:nvPr>
            <p:ph type="title"/>
          </p:nvPr>
        </p:nvSpPr>
        <p:spPr>
          <a:xfrm>
            <a:off x="467360" y="457200"/>
            <a:ext cx="3974148" cy="1026160"/>
          </a:xfrm>
          <a:ln w="57150">
            <a:solidFill>
              <a:schemeClr val="accent5">
                <a:lumMod val="40000"/>
                <a:lumOff val="60000"/>
              </a:schemeClr>
            </a:solidFill>
          </a:ln>
        </p:spPr>
        <p:style>
          <a:lnRef idx="2">
            <a:schemeClr val="accent4">
              <a:shade val="15000"/>
            </a:schemeClr>
          </a:lnRef>
          <a:fillRef idx="1">
            <a:schemeClr val="accent4"/>
          </a:fillRef>
          <a:effectRef idx="0">
            <a:schemeClr val="accent4"/>
          </a:effectRef>
          <a:fontRef idx="minor">
            <a:schemeClr val="lt1"/>
          </a:fontRef>
        </p:style>
        <p:txBody>
          <a:bodyPr/>
          <a:lstStyle/>
          <a:p>
            <a:r>
              <a:rPr lang="en-US" dirty="0"/>
              <a:t>Sadly, Sarah died</a:t>
            </a:r>
          </a:p>
        </p:txBody>
      </p:sp>
      <p:sp>
        <p:nvSpPr>
          <p:cNvPr id="4" name="Text Placeholder 3">
            <a:extLst>
              <a:ext uri="{FF2B5EF4-FFF2-40B4-BE49-F238E27FC236}">
                <a16:creationId xmlns:a16="http://schemas.microsoft.com/office/drawing/2014/main" id="{24CF203D-3651-4415-2B1C-ED4C76C59D35}"/>
              </a:ext>
            </a:extLst>
          </p:cNvPr>
          <p:cNvSpPr>
            <a:spLocks noGrp="1"/>
          </p:cNvSpPr>
          <p:nvPr>
            <p:ph type="body" sz="half" idx="2"/>
          </p:nvPr>
        </p:nvSpPr>
        <p:spPr>
          <a:xfrm>
            <a:off x="467360" y="1808480"/>
            <a:ext cx="3974147" cy="4592320"/>
          </a:xfrm>
          <a:ln w="57150">
            <a:solidFill>
              <a:schemeClr val="accent4">
                <a:lumMod val="75000"/>
              </a:schemeClr>
            </a:solidFill>
          </a:ln>
        </p:spPr>
        <p:style>
          <a:lnRef idx="1">
            <a:schemeClr val="accent5"/>
          </a:lnRef>
          <a:fillRef idx="2">
            <a:schemeClr val="accent5"/>
          </a:fillRef>
          <a:effectRef idx="1">
            <a:schemeClr val="accent5"/>
          </a:effectRef>
          <a:fontRef idx="minor">
            <a:schemeClr val="dk1"/>
          </a:fontRef>
        </p:style>
        <p:txBody>
          <a:bodyPr>
            <a:normAutofit fontScale="85000" lnSpcReduction="20000"/>
          </a:bodyPr>
          <a:lstStyle/>
          <a:p>
            <a:r>
              <a:rPr lang="en-US" dirty="0"/>
              <a:t>Genesis 23</a:t>
            </a:r>
          </a:p>
          <a:p>
            <a:r>
              <a:rPr lang="en-US" dirty="0"/>
              <a:t>Sarah lived to be a hundred and twenty-seven years old. </a:t>
            </a:r>
            <a:r>
              <a:rPr lang="en-US" baseline="30000" dirty="0"/>
              <a:t>2 </a:t>
            </a:r>
            <a:r>
              <a:rPr lang="en-US" dirty="0"/>
              <a:t>She died at </a:t>
            </a:r>
            <a:r>
              <a:rPr lang="en-US" dirty="0" err="1"/>
              <a:t>Kiriath</a:t>
            </a:r>
            <a:r>
              <a:rPr lang="en-US" dirty="0"/>
              <a:t> </a:t>
            </a:r>
            <a:r>
              <a:rPr lang="en-US" dirty="0" err="1"/>
              <a:t>Arba</a:t>
            </a:r>
            <a:r>
              <a:rPr lang="en-US" dirty="0"/>
              <a:t> (that is, Hebron) in the land of Canaan, and Abraham went to mourn for Sarah and to weep over her.</a:t>
            </a:r>
          </a:p>
          <a:p>
            <a:r>
              <a:rPr lang="en-US" baseline="30000" dirty="0"/>
              <a:t>3 </a:t>
            </a:r>
            <a:r>
              <a:rPr lang="en-US" dirty="0"/>
              <a:t>Then Abraham rose from beside his dead wife and spoke to the Hittites.</a:t>
            </a:r>
            <a:r>
              <a:rPr lang="en-US" baseline="30000" dirty="0"/>
              <a:t>[</a:t>
            </a:r>
            <a:r>
              <a:rPr lang="en-US" baseline="30000" dirty="0">
                <a:hlinkClick r:id="rId2" tooltip="See footnote a"/>
              </a:rPr>
              <a:t>a</a:t>
            </a:r>
            <a:r>
              <a:rPr lang="en-US" baseline="30000" dirty="0"/>
              <a:t>]</a:t>
            </a:r>
            <a:r>
              <a:rPr lang="en-US" dirty="0"/>
              <a:t> He said, </a:t>
            </a:r>
            <a:r>
              <a:rPr lang="en-US" baseline="30000" dirty="0"/>
              <a:t>4 </a:t>
            </a:r>
            <a:r>
              <a:rPr lang="en-US" dirty="0"/>
              <a:t>“I am a foreigner and stranger among you. Sell me some property for a burial site here so I can bury my dead.”</a:t>
            </a:r>
          </a:p>
          <a:p>
            <a:r>
              <a:rPr lang="en-US" baseline="30000" dirty="0"/>
              <a:t>16 </a:t>
            </a:r>
            <a:r>
              <a:rPr lang="en-US" dirty="0"/>
              <a:t>Abraham agreed to Ephron’s terms and weighed out for him the price he had named in the hearing of the Hittites: four hundred shekels of silver, according to the weight current among the merchants. …</a:t>
            </a:r>
          </a:p>
          <a:p>
            <a:r>
              <a:rPr lang="en-US" baseline="30000" dirty="0"/>
              <a:t>17 </a:t>
            </a:r>
            <a:r>
              <a:rPr lang="en-US" dirty="0"/>
              <a:t>So Ephron’s field in Machpelah near </a:t>
            </a:r>
            <a:r>
              <a:rPr lang="en-US" dirty="0" err="1"/>
              <a:t>Mamre</a:t>
            </a:r>
            <a:r>
              <a:rPr lang="en-US" dirty="0"/>
              <a:t>—both the field and the cave in it, and all the trees within the borders of the field—was deeded </a:t>
            </a:r>
            <a:r>
              <a:rPr lang="en-US" baseline="30000" dirty="0"/>
              <a:t>18 </a:t>
            </a:r>
            <a:r>
              <a:rPr lang="en-US" dirty="0"/>
              <a:t>to Abraham as his property in the presence of all the Hittites who had come to the gate of the city. </a:t>
            </a:r>
            <a:r>
              <a:rPr lang="en-US" baseline="30000" dirty="0"/>
              <a:t>19 </a:t>
            </a:r>
            <a:r>
              <a:rPr lang="en-US" dirty="0"/>
              <a:t>Afterward Abraham buried his wife Sarah in the cave in the field of Machpelah near </a:t>
            </a:r>
            <a:r>
              <a:rPr lang="en-US" dirty="0" err="1"/>
              <a:t>Mamre</a:t>
            </a:r>
            <a:r>
              <a:rPr lang="en-US" dirty="0"/>
              <a:t> (which is at Hebron) in the land of Canaan. </a:t>
            </a:r>
            <a:r>
              <a:rPr lang="en-US" baseline="30000" dirty="0"/>
              <a:t>20 </a:t>
            </a:r>
            <a:r>
              <a:rPr lang="en-US" dirty="0"/>
              <a:t>So the field and the cave in it were deeded to Abraham by the Hittites as a burial site.</a:t>
            </a:r>
          </a:p>
          <a:p>
            <a:endParaRPr lang="en-US" dirty="0"/>
          </a:p>
        </p:txBody>
      </p:sp>
      <p:sp>
        <p:nvSpPr>
          <p:cNvPr id="5" name="Rectangle 4">
            <a:extLst>
              <a:ext uri="{FF2B5EF4-FFF2-40B4-BE49-F238E27FC236}">
                <a16:creationId xmlns:a16="http://schemas.microsoft.com/office/drawing/2014/main" id="{0C8E0621-F117-276C-3E55-10C65134F5FC}"/>
              </a:ext>
            </a:extLst>
          </p:cNvPr>
          <p:cNvSpPr/>
          <p:nvPr/>
        </p:nvSpPr>
        <p:spPr>
          <a:xfrm>
            <a:off x="4897120" y="457200"/>
            <a:ext cx="6827520" cy="5943600"/>
          </a:xfrm>
          <a:prstGeom prst="rect">
            <a:avLst/>
          </a:prstGeom>
          <a:ln w="76200">
            <a:solidFill>
              <a:schemeClr val="accent5">
                <a:lumMod val="20000"/>
                <a:lumOff val="8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8" name="Content Placeholder 7" descr="A person with a white beard and a red vest standing in front of a cave&#10;&#10;Description automatically generated">
            <a:extLst>
              <a:ext uri="{FF2B5EF4-FFF2-40B4-BE49-F238E27FC236}">
                <a16:creationId xmlns:a16="http://schemas.microsoft.com/office/drawing/2014/main" id="{D95EB659-7307-4007-8395-86D38522DC7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13337" y="955040"/>
            <a:ext cx="6448214" cy="4836160"/>
          </a:xfrm>
        </p:spPr>
      </p:pic>
      <p:pic>
        <p:nvPicPr>
          <p:cNvPr id="6" name="Picture 5" descr="A camel with colorful saddle&#10;&#10;Description automatically generated">
            <a:extLst>
              <a:ext uri="{FF2B5EF4-FFF2-40B4-BE49-F238E27FC236}">
                <a16:creationId xmlns:a16="http://schemas.microsoft.com/office/drawing/2014/main" id="{874229C4-EF91-084A-8ACB-C4CA40FE8522}"/>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75153" y="5080000"/>
            <a:ext cx="2716847" cy="2017712"/>
          </a:xfrm>
          <a:prstGeom prst="rect">
            <a:avLst/>
          </a:prstGeom>
        </p:spPr>
      </p:pic>
      <p:sp>
        <p:nvSpPr>
          <p:cNvPr id="9" name="Thought Bubble: Cloud 8">
            <a:extLst>
              <a:ext uri="{FF2B5EF4-FFF2-40B4-BE49-F238E27FC236}">
                <a16:creationId xmlns:a16="http://schemas.microsoft.com/office/drawing/2014/main" id="{67413827-5ABE-BD0E-93F4-79D13202AB0A}"/>
              </a:ext>
            </a:extLst>
          </p:cNvPr>
          <p:cNvSpPr/>
          <p:nvPr/>
        </p:nvSpPr>
        <p:spPr>
          <a:xfrm>
            <a:off x="6990080" y="258128"/>
            <a:ext cx="3759200" cy="1519872"/>
          </a:xfrm>
          <a:prstGeom prst="cloudCallout">
            <a:avLst>
              <a:gd name="adj1" fmla="val 4167"/>
              <a:gd name="adj2" fmla="val 77885"/>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t>Sarah has died.</a:t>
            </a:r>
          </a:p>
          <a:p>
            <a:pPr algn="ctr"/>
            <a:r>
              <a:rPr lang="en-US" dirty="0"/>
              <a:t>She lived to be 127.</a:t>
            </a:r>
          </a:p>
          <a:p>
            <a:pPr algn="ctr"/>
            <a:r>
              <a:rPr lang="en-US" dirty="0"/>
              <a:t>She was a good wife and mother.</a:t>
            </a:r>
          </a:p>
          <a:p>
            <a:pPr algn="ctr"/>
            <a:r>
              <a:rPr lang="en-US" dirty="0"/>
              <a:t>I will miss her.</a:t>
            </a:r>
          </a:p>
        </p:txBody>
      </p:sp>
    </p:spTree>
    <p:extLst>
      <p:ext uri="{BB962C8B-B14F-4D97-AF65-F5344CB8AC3E}">
        <p14:creationId xmlns:p14="http://schemas.microsoft.com/office/powerpoint/2010/main" val="3612503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F279F-A45D-0447-E5F0-6F80100153D5}"/>
              </a:ext>
            </a:extLst>
          </p:cNvPr>
          <p:cNvSpPr>
            <a:spLocks noGrp="1"/>
          </p:cNvSpPr>
          <p:nvPr>
            <p:ph type="title"/>
          </p:nvPr>
        </p:nvSpPr>
        <p:spPr>
          <a:xfrm>
            <a:off x="467360" y="457200"/>
            <a:ext cx="6949440" cy="1026160"/>
          </a:xfrm>
          <a:ln w="57150">
            <a:solidFill>
              <a:schemeClr val="accent5">
                <a:lumMod val="40000"/>
                <a:lumOff val="60000"/>
              </a:schemeClr>
            </a:solidFill>
          </a:ln>
        </p:spPr>
        <p:style>
          <a:lnRef idx="2">
            <a:schemeClr val="accent4">
              <a:shade val="15000"/>
            </a:schemeClr>
          </a:lnRef>
          <a:fillRef idx="1">
            <a:schemeClr val="accent4"/>
          </a:fillRef>
          <a:effectRef idx="0">
            <a:schemeClr val="accent4"/>
          </a:effectRef>
          <a:fontRef idx="minor">
            <a:schemeClr val="lt1"/>
          </a:fontRef>
        </p:style>
        <p:txBody>
          <a:bodyPr/>
          <a:lstStyle/>
          <a:p>
            <a:r>
              <a:rPr lang="en-US" dirty="0"/>
              <a:t>Have you ever been to a funeral?</a:t>
            </a:r>
          </a:p>
        </p:txBody>
      </p:sp>
      <p:sp>
        <p:nvSpPr>
          <p:cNvPr id="4" name="Text Placeholder 3">
            <a:extLst>
              <a:ext uri="{FF2B5EF4-FFF2-40B4-BE49-F238E27FC236}">
                <a16:creationId xmlns:a16="http://schemas.microsoft.com/office/drawing/2014/main" id="{24CF203D-3651-4415-2B1C-ED4C76C59D35}"/>
              </a:ext>
            </a:extLst>
          </p:cNvPr>
          <p:cNvSpPr>
            <a:spLocks noGrp="1"/>
          </p:cNvSpPr>
          <p:nvPr>
            <p:ph type="body" sz="half" idx="2"/>
          </p:nvPr>
        </p:nvSpPr>
        <p:spPr>
          <a:xfrm>
            <a:off x="467360" y="1808480"/>
            <a:ext cx="4248468" cy="4592320"/>
          </a:xfrm>
          <a:ln w="57150">
            <a:solidFill>
              <a:schemeClr val="accent4">
                <a:lumMod val="75000"/>
              </a:schemeClr>
            </a:solidFill>
          </a:ln>
        </p:spPr>
        <p:style>
          <a:lnRef idx="1">
            <a:schemeClr val="accent5"/>
          </a:lnRef>
          <a:fillRef idx="2">
            <a:schemeClr val="accent5"/>
          </a:fillRef>
          <a:effectRef idx="1">
            <a:schemeClr val="accent5"/>
          </a:effectRef>
          <a:fontRef idx="minor">
            <a:schemeClr val="dk1"/>
          </a:fontRef>
        </p:style>
        <p:txBody>
          <a:bodyPr>
            <a:normAutofit fontScale="92500" lnSpcReduction="10000"/>
          </a:bodyPr>
          <a:lstStyle/>
          <a:p>
            <a:endParaRPr lang="en-US" sz="2400" i="1" dirty="0"/>
          </a:p>
          <a:p>
            <a:r>
              <a:rPr lang="en-US" sz="2400" i="1" dirty="0"/>
              <a:t>Has someone that you loved very much died?</a:t>
            </a:r>
          </a:p>
          <a:p>
            <a:endParaRPr lang="en-US" sz="2400" i="1" dirty="0"/>
          </a:p>
          <a:p>
            <a:r>
              <a:rPr lang="en-US" sz="2400" i="1" dirty="0"/>
              <a:t>That is very sad!</a:t>
            </a:r>
          </a:p>
          <a:p>
            <a:endParaRPr lang="en-US" sz="2400" i="1" dirty="0"/>
          </a:p>
          <a:p>
            <a:r>
              <a:rPr lang="en-US" sz="2400" i="1" dirty="0"/>
              <a:t>It’s OK to cry and miss them.</a:t>
            </a:r>
          </a:p>
          <a:p>
            <a:r>
              <a:rPr lang="en-US" sz="2400" i="1" dirty="0"/>
              <a:t>It’s good to remember all the fun times you have had.</a:t>
            </a:r>
          </a:p>
          <a:p>
            <a:r>
              <a:rPr lang="en-US" sz="2400" i="1" dirty="0"/>
              <a:t>We can also remember God’s promise that some day we will see them again when Jesus comes again!</a:t>
            </a:r>
          </a:p>
        </p:txBody>
      </p:sp>
      <p:sp>
        <p:nvSpPr>
          <p:cNvPr id="5" name="Rectangle 4">
            <a:extLst>
              <a:ext uri="{FF2B5EF4-FFF2-40B4-BE49-F238E27FC236}">
                <a16:creationId xmlns:a16="http://schemas.microsoft.com/office/drawing/2014/main" id="{0C8E0621-F117-276C-3E55-10C65134F5FC}"/>
              </a:ext>
            </a:extLst>
          </p:cNvPr>
          <p:cNvSpPr/>
          <p:nvPr/>
        </p:nvSpPr>
        <p:spPr>
          <a:xfrm>
            <a:off x="5183188" y="1808478"/>
            <a:ext cx="6541452" cy="4592321"/>
          </a:xfrm>
          <a:prstGeom prst="rect">
            <a:avLst/>
          </a:prstGeom>
          <a:ln w="76200">
            <a:solidFill>
              <a:schemeClr val="accent5">
                <a:lumMod val="20000"/>
                <a:lumOff val="8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6" name="Picture 5" descr="A camel with colorful saddle&#10;&#10;Description automatically generated">
            <a:extLst>
              <a:ext uri="{FF2B5EF4-FFF2-40B4-BE49-F238E27FC236}">
                <a16:creationId xmlns:a16="http://schemas.microsoft.com/office/drawing/2014/main" id="{874229C4-EF91-084A-8ACB-C4CA40FE852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74193" y="62547"/>
            <a:ext cx="2716847" cy="2017712"/>
          </a:xfrm>
          <a:prstGeom prst="rect">
            <a:avLst/>
          </a:prstGeom>
        </p:spPr>
      </p:pic>
      <p:pic>
        <p:nvPicPr>
          <p:cNvPr id="8" name="Picture 7" descr="A group of people standing next to a coffin&#10;&#10;Description automatically generated">
            <a:extLst>
              <a:ext uri="{FF2B5EF4-FFF2-40B4-BE49-F238E27FC236}">
                <a16:creationId xmlns:a16="http://schemas.microsoft.com/office/drawing/2014/main" id="{E45C7EAE-624F-1956-508F-638DE05E817C}"/>
              </a:ext>
            </a:extLst>
          </p:cNvPr>
          <p:cNvPicPr>
            <a:picLocks noChangeAspect="1"/>
          </p:cNvPicPr>
          <p:nvPr/>
        </p:nvPicPr>
        <p:blipFill>
          <a:blip r:embed="rId3">
            <a:extLst>
              <a:ext uri="{28A0092B-C50C-407E-A947-70E740481C1C}">
                <a14:useLocalDpi xmlns:a14="http://schemas.microsoft.com/office/drawing/2010/main" val="0"/>
              </a:ext>
            </a:extLst>
          </a:blip>
          <a:srcRect r="19333"/>
          <a:stretch/>
        </p:blipFill>
        <p:spPr>
          <a:xfrm>
            <a:off x="5995194" y="2352040"/>
            <a:ext cx="4917440" cy="3048000"/>
          </a:xfrm>
          <a:prstGeom prst="rect">
            <a:avLst/>
          </a:prstGeom>
        </p:spPr>
      </p:pic>
      <p:pic>
        <p:nvPicPr>
          <p:cNvPr id="10" name="Picture 9" descr="A group of people with angels and rainbow&#10;&#10;Description automatically generated">
            <a:extLst>
              <a:ext uri="{FF2B5EF4-FFF2-40B4-BE49-F238E27FC236}">
                <a16:creationId xmlns:a16="http://schemas.microsoft.com/office/drawing/2014/main" id="{5688A097-0731-2224-FD38-02D9B9859B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3032" y="1728945"/>
            <a:ext cx="7168968" cy="4751386"/>
          </a:xfrm>
          <a:prstGeom prst="rect">
            <a:avLst/>
          </a:prstGeom>
        </p:spPr>
      </p:pic>
    </p:spTree>
    <p:extLst>
      <p:ext uri="{BB962C8B-B14F-4D97-AF65-F5344CB8AC3E}">
        <p14:creationId xmlns:p14="http://schemas.microsoft.com/office/powerpoint/2010/main" val="4028307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F279F-A45D-0447-E5F0-6F80100153D5}"/>
              </a:ext>
            </a:extLst>
          </p:cNvPr>
          <p:cNvSpPr>
            <a:spLocks noGrp="1"/>
          </p:cNvSpPr>
          <p:nvPr>
            <p:ph type="title"/>
          </p:nvPr>
        </p:nvSpPr>
        <p:spPr>
          <a:xfrm>
            <a:off x="467360" y="457200"/>
            <a:ext cx="6541452" cy="1026160"/>
          </a:xfrm>
          <a:ln w="57150">
            <a:solidFill>
              <a:schemeClr val="accent5">
                <a:lumMod val="40000"/>
                <a:lumOff val="60000"/>
              </a:schemeClr>
            </a:solidFill>
          </a:ln>
        </p:spPr>
        <p:style>
          <a:lnRef idx="2">
            <a:schemeClr val="accent4">
              <a:shade val="15000"/>
            </a:schemeClr>
          </a:lnRef>
          <a:fillRef idx="1">
            <a:schemeClr val="accent4"/>
          </a:fillRef>
          <a:effectRef idx="0">
            <a:schemeClr val="accent4"/>
          </a:effectRef>
          <a:fontRef idx="minor">
            <a:schemeClr val="lt1"/>
          </a:fontRef>
        </p:style>
        <p:txBody>
          <a:bodyPr/>
          <a:lstStyle/>
          <a:p>
            <a:r>
              <a:rPr lang="en-US" dirty="0"/>
              <a:t>Have you ever been to a wedding?</a:t>
            </a:r>
          </a:p>
        </p:txBody>
      </p:sp>
      <p:sp>
        <p:nvSpPr>
          <p:cNvPr id="4" name="Text Placeholder 3">
            <a:extLst>
              <a:ext uri="{FF2B5EF4-FFF2-40B4-BE49-F238E27FC236}">
                <a16:creationId xmlns:a16="http://schemas.microsoft.com/office/drawing/2014/main" id="{24CF203D-3651-4415-2B1C-ED4C76C59D35}"/>
              </a:ext>
            </a:extLst>
          </p:cNvPr>
          <p:cNvSpPr>
            <a:spLocks noGrp="1"/>
          </p:cNvSpPr>
          <p:nvPr>
            <p:ph type="body" sz="half" idx="2"/>
          </p:nvPr>
        </p:nvSpPr>
        <p:spPr>
          <a:xfrm>
            <a:off x="467360" y="1808480"/>
            <a:ext cx="4490720" cy="4592320"/>
          </a:xfrm>
          <a:ln w="57150">
            <a:solidFill>
              <a:schemeClr val="accent4">
                <a:lumMod val="75000"/>
              </a:schemeClr>
            </a:solidFill>
          </a:ln>
        </p:spPr>
        <p:style>
          <a:lnRef idx="1">
            <a:schemeClr val="accent5"/>
          </a:lnRef>
          <a:fillRef idx="2">
            <a:schemeClr val="accent5"/>
          </a:fillRef>
          <a:effectRef idx="1">
            <a:schemeClr val="accent5"/>
          </a:effectRef>
          <a:fontRef idx="minor">
            <a:schemeClr val="dk1"/>
          </a:fontRef>
        </p:style>
        <p:txBody>
          <a:bodyPr>
            <a:normAutofit/>
          </a:bodyPr>
          <a:lstStyle/>
          <a:p>
            <a:endParaRPr lang="en-US" sz="2000" i="1" dirty="0"/>
          </a:p>
          <a:p>
            <a:r>
              <a:rPr lang="en-US" sz="2000" i="1" dirty="0"/>
              <a:t>They are happy occasions!</a:t>
            </a:r>
          </a:p>
          <a:p>
            <a:r>
              <a:rPr lang="en-US" sz="2000" i="1" dirty="0"/>
              <a:t>Do you want to get married some day?</a:t>
            </a:r>
          </a:p>
          <a:p>
            <a:endParaRPr lang="en-US" sz="2000" i="1" dirty="0"/>
          </a:p>
          <a:p>
            <a:r>
              <a:rPr lang="en-US" sz="2000" i="1" dirty="0"/>
              <a:t>Some day, you will meet someone very special who loves you very much!  You both will want to live with each other and enjoy life together forever!  So, you will decide to get married.</a:t>
            </a:r>
          </a:p>
          <a:p>
            <a:r>
              <a:rPr lang="en-US" sz="2000" i="1" dirty="0"/>
              <a:t>A long, long time ago, it was the parents’ responsibility to choose a spouse for their child.</a:t>
            </a:r>
          </a:p>
        </p:txBody>
      </p:sp>
      <p:sp>
        <p:nvSpPr>
          <p:cNvPr id="5" name="Rectangle 4">
            <a:extLst>
              <a:ext uri="{FF2B5EF4-FFF2-40B4-BE49-F238E27FC236}">
                <a16:creationId xmlns:a16="http://schemas.microsoft.com/office/drawing/2014/main" id="{0C8E0621-F117-276C-3E55-10C65134F5FC}"/>
              </a:ext>
            </a:extLst>
          </p:cNvPr>
          <p:cNvSpPr/>
          <p:nvPr/>
        </p:nvSpPr>
        <p:spPr>
          <a:xfrm>
            <a:off x="5183188" y="1778000"/>
            <a:ext cx="6541452" cy="4622800"/>
          </a:xfrm>
          <a:prstGeom prst="rect">
            <a:avLst/>
          </a:prstGeom>
          <a:ln w="76200">
            <a:solidFill>
              <a:schemeClr val="accent5">
                <a:lumMod val="20000"/>
                <a:lumOff val="8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6" name="Picture 5" descr="A camel with colorful saddle&#10;&#10;Description automatically generated">
            <a:extLst>
              <a:ext uri="{FF2B5EF4-FFF2-40B4-BE49-F238E27FC236}">
                <a16:creationId xmlns:a16="http://schemas.microsoft.com/office/drawing/2014/main" id="{874229C4-EF91-084A-8ACB-C4CA40FE852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48432" y="0"/>
            <a:ext cx="2716847" cy="2017712"/>
          </a:xfrm>
          <a:prstGeom prst="rect">
            <a:avLst/>
          </a:prstGeom>
        </p:spPr>
      </p:pic>
      <p:pic>
        <p:nvPicPr>
          <p:cNvPr id="8" name="Content Placeholder 7" descr="A person and person holding hands and walking down a beach&#10;&#10;Description automatically generated">
            <a:extLst>
              <a:ext uri="{FF2B5EF4-FFF2-40B4-BE49-F238E27FC236}">
                <a16:creationId xmlns:a16="http://schemas.microsoft.com/office/drawing/2014/main" id="{9270A232-248A-E1B7-BC2C-FE3D9AEF7AC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91611" y="1884680"/>
            <a:ext cx="5724605" cy="4409439"/>
          </a:xfrm>
        </p:spPr>
      </p:pic>
      <p:pic>
        <p:nvPicPr>
          <p:cNvPr id="10" name="Picture 9" descr="A group of red hearts&#10;&#10;Description automatically generated">
            <a:extLst>
              <a:ext uri="{FF2B5EF4-FFF2-40B4-BE49-F238E27FC236}">
                <a16:creationId xmlns:a16="http://schemas.microsoft.com/office/drawing/2014/main" id="{ECE89036-DDBE-5B08-2253-2E46AED0C2B9}"/>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1685" b="8870"/>
          <a:stretch/>
        </p:blipFill>
        <p:spPr>
          <a:xfrm>
            <a:off x="6555422" y="995679"/>
            <a:ext cx="2946400" cy="1316673"/>
          </a:xfrm>
          <a:prstGeom prst="rect">
            <a:avLst/>
          </a:prstGeom>
        </p:spPr>
      </p:pic>
    </p:spTree>
    <p:extLst>
      <p:ext uri="{BB962C8B-B14F-4D97-AF65-F5344CB8AC3E}">
        <p14:creationId xmlns:p14="http://schemas.microsoft.com/office/powerpoint/2010/main" val="2389154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F279F-A45D-0447-E5F0-6F80100153D5}"/>
              </a:ext>
            </a:extLst>
          </p:cNvPr>
          <p:cNvSpPr>
            <a:spLocks noGrp="1"/>
          </p:cNvSpPr>
          <p:nvPr>
            <p:ph type="title"/>
          </p:nvPr>
        </p:nvSpPr>
        <p:spPr>
          <a:xfrm>
            <a:off x="467360" y="457200"/>
            <a:ext cx="3974148" cy="1026160"/>
          </a:xfrm>
          <a:ln w="57150">
            <a:solidFill>
              <a:schemeClr val="accent5">
                <a:lumMod val="40000"/>
                <a:lumOff val="60000"/>
              </a:schemeClr>
            </a:solidFill>
          </a:ln>
        </p:spPr>
        <p:style>
          <a:lnRef idx="2">
            <a:schemeClr val="accent4">
              <a:shade val="15000"/>
            </a:schemeClr>
          </a:lnRef>
          <a:fillRef idx="1">
            <a:schemeClr val="accent4"/>
          </a:fillRef>
          <a:effectRef idx="0">
            <a:schemeClr val="accent4"/>
          </a:effectRef>
          <a:fontRef idx="minor">
            <a:schemeClr val="lt1"/>
          </a:fontRef>
        </p:style>
        <p:txBody>
          <a:bodyPr/>
          <a:lstStyle/>
          <a:p>
            <a:r>
              <a:rPr lang="en-US" dirty="0"/>
              <a:t>Genesis 24</a:t>
            </a:r>
          </a:p>
        </p:txBody>
      </p:sp>
      <p:sp>
        <p:nvSpPr>
          <p:cNvPr id="4" name="Text Placeholder 3">
            <a:extLst>
              <a:ext uri="{FF2B5EF4-FFF2-40B4-BE49-F238E27FC236}">
                <a16:creationId xmlns:a16="http://schemas.microsoft.com/office/drawing/2014/main" id="{24CF203D-3651-4415-2B1C-ED4C76C59D35}"/>
              </a:ext>
            </a:extLst>
          </p:cNvPr>
          <p:cNvSpPr>
            <a:spLocks noGrp="1"/>
          </p:cNvSpPr>
          <p:nvPr>
            <p:ph type="body" sz="half" idx="2"/>
          </p:nvPr>
        </p:nvSpPr>
        <p:spPr>
          <a:xfrm>
            <a:off x="467360" y="1808480"/>
            <a:ext cx="3974147" cy="4592320"/>
          </a:xfrm>
          <a:ln w="57150">
            <a:solidFill>
              <a:schemeClr val="accent4">
                <a:lumMod val="75000"/>
              </a:schemeClr>
            </a:solidFill>
          </a:ln>
        </p:spPr>
        <p:style>
          <a:lnRef idx="1">
            <a:schemeClr val="accent5"/>
          </a:lnRef>
          <a:fillRef idx="2">
            <a:schemeClr val="accent5"/>
          </a:fillRef>
          <a:effectRef idx="1">
            <a:schemeClr val="accent5"/>
          </a:effectRef>
          <a:fontRef idx="minor">
            <a:schemeClr val="dk1"/>
          </a:fontRef>
        </p:style>
        <p:txBody>
          <a:bodyPr/>
          <a:lstStyle/>
          <a:p>
            <a:r>
              <a:rPr lang="en-US" dirty="0"/>
              <a:t>Genesis 24 – A wife for Isaac</a:t>
            </a:r>
          </a:p>
          <a:p>
            <a:r>
              <a:rPr lang="en-US" dirty="0"/>
              <a:t>Abraham was now very old, and the </a:t>
            </a:r>
            <a:r>
              <a:rPr lang="en-US" cap="small" dirty="0">
                <a:effectLst/>
              </a:rPr>
              <a:t>Lord</a:t>
            </a:r>
            <a:r>
              <a:rPr lang="en-US" dirty="0"/>
              <a:t> had blessed him in every way. </a:t>
            </a:r>
            <a:r>
              <a:rPr lang="en-US" baseline="30000" dirty="0"/>
              <a:t>2 </a:t>
            </a:r>
            <a:r>
              <a:rPr lang="en-US" dirty="0"/>
              <a:t>He said to the senior servant in his household, the one in charge of all that he had, “Put your hand under my thigh. </a:t>
            </a:r>
            <a:r>
              <a:rPr lang="en-US" baseline="30000" dirty="0"/>
              <a:t>3 </a:t>
            </a:r>
            <a:r>
              <a:rPr lang="en-US" dirty="0"/>
              <a:t>I want you to swear by the </a:t>
            </a:r>
            <a:r>
              <a:rPr lang="en-US" cap="small" dirty="0">
                <a:effectLst/>
              </a:rPr>
              <a:t>Lord</a:t>
            </a:r>
            <a:r>
              <a:rPr lang="en-US" dirty="0"/>
              <a:t>, the God of heaven and the God of earth, that you will not get a wife for my son from the daughters of the Canaanites, among whom I am living, </a:t>
            </a:r>
            <a:r>
              <a:rPr lang="en-US" baseline="30000" dirty="0"/>
              <a:t>4 </a:t>
            </a:r>
            <a:r>
              <a:rPr lang="en-US" dirty="0"/>
              <a:t>but will go to my country and my own relatives and get a wife for my son Isaac.”</a:t>
            </a:r>
          </a:p>
        </p:txBody>
      </p:sp>
      <p:sp>
        <p:nvSpPr>
          <p:cNvPr id="5" name="Rectangle 4">
            <a:extLst>
              <a:ext uri="{FF2B5EF4-FFF2-40B4-BE49-F238E27FC236}">
                <a16:creationId xmlns:a16="http://schemas.microsoft.com/office/drawing/2014/main" id="{0C8E0621-F117-276C-3E55-10C65134F5FC}"/>
              </a:ext>
            </a:extLst>
          </p:cNvPr>
          <p:cNvSpPr/>
          <p:nvPr/>
        </p:nvSpPr>
        <p:spPr>
          <a:xfrm>
            <a:off x="5183188" y="457200"/>
            <a:ext cx="6541452" cy="5943600"/>
          </a:xfrm>
          <a:prstGeom prst="rect">
            <a:avLst/>
          </a:prstGeom>
          <a:ln w="76200">
            <a:solidFill>
              <a:schemeClr val="accent5">
                <a:lumMod val="20000"/>
                <a:lumOff val="8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8" name="Content Placeholder 7" descr="A person looking at another person&#10;&#10;Description automatically generated">
            <a:extLst>
              <a:ext uri="{FF2B5EF4-FFF2-40B4-BE49-F238E27FC236}">
                <a16:creationId xmlns:a16="http://schemas.microsoft.com/office/drawing/2014/main" id="{A27B3B58-6AC3-FBE0-F748-08D5346374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60511" y="1448752"/>
            <a:ext cx="6186805" cy="4640104"/>
          </a:xfrm>
        </p:spPr>
      </p:pic>
      <p:pic>
        <p:nvPicPr>
          <p:cNvPr id="6" name="Picture 5" descr="A camel with colorful saddle&#10;&#10;Description automatically generated">
            <a:extLst>
              <a:ext uri="{FF2B5EF4-FFF2-40B4-BE49-F238E27FC236}">
                <a16:creationId xmlns:a16="http://schemas.microsoft.com/office/drawing/2014/main" id="{874229C4-EF91-084A-8ACB-C4CA40FE852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1018483" y="4490720"/>
            <a:ext cx="3488509" cy="2590800"/>
          </a:xfrm>
          <a:prstGeom prst="rect">
            <a:avLst/>
          </a:prstGeom>
        </p:spPr>
      </p:pic>
      <p:sp>
        <p:nvSpPr>
          <p:cNvPr id="9" name="Speech Bubble: Rectangle 8">
            <a:extLst>
              <a:ext uri="{FF2B5EF4-FFF2-40B4-BE49-F238E27FC236}">
                <a16:creationId xmlns:a16="http://schemas.microsoft.com/office/drawing/2014/main" id="{E2C6FE61-6F12-813C-4368-D386436F9EE9}"/>
              </a:ext>
            </a:extLst>
          </p:cNvPr>
          <p:cNvSpPr/>
          <p:nvPr/>
        </p:nvSpPr>
        <p:spPr>
          <a:xfrm>
            <a:off x="4954508" y="259080"/>
            <a:ext cx="4921012" cy="1422400"/>
          </a:xfrm>
          <a:prstGeom prst="wedgeRectCallout">
            <a:avLst>
              <a:gd name="adj1" fmla="val 4208"/>
              <a:gd name="adj2" fmla="val 87555"/>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t>Eliezer, Isaac is 40 years old.  He needs a wife.</a:t>
            </a:r>
          </a:p>
          <a:p>
            <a:pPr algn="ctr"/>
            <a:r>
              <a:rPr lang="en-US" dirty="0"/>
              <a:t> I want you to go get a wife for  him from my own relatives from where I used to live.</a:t>
            </a:r>
          </a:p>
          <a:p>
            <a:pPr algn="ctr"/>
            <a:r>
              <a:rPr lang="en-US" dirty="0"/>
              <a:t>I don’t want him to marry a Canaanite here.</a:t>
            </a:r>
          </a:p>
          <a:p>
            <a:pPr algn="ctr"/>
            <a:r>
              <a:rPr lang="en-US" dirty="0"/>
              <a:t>Promise me that you will do this.</a:t>
            </a:r>
          </a:p>
        </p:txBody>
      </p:sp>
      <p:sp>
        <p:nvSpPr>
          <p:cNvPr id="10" name="Speech Bubble: Rectangle 9">
            <a:extLst>
              <a:ext uri="{FF2B5EF4-FFF2-40B4-BE49-F238E27FC236}">
                <a16:creationId xmlns:a16="http://schemas.microsoft.com/office/drawing/2014/main" id="{EE42CF66-078D-A2AA-1983-6C8D35611040}"/>
              </a:ext>
            </a:extLst>
          </p:cNvPr>
          <p:cNvSpPr/>
          <p:nvPr/>
        </p:nvSpPr>
        <p:spPr>
          <a:xfrm>
            <a:off x="8331597" y="5433696"/>
            <a:ext cx="2716847" cy="1225232"/>
          </a:xfrm>
          <a:prstGeom prst="wedgeRectCallout">
            <a:avLst>
              <a:gd name="adj1" fmla="val -10361"/>
              <a:gd name="adj2" fmla="val -92413"/>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I promise you before God, that I will go back to your relatives to get a wife for Isaac.</a:t>
            </a:r>
          </a:p>
        </p:txBody>
      </p:sp>
    </p:spTree>
    <p:extLst>
      <p:ext uri="{BB962C8B-B14F-4D97-AF65-F5344CB8AC3E}">
        <p14:creationId xmlns:p14="http://schemas.microsoft.com/office/powerpoint/2010/main" val="4266166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F279F-A45D-0447-E5F0-6F80100153D5}"/>
              </a:ext>
            </a:extLst>
          </p:cNvPr>
          <p:cNvSpPr>
            <a:spLocks noGrp="1"/>
          </p:cNvSpPr>
          <p:nvPr>
            <p:ph type="title"/>
          </p:nvPr>
        </p:nvSpPr>
        <p:spPr>
          <a:xfrm>
            <a:off x="467360" y="457200"/>
            <a:ext cx="3974148" cy="1026160"/>
          </a:xfrm>
          <a:ln w="57150">
            <a:solidFill>
              <a:schemeClr val="accent5">
                <a:lumMod val="40000"/>
                <a:lumOff val="60000"/>
              </a:schemeClr>
            </a:solidFill>
          </a:ln>
        </p:spPr>
        <p:style>
          <a:lnRef idx="2">
            <a:schemeClr val="accent4">
              <a:shade val="15000"/>
            </a:schemeClr>
          </a:lnRef>
          <a:fillRef idx="1">
            <a:schemeClr val="accent4"/>
          </a:fillRef>
          <a:effectRef idx="0">
            <a:schemeClr val="accent4"/>
          </a:effectRef>
          <a:fontRef idx="minor">
            <a:schemeClr val="lt1"/>
          </a:fontRef>
        </p:style>
        <p:txBody>
          <a:bodyPr/>
          <a:lstStyle/>
          <a:p>
            <a:r>
              <a:rPr lang="en-US" dirty="0"/>
              <a:t>I will do your will</a:t>
            </a:r>
          </a:p>
        </p:txBody>
      </p:sp>
      <p:sp>
        <p:nvSpPr>
          <p:cNvPr id="4" name="Text Placeholder 3">
            <a:extLst>
              <a:ext uri="{FF2B5EF4-FFF2-40B4-BE49-F238E27FC236}">
                <a16:creationId xmlns:a16="http://schemas.microsoft.com/office/drawing/2014/main" id="{24CF203D-3651-4415-2B1C-ED4C76C59D35}"/>
              </a:ext>
            </a:extLst>
          </p:cNvPr>
          <p:cNvSpPr>
            <a:spLocks noGrp="1"/>
          </p:cNvSpPr>
          <p:nvPr>
            <p:ph type="body" sz="half" idx="2"/>
          </p:nvPr>
        </p:nvSpPr>
        <p:spPr>
          <a:xfrm>
            <a:off x="467360" y="1808480"/>
            <a:ext cx="3974147" cy="4592320"/>
          </a:xfrm>
          <a:ln w="57150">
            <a:solidFill>
              <a:schemeClr val="accent4">
                <a:lumMod val="75000"/>
              </a:schemeClr>
            </a:solidFill>
          </a:ln>
        </p:spPr>
        <p:style>
          <a:lnRef idx="1">
            <a:schemeClr val="accent5"/>
          </a:lnRef>
          <a:fillRef idx="2">
            <a:schemeClr val="accent5"/>
          </a:fillRef>
          <a:effectRef idx="1">
            <a:schemeClr val="accent5"/>
          </a:effectRef>
          <a:fontRef idx="minor">
            <a:schemeClr val="dk1"/>
          </a:fontRef>
        </p:style>
        <p:txBody>
          <a:bodyPr/>
          <a:lstStyle/>
          <a:p>
            <a:r>
              <a:rPr lang="en-US" dirty="0"/>
              <a:t>Think about it….</a:t>
            </a:r>
          </a:p>
          <a:p>
            <a:r>
              <a:rPr lang="en-US" dirty="0"/>
              <a:t>Who’s will was Eliezer doing?  Was he doing what he wanted to do or what Abraham asked him to do?</a:t>
            </a:r>
          </a:p>
          <a:p>
            <a:endParaRPr lang="en-US" dirty="0"/>
          </a:p>
          <a:p>
            <a:r>
              <a:rPr lang="en-US" dirty="0"/>
              <a:t>We show our love and respect for others when we do their will -- what they ask us to do.</a:t>
            </a:r>
          </a:p>
        </p:txBody>
      </p:sp>
      <p:sp>
        <p:nvSpPr>
          <p:cNvPr id="5" name="Rectangle 4">
            <a:extLst>
              <a:ext uri="{FF2B5EF4-FFF2-40B4-BE49-F238E27FC236}">
                <a16:creationId xmlns:a16="http://schemas.microsoft.com/office/drawing/2014/main" id="{0C8E0621-F117-276C-3E55-10C65134F5FC}"/>
              </a:ext>
            </a:extLst>
          </p:cNvPr>
          <p:cNvSpPr/>
          <p:nvPr/>
        </p:nvSpPr>
        <p:spPr>
          <a:xfrm>
            <a:off x="5183188" y="457200"/>
            <a:ext cx="6541452" cy="5943600"/>
          </a:xfrm>
          <a:prstGeom prst="rect">
            <a:avLst/>
          </a:prstGeom>
          <a:ln w="76200">
            <a:solidFill>
              <a:schemeClr val="accent5">
                <a:lumMod val="20000"/>
                <a:lumOff val="8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8" name="Content Placeholder 7" descr="A person looking at another person&#10;&#10;Description automatically generated">
            <a:extLst>
              <a:ext uri="{FF2B5EF4-FFF2-40B4-BE49-F238E27FC236}">
                <a16:creationId xmlns:a16="http://schemas.microsoft.com/office/drawing/2014/main" id="{A27B3B58-6AC3-FBE0-F748-08D5346374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60511" y="1448752"/>
            <a:ext cx="6186805" cy="4640104"/>
          </a:xfrm>
        </p:spPr>
      </p:pic>
      <p:pic>
        <p:nvPicPr>
          <p:cNvPr id="6" name="Picture 5" descr="A camel with colorful saddle&#10;&#10;Description automatically generated">
            <a:extLst>
              <a:ext uri="{FF2B5EF4-FFF2-40B4-BE49-F238E27FC236}">
                <a16:creationId xmlns:a16="http://schemas.microsoft.com/office/drawing/2014/main" id="{874229C4-EF91-084A-8ACB-C4CA40FE852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1018483" y="4490720"/>
            <a:ext cx="3488509" cy="2590800"/>
          </a:xfrm>
          <a:prstGeom prst="rect">
            <a:avLst/>
          </a:prstGeom>
        </p:spPr>
      </p:pic>
      <p:sp>
        <p:nvSpPr>
          <p:cNvPr id="9" name="Speech Bubble: Rectangle 8">
            <a:extLst>
              <a:ext uri="{FF2B5EF4-FFF2-40B4-BE49-F238E27FC236}">
                <a16:creationId xmlns:a16="http://schemas.microsoft.com/office/drawing/2014/main" id="{E2C6FE61-6F12-813C-4368-D386436F9EE9}"/>
              </a:ext>
            </a:extLst>
          </p:cNvPr>
          <p:cNvSpPr/>
          <p:nvPr/>
        </p:nvSpPr>
        <p:spPr>
          <a:xfrm>
            <a:off x="5696380" y="852160"/>
            <a:ext cx="3081909" cy="676928"/>
          </a:xfrm>
          <a:prstGeom prst="wedgeRectCallout">
            <a:avLst>
              <a:gd name="adj1" fmla="val 4208"/>
              <a:gd name="adj2" fmla="val 87555"/>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normAutofit fontScale="47500" lnSpcReduction="20000"/>
          </a:bodyPr>
          <a:lstStyle/>
          <a:p>
            <a:pPr algn="ctr"/>
            <a:r>
              <a:rPr lang="en-US" dirty="0"/>
              <a:t>Eliezer, Isaac is 40 years old.  He needs a wife.</a:t>
            </a:r>
          </a:p>
          <a:p>
            <a:pPr algn="ctr"/>
            <a:r>
              <a:rPr lang="en-US" dirty="0"/>
              <a:t> I want you to go get a wife for  him from my own relatives from where I used to live.</a:t>
            </a:r>
          </a:p>
          <a:p>
            <a:pPr algn="ctr"/>
            <a:r>
              <a:rPr lang="en-US" dirty="0"/>
              <a:t>I don’t want him to marry a Canaanite here.</a:t>
            </a:r>
          </a:p>
          <a:p>
            <a:pPr algn="ctr"/>
            <a:r>
              <a:rPr lang="en-US" dirty="0"/>
              <a:t>Promise me that you will do this.</a:t>
            </a:r>
          </a:p>
        </p:txBody>
      </p:sp>
      <p:sp>
        <p:nvSpPr>
          <p:cNvPr id="10" name="Speech Bubble: Rectangle 9">
            <a:extLst>
              <a:ext uri="{FF2B5EF4-FFF2-40B4-BE49-F238E27FC236}">
                <a16:creationId xmlns:a16="http://schemas.microsoft.com/office/drawing/2014/main" id="{EE42CF66-078D-A2AA-1983-6C8D35611040}"/>
              </a:ext>
            </a:extLst>
          </p:cNvPr>
          <p:cNvSpPr/>
          <p:nvPr/>
        </p:nvSpPr>
        <p:spPr>
          <a:xfrm>
            <a:off x="8778289" y="5373797"/>
            <a:ext cx="1778561" cy="572144"/>
          </a:xfrm>
          <a:prstGeom prst="wedgeRectCallout">
            <a:avLst>
              <a:gd name="adj1" fmla="val -10361"/>
              <a:gd name="adj2" fmla="val -92413"/>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normAutofit fontScale="47500" lnSpcReduction="20000"/>
          </a:bodyPr>
          <a:lstStyle/>
          <a:p>
            <a:pPr algn="ctr"/>
            <a:r>
              <a:rPr lang="en-US" dirty="0">
                <a:solidFill>
                  <a:schemeClr val="tx1"/>
                </a:solidFill>
              </a:rPr>
              <a:t>I promise you before God, that I will go back to your relatives to get a wife for Isaac.</a:t>
            </a:r>
          </a:p>
        </p:txBody>
      </p:sp>
    </p:spTree>
    <p:extLst>
      <p:ext uri="{BB962C8B-B14F-4D97-AF65-F5344CB8AC3E}">
        <p14:creationId xmlns:p14="http://schemas.microsoft.com/office/powerpoint/2010/main" val="2528297799"/>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2C3C43"/>
      </a:dk2>
      <a:lt2>
        <a:srgbClr val="EBEBEB"/>
      </a:lt2>
      <a:accent1>
        <a:srgbClr val="F496CB"/>
      </a:accent1>
      <a:accent2>
        <a:srgbClr val="C00000"/>
      </a:accent2>
      <a:accent3>
        <a:srgbClr val="B00A22"/>
      </a:accent3>
      <a:accent4>
        <a:srgbClr val="F27E19"/>
      </a:accent4>
      <a:accent5>
        <a:srgbClr val="F2AC19"/>
      </a:accent5>
      <a:accent6>
        <a:srgbClr val="00B0F0"/>
      </a:accent6>
      <a:hlink>
        <a:srgbClr val="EF5285"/>
      </a:hlink>
      <a:folHlink>
        <a:srgbClr val="F77F9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6221</TotalTime>
  <Words>3974</Words>
  <Application>Microsoft Office PowerPoint</Application>
  <PresentationFormat>Widescreen</PresentationFormat>
  <Paragraphs>300</Paragraphs>
  <Slides>41</Slides>
  <Notes>0</Notes>
  <HiddenSlides>0</HiddenSlides>
  <MMClips>7</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Aptos</vt:lpstr>
      <vt:lpstr>Aptos Display</vt:lpstr>
      <vt:lpstr>Arial</vt:lpstr>
      <vt:lpstr>Office Theme</vt:lpstr>
      <vt:lpstr>A Wife for Isaac</vt:lpstr>
      <vt:lpstr>CAMELS</vt:lpstr>
      <vt:lpstr>BIBLE   STUDY – MEMORY TEXT</vt:lpstr>
      <vt:lpstr>Object Lesson – choose 1</vt:lpstr>
      <vt:lpstr>Sadly, Sarah died</vt:lpstr>
      <vt:lpstr>Have you ever been to a funeral?</vt:lpstr>
      <vt:lpstr>Have you ever been to a wedding?</vt:lpstr>
      <vt:lpstr>Genesis 24</vt:lpstr>
      <vt:lpstr>I will do your will</vt:lpstr>
      <vt:lpstr>Serving Others</vt:lpstr>
      <vt:lpstr>Love Each Other Honor Others  Romans 12:10</vt:lpstr>
      <vt:lpstr>A Promise made I will do your will</vt:lpstr>
      <vt:lpstr>Get ready Get set     --    GO</vt:lpstr>
      <vt:lpstr>CRAFT TIME – opt. 1</vt:lpstr>
      <vt:lpstr>CRAFT TIME – opt. 2</vt:lpstr>
      <vt:lpstr>We have arrived!</vt:lpstr>
      <vt:lpstr>Eliezer prayed</vt:lpstr>
      <vt:lpstr>Rebecca came</vt:lpstr>
      <vt:lpstr>Have a drink</vt:lpstr>
      <vt:lpstr>Fill it up</vt:lpstr>
      <vt:lpstr>Who are you?</vt:lpstr>
      <vt:lpstr>Thank you God!</vt:lpstr>
      <vt:lpstr>LOOK!</vt:lpstr>
      <vt:lpstr>Thank you God!</vt:lpstr>
      <vt:lpstr>Welcome!</vt:lpstr>
      <vt:lpstr>Let me tell you …</vt:lpstr>
      <vt:lpstr>PowerPoint Presentation</vt:lpstr>
      <vt:lpstr>This is God’s will We will do what God wants</vt:lpstr>
      <vt:lpstr>Gifts for you!</vt:lpstr>
      <vt:lpstr>The next morning….</vt:lpstr>
      <vt:lpstr>Will you go?</vt:lpstr>
      <vt:lpstr>Will you go?</vt:lpstr>
      <vt:lpstr>Finally, they reached Abraham’s home</vt:lpstr>
      <vt:lpstr>Finally, they reached Abraham’s home</vt:lpstr>
      <vt:lpstr>They got married!</vt:lpstr>
      <vt:lpstr>CRAFT TIME – opt. 1</vt:lpstr>
      <vt:lpstr>CRAFT TIME</vt:lpstr>
      <vt:lpstr>I Will Trust You God</vt:lpstr>
      <vt:lpstr>Serving Others</vt:lpstr>
      <vt:lpstr>Love Each Other Honor Others  Romans 12:10</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Janelle Clendenon</dc:creator>
  <cp:lastModifiedBy>Janelle Clendenon</cp:lastModifiedBy>
  <cp:revision>16</cp:revision>
  <dcterms:created xsi:type="dcterms:W3CDTF">2024-09-16T23:04:28Z</dcterms:created>
  <dcterms:modified xsi:type="dcterms:W3CDTF">2024-11-15T19:48:33Z</dcterms:modified>
</cp:coreProperties>
</file>