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2C00"/>
    <a:srgbClr val="602E04"/>
    <a:srgbClr val="542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780"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09054C-494E-47E8-BD24-F96AB162E681}" type="datetimeFigureOut">
              <a:rPr lang="en-US" smtClean="0"/>
              <a:t>4/18/2017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901A97-C1ED-4274-9076-B85A7FE2BCDF}" type="slidenum">
              <a:rPr lang="en-US" smtClean="0"/>
              <a:t>‹#›</a:t>
            </a:fld>
            <a:endParaRPr lang="en-US"/>
          </a:p>
        </p:txBody>
      </p:sp>
    </p:spTree>
    <p:extLst>
      <p:ext uri="{BB962C8B-B14F-4D97-AF65-F5344CB8AC3E}">
        <p14:creationId xmlns:p14="http://schemas.microsoft.com/office/powerpoint/2010/main" val="1881812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D5BA7C-F550-4A54-A707-66680DC8DD61}" type="datetime1">
              <a:rPr lang="en-US" smtClean="0"/>
              <a:t>4/18/2017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2012823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E9C8C5-6696-4E50-AD21-CDACF2AA4433}" type="datetime1">
              <a:rPr lang="en-US" smtClean="0"/>
              <a:t>4/18/2017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2860509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2A435B-0543-4F8A-96B6-5D654E17A3B5}" type="datetime1">
              <a:rPr lang="en-US" smtClean="0"/>
              <a:t>4/18/2017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2653958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843296-CF0C-491D-A3F3-4398FBF626AD}" type="datetime1">
              <a:rPr lang="en-US" smtClean="0"/>
              <a:t>4/18/2017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1598664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FCC6FD-BA97-4B92-A227-4DB1E7DFBA40}" type="datetime1">
              <a:rPr lang="en-US" smtClean="0"/>
              <a:t>4/18/2017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2142396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2BB40B-C2C0-42F3-AC38-015BB4608B91}" type="datetime1">
              <a:rPr lang="en-US" smtClean="0"/>
              <a:t>4/18/2017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52437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AED4B1-9030-4678-A516-467C02D3C954}" type="datetime1">
              <a:rPr lang="en-US" smtClean="0"/>
              <a:t>4/18/2017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2218979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6301F-E989-4338-B5AC-DE372329DAE2}" type="datetime1">
              <a:rPr lang="en-US" smtClean="0"/>
              <a:t>4/18/2017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276035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174637-1AE8-40F5-BAC3-3CE361BF9C8A}" type="datetime1">
              <a:rPr lang="en-US" smtClean="0"/>
              <a:t>4/18/2017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523608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97C3DC-11A5-4286-9B8E-1660FA30F7C4}" type="datetime1">
              <a:rPr lang="en-US" smtClean="0"/>
              <a:t>4/18/2017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13888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EBD294-379C-4D1D-8E1A-479A8CE6B14D}" type="datetime1">
              <a:rPr lang="en-US" smtClean="0"/>
              <a:t>4/18/2017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27AE5-ACA7-4DCA-8B08-A5B4F103D2DF}" type="slidenum">
              <a:rPr lang="en-US" smtClean="0"/>
              <a:t>‹#›</a:t>
            </a:fld>
            <a:endParaRPr lang="en-US"/>
          </a:p>
        </p:txBody>
      </p:sp>
    </p:spTree>
    <p:extLst>
      <p:ext uri="{BB962C8B-B14F-4D97-AF65-F5344CB8AC3E}">
        <p14:creationId xmlns:p14="http://schemas.microsoft.com/office/powerpoint/2010/main" val="2717377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602E04"/>
            </a:gs>
            <a:gs pos="100000">
              <a:srgbClr val="582C00"/>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E25F2-B8E1-49CD-873D-4864AA8739D5}" type="datetime1">
              <a:rPr lang="en-US" smtClean="0"/>
              <a:t>4/18/2017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227AE5-ACA7-4DCA-8B08-A5B4F103D2DF}" type="slidenum">
              <a:rPr lang="en-US" smtClean="0"/>
              <a:t>‹#›</a:t>
            </a:fld>
            <a:endParaRPr lang="en-US"/>
          </a:p>
        </p:txBody>
      </p:sp>
    </p:spTree>
    <p:extLst>
      <p:ext uri="{BB962C8B-B14F-4D97-AF65-F5344CB8AC3E}">
        <p14:creationId xmlns:p14="http://schemas.microsoft.com/office/powerpoint/2010/main" val="73222641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ideo" Target="https://www.youtube.com/embed/3BMIJHZSavo"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www.google.com/search?q=Scott+Krippayne&amp;stick=H4sIAAAAAAAAAONgVuLSz9U3MCqyTDYtBgCxyO20DgAAAA&amp;sa=X&amp;ved=0ahUKEwjMpLLnjqjTAhUD7mMKHTVIAsIQMQgnMAA"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227AE5-ACA7-4DCA-8B08-A5B4F103D2DF}" type="slidenum">
              <a:rPr lang="en-US" smtClean="0"/>
              <a:t>1</a:t>
            </a:fld>
            <a:endParaRPr lang="en-US"/>
          </a:p>
        </p:txBody>
      </p:sp>
      <p:pic>
        <p:nvPicPr>
          <p:cNvPr id="3" name="3BMIJHZSavo"/>
          <p:cNvPicPr>
            <a:picLocks noRot="1" noChangeAspect="1"/>
          </p:cNvPicPr>
          <p:nvPr>
            <a:videoFile r:link="rId1"/>
          </p:nvPr>
        </p:nvPicPr>
        <p:blipFill>
          <a:blip r:embed="rId3"/>
          <a:stretch>
            <a:fillRect/>
          </a:stretch>
        </p:blipFill>
        <p:spPr>
          <a:xfrm>
            <a:off x="7543800" y="4114800"/>
            <a:ext cx="1309978" cy="736864"/>
          </a:xfrm>
          <a:prstGeom prst="rect">
            <a:avLst/>
          </a:prstGeom>
        </p:spPr>
      </p:pic>
      <p:sp>
        <p:nvSpPr>
          <p:cNvPr id="5" name="TextBox 4"/>
          <p:cNvSpPr txBox="1"/>
          <p:nvPr/>
        </p:nvSpPr>
        <p:spPr>
          <a:xfrm>
            <a:off x="533400" y="533400"/>
            <a:ext cx="8320378" cy="923330"/>
          </a:xfrm>
          <a:prstGeom prst="rect">
            <a:avLst/>
          </a:prstGeom>
          <a:noFill/>
        </p:spPr>
        <p:txBody>
          <a:bodyPr wrap="square" rtlCol="0">
            <a:spAutoFit/>
          </a:bodyPr>
          <a:lstStyle/>
          <a:p>
            <a:r>
              <a:rPr lang="en-US" dirty="0" smtClean="0"/>
              <a:t>Play large video just for DEMO  </a:t>
            </a:r>
          </a:p>
          <a:p>
            <a:r>
              <a:rPr lang="en-US" dirty="0" smtClean="0"/>
              <a:t>Play small video – across slides – to practice the presentation – click on NEXT slide</a:t>
            </a:r>
          </a:p>
          <a:p>
            <a:r>
              <a:rPr lang="en-US" dirty="0" smtClean="0"/>
              <a:t>Do NOT play video for live performance </a:t>
            </a:r>
            <a:endParaRPr lang="en-US" dirty="0"/>
          </a:p>
        </p:txBody>
      </p:sp>
      <p:pic>
        <p:nvPicPr>
          <p:cNvPr id="6" name="3BMIJHZSavo"/>
          <p:cNvPicPr>
            <a:picLocks noRot="1" noChangeAspect="1"/>
          </p:cNvPicPr>
          <p:nvPr>
            <a:videoFile r:link="rId1"/>
          </p:nvPr>
        </p:nvPicPr>
        <p:blipFill>
          <a:blip r:embed="rId3"/>
          <a:stretch>
            <a:fillRect/>
          </a:stretch>
        </p:blipFill>
        <p:spPr>
          <a:xfrm>
            <a:off x="203201" y="1828800"/>
            <a:ext cx="7179720" cy="4038600"/>
          </a:xfrm>
          <a:prstGeom prst="rect">
            <a:avLst/>
          </a:prstGeom>
        </p:spPr>
      </p:pic>
    </p:spTree>
    <p:extLst>
      <p:ext uri="{BB962C8B-B14F-4D97-AF65-F5344CB8AC3E}">
        <p14:creationId xmlns:p14="http://schemas.microsoft.com/office/powerpoint/2010/main" val="259635917"/>
      </p:ext>
    </p:extLst>
  </p:cSld>
  <p:clrMapOvr>
    <a:masterClrMapping/>
  </p:clrMapOvr>
  <mc:AlternateContent xmlns:mc="http://schemas.openxmlformats.org/markup-compatibility/2006">
    <mc:Choice xmlns:p14="http://schemas.microsoft.com/office/powerpoint/2010/main" Requires="p14">
      <p:transition spd="slow" p14:dur="2000" advClick="0" advTm="4000"/>
    </mc:Choice>
    <mc:Fallback>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video>
              <p:cMediaNode numSld="999">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Sometimes He Calms the Storm</a:t>
            </a:r>
            <a:endParaRPr lang="en-US" dirty="0"/>
          </a:p>
        </p:txBody>
      </p:sp>
      <p:sp>
        <p:nvSpPr>
          <p:cNvPr id="3" name="Subtitle 2"/>
          <p:cNvSpPr>
            <a:spLocks noGrp="1"/>
          </p:cNvSpPr>
          <p:nvPr>
            <p:ph type="subTitle" idx="1"/>
          </p:nvPr>
        </p:nvSpPr>
        <p:spPr>
          <a:xfrm>
            <a:off x="1371600" y="4495800"/>
            <a:ext cx="6400800" cy="1143000"/>
          </a:xfrm>
        </p:spPr>
        <p:txBody>
          <a:bodyPr/>
          <a:lstStyle/>
          <a:p>
            <a:r>
              <a:rPr lang="en-US" sz="1600" dirty="0" smtClean="0"/>
              <a:t>Song by </a:t>
            </a:r>
            <a:r>
              <a:rPr lang="en-US" sz="1600" u="sng" dirty="0">
                <a:hlinkClick r:id="rId2"/>
              </a:rPr>
              <a:t>Scott </a:t>
            </a:r>
            <a:r>
              <a:rPr lang="en-US" sz="1600" u="sng" dirty="0" err="1" smtClean="0">
                <a:hlinkClick r:id="rId2"/>
              </a:rPr>
              <a:t>Krippayne</a:t>
            </a:r>
            <a:endParaRPr lang="en-US" sz="1600" u="sng" dirty="0" smtClean="0"/>
          </a:p>
          <a:p>
            <a:endParaRPr lang="en-US" sz="1600" u="sng" dirty="0" smtClean="0"/>
          </a:p>
          <a:p>
            <a:r>
              <a:rPr lang="en-US" sz="1600" i="1" dirty="0" smtClean="0"/>
              <a:t>Musical Dramatization by Janelle</a:t>
            </a:r>
            <a:endParaRPr lang="en-US" sz="1600" i="1" dirty="0"/>
          </a:p>
          <a:p>
            <a:endParaRPr lang="en-US" dirty="0"/>
          </a:p>
        </p:txBody>
      </p:sp>
      <p:sp>
        <p:nvSpPr>
          <p:cNvPr id="4" name="Slide Number Placeholder 3"/>
          <p:cNvSpPr>
            <a:spLocks noGrp="1"/>
          </p:cNvSpPr>
          <p:nvPr>
            <p:ph type="sldNum" sz="quarter" idx="12"/>
          </p:nvPr>
        </p:nvSpPr>
        <p:spPr/>
        <p:txBody>
          <a:bodyPr/>
          <a:lstStyle/>
          <a:p>
            <a:fld id="{5C227AE5-ACA7-4DCA-8B08-A5B4F103D2DF}" type="slidenum">
              <a:rPr lang="en-US" smtClean="0"/>
              <a:t>2</a:t>
            </a:fld>
            <a:endParaRPr lang="en-US"/>
          </a:p>
        </p:txBody>
      </p:sp>
    </p:spTree>
    <p:extLst>
      <p:ext uri="{BB962C8B-B14F-4D97-AF65-F5344CB8AC3E}">
        <p14:creationId xmlns:p14="http://schemas.microsoft.com/office/powerpoint/2010/main" val="2039975363"/>
      </p:ext>
    </p:extLst>
  </p:cSld>
  <p:clrMapOvr>
    <a:masterClrMapping/>
  </p:clrMapOvr>
  <mc:AlternateContent xmlns:mc="http://schemas.openxmlformats.org/markup-compatibility/2006">
    <mc:Choice xmlns:p14="http://schemas.microsoft.com/office/powerpoint/2010/main" Requires="p14">
      <p:transition spd="slow" p14:dur="2000" advTm="17000"/>
    </mc:Choice>
    <mc:Fallback>
      <p:transition spd="slow" advTm="17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All who sail the sea of </a:t>
            </a:r>
            <a:r>
              <a:rPr lang="en-US" b="1" dirty="0" smtClean="0"/>
              <a:t>faith</a:t>
            </a:r>
            <a:br>
              <a:rPr lang="en-US" b="1" dirty="0" smtClean="0"/>
            </a:br>
            <a:r>
              <a:rPr lang="en-US" b="1" dirty="0" smtClean="0"/>
              <a:t> </a:t>
            </a:r>
            <a:r>
              <a:rPr lang="en-US" b="1" dirty="0"/>
              <a:t>find out before too </a:t>
            </a:r>
            <a:r>
              <a:rPr lang="en-US" b="1" dirty="0" smtClean="0"/>
              <a:t>long</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pPr marL="0" indent="0">
              <a:buNone/>
            </a:pPr>
            <a:r>
              <a:rPr lang="en-US" sz="1400" i="1" dirty="0"/>
              <a:t>Light blue lifted up like sky (top corner held high, bottom corners touching floor or hanging down)</a:t>
            </a:r>
            <a:endParaRPr lang="en-US" sz="1400" dirty="0"/>
          </a:p>
          <a:p>
            <a:pPr marL="0" indent="0">
              <a:buNone/>
            </a:pPr>
            <a:endParaRPr lang="en-US" sz="1400" dirty="0"/>
          </a:p>
        </p:txBody>
      </p:sp>
      <p:sp>
        <p:nvSpPr>
          <p:cNvPr id="8" name="Rectangle 7"/>
          <p:cNvSpPr/>
          <p:nvPr/>
        </p:nvSpPr>
        <p:spPr>
          <a:xfrm>
            <a:off x="594732" y="3343507"/>
            <a:ext cx="2667000" cy="685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5C227AE5-ACA7-4DCA-8B08-A5B4F103D2DF}" type="slidenum">
              <a:rPr lang="en-US" smtClean="0"/>
              <a:t>3</a:t>
            </a:fld>
            <a:endParaRPr lang="en-US"/>
          </a:p>
        </p:txBody>
      </p:sp>
    </p:spTree>
    <p:extLst>
      <p:ext uri="{BB962C8B-B14F-4D97-AF65-F5344CB8AC3E}">
        <p14:creationId xmlns:p14="http://schemas.microsoft.com/office/powerpoint/2010/main" val="2283595742"/>
      </p:ext>
    </p:extLst>
  </p:cSld>
  <p:clrMapOvr>
    <a:masterClrMapping/>
  </p:clrMapOvr>
  <mc:AlternateContent xmlns:mc="http://schemas.openxmlformats.org/markup-compatibility/2006">
    <mc:Choice xmlns:p14="http://schemas.microsoft.com/office/powerpoint/2010/main" Requires="p14">
      <p:transition spd="slow" p14:dur="2000" advTm="9000"/>
    </mc:Choice>
    <mc:Fallback>
      <p:transition spd="slow" advTm="9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How quickly blue skies can grow dark and gentle winds grow strong</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Light blue lowered, all corners held, flapped like waves.  And darker blue held up like sky (top corner held high, bottom corners touching floor or hanging down)</a:t>
            </a:r>
            <a:endParaRPr lang="en-US" sz="1400" dirty="0"/>
          </a:p>
          <a:p>
            <a:pPr marL="0" indent="0">
              <a:buNone/>
            </a:pPr>
            <a:endParaRPr lang="en-US" sz="1400" dirty="0"/>
          </a:p>
        </p:txBody>
      </p:sp>
      <p:sp>
        <p:nvSpPr>
          <p:cNvPr id="6" name="Double Wave 5"/>
          <p:cNvSpPr/>
          <p:nvPr/>
        </p:nvSpPr>
        <p:spPr>
          <a:xfrm>
            <a:off x="608428" y="38862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09600" y="2362200"/>
            <a:ext cx="2133600" cy="6858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4</a:t>
            </a:fld>
            <a:endParaRPr lang="en-US"/>
          </a:p>
        </p:txBody>
      </p:sp>
    </p:spTree>
    <p:extLst>
      <p:ext uri="{BB962C8B-B14F-4D97-AF65-F5344CB8AC3E}">
        <p14:creationId xmlns:p14="http://schemas.microsoft.com/office/powerpoint/2010/main" val="2619909643"/>
      </p:ext>
    </p:extLst>
  </p:cSld>
  <p:clrMapOvr>
    <a:masterClrMapping/>
  </p:clrMapOvr>
  <mc:AlternateContent xmlns:mc="http://schemas.openxmlformats.org/markup-compatibility/2006" xmlns:p14="http://schemas.microsoft.com/office/powerpoint/2010/main">
    <mc:Choice Requires="p14">
      <p:transition spd="slow" p14:dur="2000" advTm="10552"/>
    </mc:Choice>
    <mc:Fallback xmlns="">
      <p:transition spd="slow" advTm="10552"/>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Suddenly fear is like white water pounding on the </a:t>
            </a:r>
            <a:r>
              <a:rPr lang="en-US" b="1" dirty="0" smtClean="0"/>
              <a:t>soul</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Add white, a little higher than the light blue, all corners held tight and flapped furiously like white cap waves</a:t>
            </a:r>
            <a:endParaRPr lang="en-US" sz="1400" dirty="0"/>
          </a:p>
          <a:p>
            <a:pPr marL="0" indent="0">
              <a:buNone/>
            </a:pP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5</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31116810"/>
      </p:ext>
    </p:extLst>
  </p:cSld>
  <p:clrMapOvr>
    <a:masterClrMapping/>
  </p:clrMapOvr>
  <mc:AlternateContent xmlns:mc="http://schemas.openxmlformats.org/markup-compatibility/2006" xmlns:p14="http://schemas.microsoft.com/office/powerpoint/2010/main">
    <mc:Choice Requires="p14">
      <p:transition spd="slow" p14:dur="2000" advTm="7523"/>
    </mc:Choice>
    <mc:Fallback xmlns="">
      <p:transition spd="slow" advTm="752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Still we sail on knowing that our Lord is in control</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pPr marL="0" indent="0">
              <a:buNone/>
            </a:pPr>
            <a:r>
              <a:rPr lang="en-US" sz="1400" i="1" dirty="0"/>
              <a:t>Jesus figure enters scene and stands behind boat</a:t>
            </a: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6</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4522962" y="3106270"/>
            <a:ext cx="694976" cy="1792307"/>
          </a:xfrm>
          <a:prstGeom prst="rect">
            <a:avLst/>
          </a:prstGeom>
        </p:spPr>
      </p:pic>
      <p:sp>
        <p:nvSpPr>
          <p:cNvPr id="8" name="AutoShape 2" descr="Image result for sailboat line clipart"/>
          <p:cNvSpPr>
            <a:spLocks noChangeAspect="1" noChangeArrowheads="1"/>
          </p:cNvSpPr>
          <p:nvPr/>
        </p:nvSpPr>
        <p:spPr bwMode="auto">
          <a:xfrm>
            <a:off x="155575" y="-1127125"/>
            <a:ext cx="1943100" cy="2362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1508" name="Picture 4" descr="Black and White Sail Boa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8050" y="3639670"/>
            <a:ext cx="1088067" cy="132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529610"/>
      </p:ext>
    </p:extLst>
  </p:cSld>
  <p:clrMapOvr>
    <a:masterClrMapping/>
  </p:clrMapOvr>
  <mc:AlternateContent xmlns:mc="http://schemas.openxmlformats.org/markup-compatibility/2006" xmlns:p14="http://schemas.microsoft.com/office/powerpoint/2010/main">
    <mc:Choice Requires="p14">
      <p:transition spd="slow" p14:dur="2000" advTm="7094"/>
    </mc:Choice>
    <mc:Fallback xmlns="">
      <p:transition spd="slow" advTm="709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Sometimes He calms the storm with a whispered peace be still</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Jesus figure holds up hands. White and light blue stop flapping and lower to floor. Darker blue settles to floor.</a:t>
            </a:r>
            <a:endParaRPr lang="en-US" sz="1400" dirty="0"/>
          </a:p>
          <a:p>
            <a:pPr marL="0" indent="0">
              <a:buNone/>
            </a:pPr>
            <a:endParaRPr lang="en-US" sz="1400" dirty="0"/>
          </a:p>
        </p:txBody>
      </p:sp>
      <p:sp>
        <p:nvSpPr>
          <p:cNvPr id="4" name="Slide Number Placeholder 3"/>
          <p:cNvSpPr>
            <a:spLocks noGrp="1"/>
          </p:cNvSpPr>
          <p:nvPr>
            <p:ph type="sldNum" sz="quarter" idx="12"/>
          </p:nvPr>
        </p:nvSpPr>
        <p:spPr/>
        <p:txBody>
          <a:bodyPr/>
          <a:lstStyle/>
          <a:p>
            <a:fld id="{5C227AE5-ACA7-4DCA-8B08-A5B4F103D2DF}" type="slidenum">
              <a:rPr lang="en-US" smtClean="0"/>
              <a:t>7</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4325054" y="2911008"/>
            <a:ext cx="1090792" cy="2176462"/>
          </a:xfrm>
          <a:prstGeom prst="rect">
            <a:avLst/>
          </a:prstGeom>
        </p:spPr>
      </p:pic>
    </p:spTree>
    <p:extLst>
      <p:ext uri="{BB962C8B-B14F-4D97-AF65-F5344CB8AC3E}">
        <p14:creationId xmlns:p14="http://schemas.microsoft.com/office/powerpoint/2010/main" val="2909873018"/>
      </p:ext>
    </p:extLst>
  </p:cSld>
  <p:clrMapOvr>
    <a:masterClrMapping/>
  </p:clrMapOvr>
  <mc:AlternateContent xmlns:mc="http://schemas.openxmlformats.org/markup-compatibility/2006" xmlns:p14="http://schemas.microsoft.com/office/powerpoint/2010/main">
    <mc:Choice Requires="p14">
      <p:transition spd="slow" p14:dur="2000" advTm="8189"/>
    </mc:Choice>
    <mc:Fallback xmlns="">
      <p:transition spd="slow" advTm="8189"/>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He can settle any sea but it doesn't mean He will</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pPr marL="0" indent="0">
              <a:buNone/>
            </a:pPr>
            <a:r>
              <a:rPr lang="en-US" sz="1400" i="1" dirty="0"/>
              <a:t>Lt blue, white and dark blue raised and ready</a:t>
            </a:r>
            <a:endParaRPr lang="en-US" sz="1400" dirty="0"/>
          </a:p>
        </p:txBody>
      </p:sp>
      <p:sp>
        <p:nvSpPr>
          <p:cNvPr id="4" name="Slide Number Placeholder 3"/>
          <p:cNvSpPr>
            <a:spLocks noGrp="1"/>
          </p:cNvSpPr>
          <p:nvPr>
            <p:ph type="sldNum" sz="quarter" idx="12"/>
          </p:nvPr>
        </p:nvSpPr>
        <p:spPr/>
        <p:txBody>
          <a:bodyPr/>
          <a:lstStyle/>
          <a:p>
            <a:fld id="{5C227AE5-ACA7-4DCA-8B08-A5B4F103D2DF}" type="slidenum">
              <a:rPr lang="en-US" smtClean="0"/>
              <a:t>8</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4522962" y="3106270"/>
            <a:ext cx="694976" cy="1792307"/>
          </a:xfrm>
          <a:prstGeom prst="rect">
            <a:avLst/>
          </a:prstGeom>
        </p:spPr>
      </p:pic>
      <p:sp>
        <p:nvSpPr>
          <p:cNvPr id="8" name="Parallelogram 7"/>
          <p:cNvSpPr/>
          <p:nvPr/>
        </p:nvSpPr>
        <p:spPr>
          <a:xfrm>
            <a:off x="607255" y="3535335"/>
            <a:ext cx="2135945" cy="363070"/>
          </a:xfrm>
          <a:prstGeom prst="parallelogram">
            <a:avLst>
              <a:gd name="adj" fmla="val 7149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p:cNvSpPr/>
          <p:nvPr/>
        </p:nvSpPr>
        <p:spPr>
          <a:xfrm>
            <a:off x="563879" y="4191000"/>
            <a:ext cx="2135945" cy="363070"/>
          </a:xfrm>
          <a:prstGeom prst="parallelogram">
            <a:avLst>
              <a:gd name="adj" fmla="val 71496"/>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rallelogram 14"/>
          <p:cNvSpPr/>
          <p:nvPr/>
        </p:nvSpPr>
        <p:spPr>
          <a:xfrm>
            <a:off x="762000" y="2924735"/>
            <a:ext cx="2135945" cy="363070"/>
          </a:xfrm>
          <a:prstGeom prst="parallelogram">
            <a:avLst>
              <a:gd name="adj" fmla="val 7149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9943165"/>
      </p:ext>
    </p:extLst>
  </p:cSld>
  <p:clrMapOvr>
    <a:masterClrMapping/>
  </p:clrMapOvr>
  <mc:AlternateContent xmlns:mc="http://schemas.openxmlformats.org/markup-compatibility/2006" xmlns:p14="http://schemas.microsoft.com/office/powerpoint/2010/main">
    <mc:Choice Requires="p14">
      <p:transition spd="slow" p14:dur="2000" advTm="6084"/>
    </mc:Choice>
    <mc:Fallback xmlns="">
      <p:transition spd="slow" advTm="6084"/>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Sometimes He holds us close and lets the wind and waves go wild</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Lt blue, white, and dark blue, all corners held tightly, flapped vigorously like waves</a:t>
            </a:r>
            <a:endParaRPr lang="en-US" sz="1400" dirty="0"/>
          </a:p>
          <a:p>
            <a:pPr marL="0" indent="0">
              <a:buNone/>
            </a:pP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9</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4522962" y="3106270"/>
            <a:ext cx="694976" cy="1792307"/>
          </a:xfrm>
          <a:prstGeom prst="rect">
            <a:avLst/>
          </a:prstGeom>
        </p:spPr>
      </p:pic>
    </p:spTree>
    <p:extLst>
      <p:ext uri="{BB962C8B-B14F-4D97-AF65-F5344CB8AC3E}">
        <p14:creationId xmlns:p14="http://schemas.microsoft.com/office/powerpoint/2010/main" val="1546394782"/>
      </p:ext>
    </p:extLst>
  </p:cSld>
  <p:clrMapOvr>
    <a:masterClrMapping/>
  </p:clrMapOvr>
  <mc:AlternateContent xmlns:mc="http://schemas.openxmlformats.org/markup-compatibility/2006" xmlns:p14="http://schemas.microsoft.com/office/powerpoint/2010/main">
    <mc:Choice Requires="p14">
      <p:transition spd="slow" p14:dur="2000" advTm="8168"/>
    </mc:Choice>
    <mc:Fallback xmlns="">
      <p:transition spd="slow" advTm="8168"/>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Sometimes He calms the storm and other times He calms His child</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Child figure enters.  Jesus figures opens arms, inviting a hug.  They hug.  Meanwhile waves of all colors continue to flap.</a:t>
            </a:r>
            <a:endParaRPr lang="en-US" sz="1400" dirty="0"/>
          </a:p>
          <a:p>
            <a:pPr marL="0" indent="0">
              <a:buNone/>
            </a:pP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10</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5410200" y="2903628"/>
            <a:ext cx="1090792" cy="2176462"/>
          </a:xfrm>
          <a:prstGeom prst="rect">
            <a:avLst/>
          </a:prstGeom>
        </p:spPr>
      </p:pic>
      <p:pic>
        <p:nvPicPr>
          <p:cNvPr id="1032" name="Picture 8" descr="Image result for stick figure"/>
          <p:cNvPicPr>
            <a:picLocks noChangeAspect="1" noChangeArrowheads="1"/>
          </p:cNvPicPr>
          <p:nvPr/>
        </p:nvPicPr>
        <p:blipFill>
          <a:blip r:embed="rId3">
            <a:clrChange>
              <a:clrFrom>
                <a:srgbClr val="FEFEFE"/>
              </a:clrFrom>
              <a:clrTo>
                <a:srgbClr val="FEFEF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57800" y="3159715"/>
            <a:ext cx="1945685" cy="1945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258357"/>
      </p:ext>
    </p:extLst>
  </p:cSld>
  <p:clrMapOvr>
    <a:masterClrMapping/>
  </p:clrMapOvr>
  <mc:AlternateContent xmlns:mc="http://schemas.openxmlformats.org/markup-compatibility/2006" xmlns:p14="http://schemas.microsoft.com/office/powerpoint/2010/main">
    <mc:Choice Requires="p14">
      <p:transition spd="slow" p14:dur="2000" advTm="12199"/>
    </mc:Choice>
    <mc:Fallback xmlns="">
      <p:transition spd="slow" advTm="1219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He has a reason for each trial that we pass through in life</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Jesus and child figures walk across stage parallel to waves, arm in arm, side by side.    All colors continue to flap.</a:t>
            </a:r>
            <a:endParaRPr lang="en-US" sz="1400" dirty="0"/>
          </a:p>
          <a:p>
            <a:pPr marL="0" indent="0">
              <a:buNone/>
            </a:pP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11</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8" name="Group 7"/>
          <p:cNvGrpSpPr/>
          <p:nvPr/>
        </p:nvGrpSpPr>
        <p:grpSpPr>
          <a:xfrm>
            <a:off x="6096000" y="2911008"/>
            <a:ext cx="2484220" cy="2176462"/>
            <a:chOff x="6096000" y="2911008"/>
            <a:chExt cx="2484220" cy="2176462"/>
          </a:xfrm>
        </p:grpSpPr>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6096000" y="2911008"/>
              <a:ext cx="1090792" cy="2176462"/>
            </a:xfrm>
            <a:prstGeom prst="rect">
              <a:avLst/>
            </a:prstGeom>
          </p:spPr>
        </p:pic>
        <p:pic>
          <p:nvPicPr>
            <p:cNvPr id="1032" name="Picture 8" descr="Image result for stick figure"/>
            <p:cNvPicPr>
              <a:picLocks noChangeAspect="1" noChangeArrowheads="1"/>
            </p:cNvPicPr>
            <p:nvPr/>
          </p:nvPicPr>
          <p:blipFill>
            <a:blip r:embed="rId3">
              <a:clrChange>
                <a:clrFrom>
                  <a:srgbClr val="FEFEFE"/>
                </a:clrFrom>
                <a:clrTo>
                  <a:srgbClr val="FEFEF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34535" y="3134405"/>
              <a:ext cx="1945685" cy="19456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71755987"/>
      </p:ext>
    </p:extLst>
  </p:cSld>
  <p:clrMapOvr>
    <a:masterClrMapping/>
  </p:clrMapOvr>
  <mc:AlternateContent xmlns:mc="http://schemas.openxmlformats.org/markup-compatibility/2006" xmlns:p14="http://schemas.microsoft.com/office/powerpoint/2010/main">
    <mc:Choice Requires="p14">
      <p:transition spd="slow" p14:dur="2000" advTm="18000"/>
    </mc:Choice>
    <mc:Fallback xmlns="">
      <p:transition spd="slow" advTm="1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5.55556E-7 -1.85185E-6 L -0.45243 -1.85185E-6 " pathEditMode="relative" rAng="0" ptsTypes="AA">
                                      <p:cBhvr>
                                        <p:cTn id="6" dur="2000" fill="hold"/>
                                        <p:tgtEl>
                                          <p:spTgt spid="8"/>
                                        </p:tgtEl>
                                        <p:attrNameLst>
                                          <p:attrName>ppt_x</p:attrName>
                                          <p:attrName>ppt_y</p:attrName>
                                        </p:attrNameLst>
                                      </p:cBhvr>
                                      <p:rCtr x="-2262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And though we’re shaken, cannot be pulled apart from Christ</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Dark figure joins the scene, pulls on the child figure’s arm, trying to pull him from the Jesus figure, but cannot do so.  Meanwhile waves of all colors continue to flap.</a:t>
            </a:r>
            <a:endParaRPr lang="en-US" sz="1400" dirty="0"/>
          </a:p>
          <a:p>
            <a:pPr marL="0" indent="0">
              <a:buNone/>
            </a:pP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12</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4172654" y="2903628"/>
            <a:ext cx="1090792" cy="2176462"/>
          </a:xfrm>
          <a:prstGeom prst="rect">
            <a:avLst/>
          </a:prstGeom>
        </p:spPr>
      </p:pic>
      <p:pic>
        <p:nvPicPr>
          <p:cNvPr id="1032" name="Picture 8" descr="Image result for stick figure"/>
          <p:cNvPicPr>
            <a:picLocks noChangeAspect="1" noChangeArrowheads="1"/>
          </p:cNvPicPr>
          <p:nvPr/>
        </p:nvPicPr>
        <p:blipFill>
          <a:blip r:embed="rId3">
            <a:clrChange>
              <a:clrFrom>
                <a:srgbClr val="FEFEFE"/>
              </a:clrFrom>
              <a:clrTo>
                <a:srgbClr val="FEFEF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42941" y="3106270"/>
            <a:ext cx="1945685" cy="19456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2">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799124">
            <a:off x="6168630" y="3202641"/>
            <a:ext cx="1090792" cy="2176462"/>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430802166"/>
      </p:ext>
    </p:extLst>
  </p:cSld>
  <p:clrMapOvr>
    <a:masterClrMapping/>
  </p:clrMapOvr>
  <mc:AlternateContent xmlns:mc="http://schemas.openxmlformats.org/markup-compatibility/2006" xmlns:p14="http://schemas.microsoft.com/office/powerpoint/2010/main">
    <mc:Choice Requires="p14">
      <p:transition spd="slow" p14:dur="2000" advTm="11172"/>
    </mc:Choice>
    <mc:Fallback xmlns="">
      <p:transition spd="slow" advTm="11172"/>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fontScale="90000"/>
          </a:bodyPr>
          <a:lstStyle/>
          <a:p>
            <a:r>
              <a:rPr lang="en-US" b="1" dirty="0"/>
              <a:t>No matter how the driving rain beats down on those who hold to faith</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pPr marL="0" indent="0">
              <a:buNone/>
            </a:pPr>
            <a:r>
              <a:rPr lang="en-US" sz="1400" i="1" dirty="0"/>
              <a:t>Dark figure joins the scene, pulls on the child figure’s arm, trying to pull him from the Jesus figure, but cannot do so.  Meanwhile waves of all colors continue to flap.</a:t>
            </a: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13</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4038600" y="2857595"/>
            <a:ext cx="1090792" cy="2176462"/>
          </a:xfrm>
          <a:prstGeom prst="rect">
            <a:avLst/>
          </a:prstGeom>
        </p:spPr>
      </p:pic>
      <p:pic>
        <p:nvPicPr>
          <p:cNvPr id="1032" name="Picture 8" descr="Image result for stick figure"/>
          <p:cNvPicPr>
            <a:picLocks noChangeAspect="1" noChangeArrowheads="1"/>
          </p:cNvPicPr>
          <p:nvPr/>
        </p:nvPicPr>
        <p:blipFill>
          <a:blip r:embed="rId3">
            <a:clrChange>
              <a:clrFrom>
                <a:srgbClr val="FEFEFE"/>
              </a:clrFrom>
              <a:clrTo>
                <a:srgbClr val="FEFEF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38548" y="3088372"/>
            <a:ext cx="1945685" cy="19456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2">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817920">
            <a:off x="5938837" y="3135426"/>
            <a:ext cx="1090792" cy="2176462"/>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513259868"/>
      </p:ext>
    </p:extLst>
  </p:cSld>
  <p:clrMapOvr>
    <a:masterClrMapping/>
  </p:clrMapOvr>
  <mc:AlternateContent xmlns:mc="http://schemas.openxmlformats.org/markup-compatibility/2006" xmlns:p14="http://schemas.microsoft.com/office/powerpoint/2010/main">
    <mc:Choice Requires="p14">
      <p:transition spd="slow" p14:dur="2000" advTm="8140"/>
    </mc:Choice>
    <mc:Fallback xmlns="">
      <p:transition spd="slow" advTm="814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A heart of trust will always be a quiet peaceful place</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Jesus figure pushes aside dark figure and he leaves. Child faces Jesus.  Jesus holds both of child’s hands. Child kneels in front of Jesus continuing to hold hands.</a:t>
            </a: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14</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6096000" y="2911008"/>
            <a:ext cx="1090792" cy="2176462"/>
          </a:xfrm>
          <a:prstGeom prst="rect">
            <a:avLst/>
          </a:prstGeom>
        </p:spPr>
      </p:pic>
      <p:pic>
        <p:nvPicPr>
          <p:cNvPr id="13" name="Picture 12"/>
          <p:cNvPicPr>
            <a:picLocks noChangeAspect="1"/>
          </p:cNvPicPr>
          <p:nvPr/>
        </p:nvPicPr>
        <p:blipFill>
          <a:blip r:embed="rId2">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781800" y="3106270"/>
            <a:ext cx="1090792" cy="2176462"/>
          </a:xfrm>
          <a:prstGeom prst="rect">
            <a:avLst/>
          </a:prstGeom>
          <a:effectLst>
            <a:outerShdw blurRad="50800" dist="38100" dir="18900000" algn="bl" rotWithShape="0">
              <a:prstClr val="black">
                <a:alpha val="40000"/>
              </a:prstClr>
            </a:outerShdw>
          </a:effectLst>
        </p:spPr>
      </p:pic>
      <p:pic>
        <p:nvPicPr>
          <p:cNvPr id="13314" name="Picture 2" descr="Image result for stick figure kneeling down"/>
          <p:cNvPicPr>
            <a:picLocks noChangeAspect="1" noChangeArrowheads="1"/>
          </p:cNvPicPr>
          <p:nvPr/>
        </p:nvPicPr>
        <p:blipFill>
          <a:blip r:embed="rId3">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28682" y="3639670"/>
            <a:ext cx="1770530" cy="177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303682"/>
      </p:ext>
    </p:extLst>
  </p:cSld>
  <p:clrMapOvr>
    <a:masterClrMapping/>
  </p:clrMapOvr>
  <mc:AlternateContent xmlns:mc="http://schemas.openxmlformats.org/markup-compatibility/2006" xmlns:p14="http://schemas.microsoft.com/office/powerpoint/2010/main">
    <mc:Choice Requires="p14">
      <p:transition spd="slow" p14:dur="2000" advTm="6613"/>
    </mc:Choice>
    <mc:Fallback xmlns="">
      <p:transition spd="slow" advTm="6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withEffect">
                                  <p:stCondLst>
                                    <p:cond delay="1750"/>
                                  </p:stCondLst>
                                  <p:childTnLst>
                                    <p:anim calcmode="lin" valueType="num">
                                      <p:cBhvr additive="base">
                                        <p:cTn id="6" dur="500"/>
                                        <p:tgtEl>
                                          <p:spTgt spid="13"/>
                                        </p:tgtEl>
                                        <p:attrNameLst>
                                          <p:attrName>ppt_x</p:attrName>
                                        </p:attrNameLst>
                                      </p:cBhvr>
                                      <p:tavLst>
                                        <p:tav tm="0">
                                          <p:val>
                                            <p:strVal val="ppt_x"/>
                                          </p:val>
                                        </p:tav>
                                        <p:tav tm="100000">
                                          <p:val>
                                            <p:strVal val="1+ppt_w/2"/>
                                          </p:val>
                                        </p:tav>
                                      </p:tavLst>
                                    </p:anim>
                                    <p:anim calcmode="lin" valueType="num">
                                      <p:cBhvr additive="base">
                                        <p:cTn id="7" dur="500"/>
                                        <p:tgtEl>
                                          <p:spTgt spid="13"/>
                                        </p:tgtEl>
                                        <p:attrNameLst>
                                          <p:attrName>ppt_y</p:attrName>
                                        </p:attrNameLst>
                                      </p:cBhvr>
                                      <p:tavLst>
                                        <p:tav tm="0">
                                          <p:val>
                                            <p:strVal val="ppt_y"/>
                                          </p:val>
                                        </p:tav>
                                        <p:tav tm="100000">
                                          <p:val>
                                            <p:strVal val="ppt_y"/>
                                          </p:val>
                                        </p:tav>
                                      </p:tavLst>
                                    </p:anim>
                                    <p:set>
                                      <p:cBhvr>
                                        <p:cTn id="8"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Sometimes He calms the storm with a whispered peace be still</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Jesus figure holds up hands. White and light blue stop flapping and lower to floor. Darker blue settles to floor. Then child figure skips across stage.</a:t>
            </a:r>
            <a:endParaRPr lang="en-US" sz="1400" dirty="0"/>
          </a:p>
        </p:txBody>
      </p:sp>
      <p:sp>
        <p:nvSpPr>
          <p:cNvPr id="4" name="Slide Number Placeholder 3"/>
          <p:cNvSpPr>
            <a:spLocks noGrp="1"/>
          </p:cNvSpPr>
          <p:nvPr>
            <p:ph type="sldNum" sz="quarter" idx="12"/>
          </p:nvPr>
        </p:nvSpPr>
        <p:spPr/>
        <p:txBody>
          <a:bodyPr/>
          <a:lstStyle/>
          <a:p>
            <a:fld id="{5C227AE5-ACA7-4DCA-8B08-A5B4F103D2DF}" type="slidenum">
              <a:rPr lang="en-US" smtClean="0"/>
              <a:t>15</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5334000" y="2889193"/>
            <a:ext cx="1090792" cy="2176462"/>
          </a:xfrm>
          <a:prstGeom prst="rect">
            <a:avLst/>
          </a:prstGeom>
        </p:spPr>
      </p:pic>
      <p:pic>
        <p:nvPicPr>
          <p:cNvPr id="1032" name="Picture 8" descr="Image result for stick figure"/>
          <p:cNvPicPr>
            <a:picLocks noChangeAspect="1" noChangeArrowheads="1"/>
          </p:cNvPicPr>
          <p:nvPr/>
        </p:nvPicPr>
        <p:blipFill>
          <a:blip r:embed="rId3">
            <a:clrChange>
              <a:clrFrom>
                <a:srgbClr val="FEFEFE"/>
              </a:clrFrom>
              <a:clrTo>
                <a:srgbClr val="FEFEF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06232" y="3276600"/>
            <a:ext cx="1945685" cy="1945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058360"/>
      </p:ext>
    </p:extLst>
  </p:cSld>
  <p:clrMapOvr>
    <a:masterClrMapping/>
  </p:clrMapOvr>
  <mc:AlternateContent xmlns:mc="http://schemas.openxmlformats.org/markup-compatibility/2006" xmlns:p14="http://schemas.microsoft.com/office/powerpoint/2010/main">
    <mc:Choice Requires="p14">
      <p:transition spd="slow" p14:dur="2000" advTm="8401"/>
    </mc:Choice>
    <mc:Fallback xmlns="">
      <p:transition spd="slow" advTm="84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path" presetSubtype="0" accel="50000" decel="50000" fill="hold" nodeType="withEffect">
                                  <p:stCondLst>
                                    <p:cond delay="0"/>
                                  </p:stCondLst>
                                  <p:childTnLst>
                                    <p:animMotion origin="layout" path="M -0.07152 0.00023 C -0.07447 0.0192 -0.07847 0.03724 -0.08645 0.03724 C -0.09548 0.03724 -0.09861 0.0192 -0.10156 0.00023 C -0.10555 -0.02081 -0.1085 -0.04186 -0.11857 -0.04186 C -0.1276 -0.04186 -0.13055 -0.02081 -0.13454 0.00023 C -0.13645 0.0192 -0.14045 0.03724 -0.14947 0.03724 C -0.15746 0.03724 -0.16145 0.0192 -0.16458 0.00023 C -0.16753 -0.02081 -0.17152 -0.04186 -0.18055 -0.04186 C -0.18958 -0.04186 -0.19652 0.00023 -0.19652 -2.6827E-6 C -0.19947 0.0192 -0.2026 0.03724 -0.21145 0.03724 C -0.22048 0.03724 -0.22361 0.0192 -0.22656 0.00023 C -0.23055 -0.02081 -0.2335 -0.04186 -0.24357 -0.04186 C -0.2526 -0.04186 -0.25555 -0.02081 -0.2585 0.00023 C -0.2625 0.0192 -0.26545 0.03724 -0.27447 0.03724 C -0.28246 0.03724 -0.28645 0.0192 -0.28958 0.00023 C -0.29253 -0.02081 -0.29652 -0.04186 -0.30555 -0.04186 C -0.31458 -0.04186 -0.31753 -0.02081 -0.32152 0.00023 " pathEditMode="relative" rAng="10800000" ptsTypes="fffffffffffffffff">
                                      <p:cBhvr>
                                        <p:cTn id="6" dur="2000" fill="hold"/>
                                        <p:tgtEl>
                                          <p:spTgt spid="1032"/>
                                        </p:tgtEl>
                                        <p:attrNameLst>
                                          <p:attrName>ppt_x</p:attrName>
                                          <p:attrName>ppt_y</p:attrName>
                                        </p:attrNameLst>
                                      </p:cBhvr>
                                      <p:rCtr x="-12500" y="-25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He can settle any sea but it doesn't mean He will</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pPr marL="0" indent="0">
              <a:buNone/>
            </a:pPr>
            <a:r>
              <a:rPr lang="en-US" sz="1400" i="1" dirty="0"/>
              <a:t>Lt blue, white and dark blue raised and ready</a:t>
            </a:r>
            <a:endParaRPr lang="en-US" sz="1400" dirty="0"/>
          </a:p>
        </p:txBody>
      </p:sp>
      <p:sp>
        <p:nvSpPr>
          <p:cNvPr id="4" name="Slide Number Placeholder 3"/>
          <p:cNvSpPr>
            <a:spLocks noGrp="1"/>
          </p:cNvSpPr>
          <p:nvPr>
            <p:ph type="sldNum" sz="quarter" idx="12"/>
          </p:nvPr>
        </p:nvSpPr>
        <p:spPr/>
        <p:txBody>
          <a:bodyPr/>
          <a:lstStyle/>
          <a:p>
            <a:fld id="{5C227AE5-ACA7-4DCA-8B08-A5B4F103D2DF}" type="slidenum">
              <a:rPr lang="en-US" smtClean="0"/>
              <a:t>16</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4522962" y="3106270"/>
            <a:ext cx="694976" cy="1792307"/>
          </a:xfrm>
          <a:prstGeom prst="rect">
            <a:avLst/>
          </a:prstGeom>
        </p:spPr>
      </p:pic>
      <p:sp>
        <p:nvSpPr>
          <p:cNvPr id="13" name="Parallelogram 12"/>
          <p:cNvSpPr/>
          <p:nvPr/>
        </p:nvSpPr>
        <p:spPr>
          <a:xfrm>
            <a:off x="607255" y="3535335"/>
            <a:ext cx="2135945" cy="363070"/>
          </a:xfrm>
          <a:prstGeom prst="parallelogram">
            <a:avLst>
              <a:gd name="adj" fmla="val 7149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p:cNvSpPr/>
          <p:nvPr/>
        </p:nvSpPr>
        <p:spPr>
          <a:xfrm>
            <a:off x="563879" y="4191000"/>
            <a:ext cx="2135945" cy="363070"/>
          </a:xfrm>
          <a:prstGeom prst="parallelogram">
            <a:avLst>
              <a:gd name="adj" fmla="val 71496"/>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rallelogram 14"/>
          <p:cNvSpPr/>
          <p:nvPr/>
        </p:nvSpPr>
        <p:spPr>
          <a:xfrm>
            <a:off x="762000" y="2924735"/>
            <a:ext cx="2135945" cy="363070"/>
          </a:xfrm>
          <a:prstGeom prst="parallelogram">
            <a:avLst>
              <a:gd name="adj" fmla="val 7149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6839338"/>
      </p:ext>
    </p:extLst>
  </p:cSld>
  <p:clrMapOvr>
    <a:masterClrMapping/>
  </p:clrMapOvr>
  <mc:AlternateContent xmlns:mc="http://schemas.openxmlformats.org/markup-compatibility/2006" xmlns:p14="http://schemas.microsoft.com/office/powerpoint/2010/main">
    <mc:Choice Requires="p14">
      <p:transition spd="slow" p14:dur="2000" advTm="5359"/>
    </mc:Choice>
    <mc:Fallback xmlns="">
      <p:transition spd="slow" advTm="5359"/>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Sometimes He holds us close and lets the wind and waves go wild</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Lt blue, white, and dark blue, all corners held tightly, flapped vigorously like waves.      At the same time, the child figure comes slowly crosses to mid stage holding stomach and/or head like really ill.</a:t>
            </a:r>
            <a:endParaRPr lang="en-US" sz="1400" dirty="0"/>
          </a:p>
          <a:p>
            <a:pPr marL="0" indent="0">
              <a:buNone/>
            </a:pP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17</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6553200" y="3211093"/>
            <a:ext cx="694976" cy="1792307"/>
          </a:xfrm>
          <a:prstGeom prst="rect">
            <a:avLst/>
          </a:prstGeom>
        </p:spPr>
      </p:pic>
      <p:pic>
        <p:nvPicPr>
          <p:cNvPr id="10242" name="Picture 2" descr="Image result for stick figure ill"/>
          <p:cNvPicPr>
            <a:picLocks noChangeAspect="1" noChangeArrowheads="1"/>
          </p:cNvPicPr>
          <p:nvPr/>
        </p:nvPicPr>
        <p:blipFill>
          <a:blip r:embed="rId3">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86200" y="3372970"/>
            <a:ext cx="591353" cy="1705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104443"/>
      </p:ext>
    </p:extLst>
  </p:cSld>
  <p:clrMapOvr>
    <a:masterClrMapping/>
  </p:clrMapOvr>
  <mc:AlternateContent xmlns:mc="http://schemas.openxmlformats.org/markup-compatibility/2006" xmlns:p14="http://schemas.microsoft.com/office/powerpoint/2010/main">
    <mc:Choice Requires="p14">
      <p:transition spd="slow" p14:dur="2000" advTm="7969"/>
    </mc:Choice>
    <mc:Fallback xmlns="">
      <p:transition spd="slow" advTm="7969"/>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Sometimes He calms the storm and other times He calms His child</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Jesus figure opens arms, inviting a hug.  They hug, but child continues to act sick.  Meanwhile waves of all colors continue to flap.</a:t>
            </a:r>
            <a:endParaRPr lang="en-US" sz="1400" dirty="0"/>
          </a:p>
          <a:p>
            <a:pPr marL="0" indent="0">
              <a:buNone/>
            </a:pP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18</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6096000" y="2911008"/>
            <a:ext cx="1090792" cy="2176462"/>
          </a:xfrm>
          <a:prstGeom prst="rect">
            <a:avLst/>
          </a:prstGeom>
        </p:spPr>
      </p:pic>
      <p:pic>
        <p:nvPicPr>
          <p:cNvPr id="13" name="Picture 2" descr="Image result for stick figure ill"/>
          <p:cNvPicPr>
            <a:picLocks noChangeAspect="1" noChangeArrowheads="1"/>
          </p:cNvPicPr>
          <p:nvPr/>
        </p:nvPicPr>
        <p:blipFill>
          <a:blip r:embed="rId3">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90913" y="3330637"/>
            <a:ext cx="591353" cy="1705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723187"/>
      </p:ext>
    </p:extLst>
  </p:cSld>
  <p:clrMapOvr>
    <a:masterClrMapping/>
  </p:clrMapOvr>
  <mc:AlternateContent xmlns:mc="http://schemas.openxmlformats.org/markup-compatibility/2006" xmlns:p14="http://schemas.microsoft.com/office/powerpoint/2010/main">
    <mc:Choice Requires="p14">
      <p:transition spd="slow" p14:dur="2000" advTm="10249"/>
    </mc:Choice>
    <mc:Fallback xmlns="">
      <p:transition spd="slow" advTm="10249"/>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Sometimes He calms the storm with a whispered peace be still</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Jesus figure holds up hands. White and light blue stop flapping and lower to floor. Darker blue settles to floor. Then child figure skips across stage.</a:t>
            </a:r>
            <a:endParaRPr lang="en-US" sz="1400" dirty="0"/>
          </a:p>
          <a:p>
            <a:pPr marL="0" indent="0">
              <a:buNone/>
            </a:pPr>
            <a:endParaRPr lang="en-US" sz="1400" dirty="0"/>
          </a:p>
        </p:txBody>
      </p:sp>
      <p:sp>
        <p:nvSpPr>
          <p:cNvPr id="4" name="Slide Number Placeholder 3"/>
          <p:cNvSpPr>
            <a:spLocks noGrp="1"/>
          </p:cNvSpPr>
          <p:nvPr>
            <p:ph type="sldNum" sz="quarter" idx="12"/>
          </p:nvPr>
        </p:nvSpPr>
        <p:spPr/>
        <p:txBody>
          <a:bodyPr/>
          <a:lstStyle/>
          <a:p>
            <a:fld id="{5C227AE5-ACA7-4DCA-8B08-A5B4F103D2DF}" type="slidenum">
              <a:rPr lang="en-US" smtClean="0"/>
              <a:t>19</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6207948" y="2928938"/>
            <a:ext cx="1090792" cy="2176462"/>
          </a:xfrm>
          <a:prstGeom prst="rect">
            <a:avLst/>
          </a:prstGeom>
        </p:spPr>
      </p:pic>
      <p:pic>
        <p:nvPicPr>
          <p:cNvPr id="11" name="Picture 8" descr="Image result for stick figure"/>
          <p:cNvPicPr>
            <a:picLocks noChangeAspect="1" noChangeArrowheads="1"/>
          </p:cNvPicPr>
          <p:nvPr/>
        </p:nvPicPr>
        <p:blipFill>
          <a:blip r:embed="rId3">
            <a:clrChange>
              <a:clrFrom>
                <a:srgbClr val="FEFEFE"/>
              </a:clrFrom>
              <a:clrTo>
                <a:srgbClr val="FEFEF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45207" y="3276600"/>
            <a:ext cx="1945685" cy="1945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81766"/>
      </p:ext>
    </p:extLst>
  </p:cSld>
  <p:clrMapOvr>
    <a:masterClrMapping/>
  </p:clrMapOvr>
  <mc:AlternateContent xmlns:mc="http://schemas.openxmlformats.org/markup-compatibility/2006" xmlns:p14="http://schemas.microsoft.com/office/powerpoint/2010/main">
    <mc:Choice Requires="p14">
      <p:transition spd="slow" p14:dur="2000" advTm="13828"/>
    </mc:Choice>
    <mc:Fallback xmlns="">
      <p:transition spd="slow" advTm="138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path" presetSubtype="0" accel="50000" decel="50000" fill="hold" nodeType="withEffect">
                                  <p:stCondLst>
                                    <p:cond delay="0"/>
                                  </p:stCondLst>
                                  <p:childTnLst>
                                    <p:animMotion origin="layout" path="M -0.07152 0.00023 C -0.07447 0.0192 -0.07847 0.03724 -0.08645 0.03724 C -0.09548 0.03724 -0.09861 0.0192 -0.10156 0.00023 C -0.10555 -0.02081 -0.1085 -0.04186 -0.11857 -0.04186 C -0.1276 -0.04186 -0.13055 -0.02081 -0.13454 0.00023 C -0.13645 0.0192 -0.14045 0.03724 -0.14947 0.03724 C -0.15746 0.03724 -0.16145 0.0192 -0.16458 0.00023 C -0.16753 -0.02081 -0.17152 -0.04186 -0.18055 -0.04186 C -0.18958 -0.04186 -0.19652 0.00023 -0.19652 -2.6827E-6 C -0.19947 0.0192 -0.2026 0.03724 -0.21145 0.03724 C -0.22048 0.03724 -0.22361 0.0192 -0.22656 0.00023 C -0.23055 -0.02081 -0.2335 -0.04186 -0.24357 -0.04186 C -0.2526 -0.04186 -0.25555 -0.02081 -0.2585 0.00023 C -0.2625 0.0192 -0.26545 0.03724 -0.27447 0.03724 C -0.28246 0.03724 -0.28645 0.0192 -0.28958 0.00023 C -0.29253 -0.02081 -0.29652 -0.04186 -0.30555 -0.04186 C -0.31458 -0.04186 -0.31753 -0.02081 -0.32152 0.00023 " pathEditMode="relative" rAng="10800000" ptsTypes="fffffffffffffffff">
                                      <p:cBhvr>
                                        <p:cTn id="6" dur="2000" fill="hold"/>
                                        <p:tgtEl>
                                          <p:spTgt spid="11"/>
                                        </p:tgtEl>
                                        <p:attrNameLst>
                                          <p:attrName>ppt_x</p:attrName>
                                          <p:attrName>ppt_y</p:attrName>
                                        </p:attrNameLst>
                                      </p:cBhvr>
                                      <p:rCtr x="-12500" y="-25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He can settle any sea but it doesn't mean He will</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pPr marL="0" indent="0">
              <a:buNone/>
            </a:pPr>
            <a:r>
              <a:rPr lang="en-US" sz="1400" i="1" dirty="0"/>
              <a:t>Lt blue, white and dark blue raised and ready</a:t>
            </a:r>
            <a:endParaRPr lang="en-US" sz="1400" dirty="0"/>
          </a:p>
        </p:txBody>
      </p:sp>
      <p:sp>
        <p:nvSpPr>
          <p:cNvPr id="4" name="Slide Number Placeholder 3"/>
          <p:cNvSpPr>
            <a:spLocks noGrp="1"/>
          </p:cNvSpPr>
          <p:nvPr>
            <p:ph type="sldNum" sz="quarter" idx="12"/>
          </p:nvPr>
        </p:nvSpPr>
        <p:spPr/>
        <p:txBody>
          <a:bodyPr/>
          <a:lstStyle/>
          <a:p>
            <a:fld id="{5C227AE5-ACA7-4DCA-8B08-A5B4F103D2DF}" type="slidenum">
              <a:rPr lang="en-US" smtClean="0"/>
              <a:t>20</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4522962" y="3106270"/>
            <a:ext cx="694976" cy="1792307"/>
          </a:xfrm>
          <a:prstGeom prst="rect">
            <a:avLst/>
          </a:prstGeom>
        </p:spPr>
      </p:pic>
      <p:sp>
        <p:nvSpPr>
          <p:cNvPr id="13" name="Parallelogram 12"/>
          <p:cNvSpPr/>
          <p:nvPr/>
        </p:nvSpPr>
        <p:spPr>
          <a:xfrm>
            <a:off x="607255" y="3535335"/>
            <a:ext cx="2135945" cy="363070"/>
          </a:xfrm>
          <a:prstGeom prst="parallelogram">
            <a:avLst>
              <a:gd name="adj" fmla="val 7149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p:cNvSpPr/>
          <p:nvPr/>
        </p:nvSpPr>
        <p:spPr>
          <a:xfrm>
            <a:off x="563879" y="4191000"/>
            <a:ext cx="2135945" cy="363070"/>
          </a:xfrm>
          <a:prstGeom prst="parallelogram">
            <a:avLst>
              <a:gd name="adj" fmla="val 71496"/>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rallelogram 14"/>
          <p:cNvSpPr/>
          <p:nvPr/>
        </p:nvSpPr>
        <p:spPr>
          <a:xfrm>
            <a:off x="762000" y="2924735"/>
            <a:ext cx="2135945" cy="363070"/>
          </a:xfrm>
          <a:prstGeom prst="parallelogram">
            <a:avLst>
              <a:gd name="adj" fmla="val 7149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2883727"/>
      </p:ext>
    </p:extLst>
  </p:cSld>
  <p:clrMapOvr>
    <a:masterClrMapping/>
  </p:clrMapOvr>
  <mc:AlternateContent xmlns:mc="http://schemas.openxmlformats.org/markup-compatibility/2006" xmlns:p14="http://schemas.microsoft.com/office/powerpoint/2010/main">
    <mc:Choice Requires="p14">
      <p:transition spd="slow" p14:dur="2000" advTm="4948"/>
    </mc:Choice>
    <mc:Fallback xmlns="">
      <p:transition spd="slow" advTm="4948"/>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Sometimes He holds us close and lets the wind and waves go wild</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Lt blue, white, and dark blue, all corners held tightly, flapped vigorously like waves.      At the same time, the child figure come slowly crosses to mid stage, head down, sobbing uncontrollably.</a:t>
            </a:r>
            <a:endParaRPr lang="en-US" sz="1400" dirty="0"/>
          </a:p>
          <a:p>
            <a:pPr marL="0" indent="0">
              <a:buNone/>
            </a:pP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21</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6096000" y="2911008"/>
            <a:ext cx="1090792" cy="2176462"/>
          </a:xfrm>
          <a:prstGeom prst="rect">
            <a:avLst/>
          </a:prstGeom>
        </p:spPr>
      </p:pic>
      <p:pic>
        <p:nvPicPr>
          <p:cNvPr id="6146" name="Picture 2" descr="Image result for stick figure crying"/>
          <p:cNvPicPr>
            <a:picLocks noChangeAspect="1" noChangeArrowheads="1"/>
          </p:cNvPicPr>
          <p:nvPr/>
        </p:nvPicPr>
        <p:blipFill>
          <a:blip r:embed="rId3"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3124200" y="3324141"/>
            <a:ext cx="1906588" cy="2038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5376853"/>
      </p:ext>
    </p:extLst>
  </p:cSld>
  <p:clrMapOvr>
    <a:masterClrMapping/>
  </p:clrMapOvr>
  <mc:AlternateContent xmlns:mc="http://schemas.openxmlformats.org/markup-compatibility/2006" xmlns:p14="http://schemas.microsoft.com/office/powerpoint/2010/main">
    <mc:Choice Requires="p14">
      <p:transition spd="slow" p14:dur="2000" advTm="9851"/>
    </mc:Choice>
    <mc:Fallback xmlns="">
      <p:transition spd="slow" advTm="9851"/>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And sometimes He calms the storm </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Jesus lifts arms. All colors cease flapping.  Child wipes away tears and smiles.</a:t>
            </a:r>
            <a:endParaRPr lang="en-US" sz="1400" dirty="0"/>
          </a:p>
          <a:p>
            <a:pPr marL="0" indent="0">
              <a:buNone/>
            </a:pPr>
            <a:endParaRPr lang="en-US" sz="1400" dirty="0"/>
          </a:p>
        </p:txBody>
      </p:sp>
      <p:sp>
        <p:nvSpPr>
          <p:cNvPr id="4" name="Slide Number Placeholder 3"/>
          <p:cNvSpPr>
            <a:spLocks noGrp="1"/>
          </p:cNvSpPr>
          <p:nvPr>
            <p:ph type="sldNum" sz="quarter" idx="12"/>
          </p:nvPr>
        </p:nvSpPr>
        <p:spPr/>
        <p:txBody>
          <a:bodyPr/>
          <a:lstStyle/>
          <a:p>
            <a:fld id="{5C227AE5-ACA7-4DCA-8B08-A5B4F103D2DF}" type="slidenum">
              <a:rPr lang="en-US" smtClean="0"/>
              <a:t>22</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6096000" y="2911008"/>
            <a:ext cx="1090792" cy="2176462"/>
          </a:xfrm>
          <a:prstGeom prst="rect">
            <a:avLst/>
          </a:prstGeom>
        </p:spPr>
      </p:pic>
      <p:pic>
        <p:nvPicPr>
          <p:cNvPr id="1032" name="Picture 8" descr="Image result for stick figure"/>
          <p:cNvPicPr>
            <a:picLocks noChangeAspect="1" noChangeArrowheads="1"/>
          </p:cNvPicPr>
          <p:nvPr/>
        </p:nvPicPr>
        <p:blipFill>
          <a:blip r:embed="rId3">
            <a:clrChange>
              <a:clrFrom>
                <a:srgbClr val="FEFEFE"/>
              </a:clrFrom>
              <a:clrTo>
                <a:srgbClr val="FEFEF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36092" y="3199403"/>
            <a:ext cx="1945685" cy="1945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967210"/>
      </p:ext>
    </p:extLst>
  </p:cSld>
  <p:clrMapOvr>
    <a:masterClrMapping/>
  </p:clrMapOvr>
  <mc:AlternateContent xmlns:mc="http://schemas.openxmlformats.org/markup-compatibility/2006" xmlns:p14="http://schemas.microsoft.com/office/powerpoint/2010/main">
    <mc:Choice Requires="p14">
      <p:transition spd="slow" p14:dur="2000" advTm="5649"/>
    </mc:Choice>
    <mc:Fallback xmlns="">
      <p:transition spd="slow" advTm="5649"/>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Sometimes He calms the storm</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Dark figure enters, but Jesus stands between him and child, raising his hand in a stop motion.  Child blissfully walks, skips, or dances across the stage in the opposite direction.</a:t>
            </a:r>
            <a:endParaRPr lang="en-US" sz="1400" dirty="0"/>
          </a:p>
          <a:p>
            <a:pPr marL="0" indent="0">
              <a:buNone/>
            </a:pPr>
            <a:endParaRPr lang="en-US" sz="1400" dirty="0"/>
          </a:p>
        </p:txBody>
      </p:sp>
      <p:sp>
        <p:nvSpPr>
          <p:cNvPr id="4" name="Slide Number Placeholder 3"/>
          <p:cNvSpPr>
            <a:spLocks noGrp="1"/>
          </p:cNvSpPr>
          <p:nvPr>
            <p:ph type="sldNum" sz="quarter" idx="12"/>
          </p:nvPr>
        </p:nvSpPr>
        <p:spPr/>
        <p:txBody>
          <a:bodyPr/>
          <a:lstStyle/>
          <a:p>
            <a:fld id="{5C227AE5-ACA7-4DCA-8B08-A5B4F103D2DF}" type="slidenum">
              <a:rPr lang="en-US" smtClean="0"/>
              <a:t>23</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4172654" y="2872734"/>
            <a:ext cx="1090792" cy="2176462"/>
          </a:xfrm>
          <a:prstGeom prst="rect">
            <a:avLst/>
          </a:prstGeom>
        </p:spPr>
      </p:pic>
      <p:pic>
        <p:nvPicPr>
          <p:cNvPr id="1032" name="Picture 8" descr="Image result for stick figure"/>
          <p:cNvPicPr>
            <a:picLocks noChangeAspect="1" noChangeArrowheads="1"/>
          </p:cNvPicPr>
          <p:nvPr/>
        </p:nvPicPr>
        <p:blipFill>
          <a:blip r:embed="rId3">
            <a:clrChange>
              <a:clrFrom>
                <a:srgbClr val="FEFEFE"/>
              </a:clrFrom>
              <a:clrTo>
                <a:srgbClr val="FEFEF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34535" y="3134405"/>
            <a:ext cx="1945685" cy="19456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2">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475137" y="2847334"/>
            <a:ext cx="1090792" cy="2176462"/>
          </a:xfrm>
          <a:prstGeom prst="rect">
            <a:avLst/>
          </a:prstGeom>
        </p:spPr>
      </p:pic>
      <p:pic>
        <p:nvPicPr>
          <p:cNvPr id="4098" name="Picture 2" descr="Image result for stop sig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8928" y="3261657"/>
            <a:ext cx="881856" cy="881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087103"/>
      </p:ext>
    </p:extLst>
  </p:cSld>
  <p:clrMapOvr>
    <a:masterClrMapping/>
  </p:clrMapOvr>
  <mc:AlternateContent xmlns:mc="http://schemas.openxmlformats.org/markup-compatibility/2006" xmlns:p14="http://schemas.microsoft.com/office/powerpoint/2010/main">
    <mc:Choice Requires="p14">
      <p:transition spd="slow" p14:dur="2000" advTm="7091"/>
    </mc:Choice>
    <mc:Fallback xmlns="">
      <p:transition spd="slow" advTm="7091"/>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cros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08223" y="2817386"/>
            <a:ext cx="2518628" cy="25186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1000" y="304800"/>
            <a:ext cx="8229600" cy="1524000"/>
          </a:xfrm>
        </p:spPr>
        <p:txBody>
          <a:bodyPr>
            <a:normAutofit/>
          </a:bodyPr>
          <a:lstStyle/>
          <a:p>
            <a:r>
              <a:rPr lang="en-US" b="1" dirty="0"/>
              <a:t>Sometimes He calms the storm</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pPr marL="0" indent="0">
              <a:buNone/>
            </a:pPr>
            <a:r>
              <a:rPr lang="en-US" sz="1400" i="1" dirty="0"/>
              <a:t>Jesus raises arms up like a cross.  Child kneels with arms uplifted.</a:t>
            </a: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24</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5022141" y="3089337"/>
            <a:ext cx="1090792" cy="2176462"/>
          </a:xfrm>
          <a:prstGeom prst="rect">
            <a:avLst/>
          </a:prstGeom>
        </p:spPr>
      </p:pic>
      <p:pic>
        <p:nvPicPr>
          <p:cNvPr id="3074" name="Picture 2" descr="Image result for stick figure kneeling down"/>
          <p:cNvPicPr>
            <a:picLocks noChangeAspect="1" noChangeArrowheads="1"/>
          </p:cNvPicPr>
          <p:nvPr/>
        </p:nvPicPr>
        <p:blipFill>
          <a:blip r:embed="rId4">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477000" y="36195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125749"/>
      </p:ext>
    </p:extLst>
  </p:cSld>
  <p:clrMapOvr>
    <a:masterClrMapping/>
  </p:clrMapOvr>
  <mc:AlternateContent xmlns:mc="http://schemas.openxmlformats.org/markup-compatibility/2006" xmlns:p14="http://schemas.microsoft.com/office/powerpoint/2010/main">
    <mc:Choice Requires="p14">
      <p:transition spd="slow" p14:dur="2000" advTm="5809"/>
    </mc:Choice>
    <mc:Fallback xmlns="">
      <p:transition spd="slow" advTm="5809"/>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524000"/>
          </a:xfrm>
        </p:spPr>
        <p:txBody>
          <a:bodyPr>
            <a:normAutofit/>
          </a:bodyPr>
          <a:lstStyle/>
          <a:p>
            <a:r>
              <a:rPr lang="en-US" b="1" dirty="0"/>
              <a:t>And other times He calms His child</a:t>
            </a:r>
            <a:endParaRPr lang="en-US" dirty="0"/>
          </a:p>
        </p:txBody>
      </p:sp>
      <p:sp>
        <p:nvSpPr>
          <p:cNvPr id="3" name="Content Placeholder 2"/>
          <p:cNvSpPr>
            <a:spLocks noGrp="1"/>
          </p:cNvSpPr>
          <p:nvPr>
            <p:ph idx="1"/>
          </p:nvPr>
        </p:nvSpPr>
        <p:spPr>
          <a:xfrm>
            <a:off x="381000" y="5715000"/>
            <a:ext cx="8229600" cy="715963"/>
          </a:xfrm>
        </p:spPr>
        <p:txBody>
          <a:bodyPr>
            <a:normAutofit/>
          </a:bodyPr>
          <a:lstStyle/>
          <a:p>
            <a:r>
              <a:rPr lang="en-US" sz="1400" i="1" dirty="0"/>
              <a:t>All colors raise up and flap. Jesus turns to child and lifts child up.  They hug</a:t>
            </a:r>
            <a:r>
              <a:rPr lang="en-US" sz="1400" i="1" dirty="0" smtClean="0"/>
              <a:t>.</a:t>
            </a:r>
            <a:endParaRPr lang="en-US" sz="1400" dirty="0"/>
          </a:p>
        </p:txBody>
      </p:sp>
      <p:sp>
        <p:nvSpPr>
          <p:cNvPr id="5" name="Double Wave 4"/>
          <p:cNvSpPr/>
          <p:nvPr/>
        </p:nvSpPr>
        <p:spPr>
          <a:xfrm>
            <a:off x="609600" y="3106270"/>
            <a:ext cx="2133600" cy="533400"/>
          </a:xfrm>
          <a:prstGeom prst="doubleWave">
            <a:avLst>
              <a:gd name="adj1" fmla="val 12500"/>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Wave 5"/>
          <p:cNvSpPr/>
          <p:nvPr/>
        </p:nvSpPr>
        <p:spPr>
          <a:xfrm>
            <a:off x="609600" y="3810000"/>
            <a:ext cx="2133600" cy="533400"/>
          </a:xfrm>
          <a:prstGeom prst="doubleWave">
            <a:avLst>
              <a:gd name="adj1" fmla="val 125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uble Wave 6"/>
          <p:cNvSpPr/>
          <p:nvPr/>
        </p:nvSpPr>
        <p:spPr>
          <a:xfrm>
            <a:off x="609600" y="4572000"/>
            <a:ext cx="2133600" cy="533400"/>
          </a:xfrm>
          <a:prstGeom prst="doubleWave">
            <a:avLst>
              <a:gd name="adj1" fmla="val 12500"/>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5C227AE5-ACA7-4DCA-8B08-A5B4F103D2DF}" type="slidenum">
              <a:rPr lang="en-US" smtClean="0"/>
              <a:t>25</a:t>
            </a:fld>
            <a:endParaRPr lang="en-US"/>
          </a:p>
        </p:txBody>
      </p:sp>
      <p:sp>
        <p:nvSpPr>
          <p:cNvPr id="9" name="AutoShape 2" descr="Image result for stick figure"/>
          <p:cNvSpPr>
            <a:spLocks noChangeAspect="1" noChangeArrowheads="1"/>
          </p:cNvSpPr>
          <p:nvPr/>
        </p:nvSpPr>
        <p:spPr bwMode="auto">
          <a:xfrm>
            <a:off x="155575" y="-21859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tick figure"/>
          <p:cNvSpPr>
            <a:spLocks noChangeAspect="1" noChangeArrowheads="1"/>
          </p:cNvSpPr>
          <p:nvPr/>
        </p:nvSpPr>
        <p:spPr bwMode="auto">
          <a:xfrm>
            <a:off x="307975" y="-2033588"/>
            <a:ext cx="4562475" cy="456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6096000" y="2911008"/>
            <a:ext cx="1090792" cy="2176462"/>
          </a:xfrm>
          <a:prstGeom prst="rect">
            <a:avLst/>
          </a:prstGeom>
        </p:spPr>
      </p:pic>
      <p:pic>
        <p:nvPicPr>
          <p:cNvPr id="1032" name="Picture 8" descr="Image result for stick figure"/>
          <p:cNvPicPr>
            <a:picLocks noChangeAspect="1" noChangeArrowheads="1"/>
          </p:cNvPicPr>
          <p:nvPr/>
        </p:nvPicPr>
        <p:blipFill>
          <a:blip r:embed="rId3">
            <a:clrChange>
              <a:clrFrom>
                <a:srgbClr val="FEFEFE"/>
              </a:clrFrom>
              <a:clrTo>
                <a:srgbClr val="FEFEFE">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96000" y="3159715"/>
            <a:ext cx="1945685" cy="1945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714695"/>
      </p:ext>
    </p:extLst>
  </p:cSld>
  <p:clrMapOvr>
    <a:masterClrMapping/>
  </p:clrMapOvr>
  <mc:AlternateContent xmlns:mc="http://schemas.openxmlformats.org/markup-compatibility/2006" xmlns:p14="http://schemas.microsoft.com/office/powerpoint/2010/main">
    <mc:Choice Requires="p14">
      <p:transition spd="slow" p14:dur="2000" advTm="20149"/>
    </mc:Choice>
    <mc:Fallback xmlns="">
      <p:transition spd="slow" advTm="20149"/>
    </mc:Fallback>
  </mc:AlternateContent>
  <p:timing>
    <p:tnLst>
      <p:par>
        <p:cTn id="1" dur="indefinite" restart="never" nodeType="tmRoot"/>
      </p:par>
    </p:tnLst>
  </p:timing>
</p:sld>
</file>

<file path=ppt/theme/theme1.xml><?xml version="1.0" encoding="utf-8"?>
<a:theme xmlns:a="http://schemas.openxmlformats.org/drawingml/2006/main" name="Arrow">
  <a:themeElements>
    <a:clrScheme name="Royal theme">
      <a:dk1>
        <a:sysClr val="windowText" lastClr="000000"/>
      </a:dk1>
      <a:lt1>
        <a:sysClr val="window" lastClr="FFFFFF"/>
      </a:lt1>
      <a:dk2>
        <a:srgbClr val="FFC000"/>
      </a:dk2>
      <a:lt2>
        <a:srgbClr val="800080"/>
      </a:lt2>
      <a:accent1>
        <a:srgbClr val="00CC00"/>
      </a:accent1>
      <a:accent2>
        <a:srgbClr val="FF0000"/>
      </a:accent2>
      <a:accent3>
        <a:srgbClr val="0070C0"/>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Arrow</Template>
  <TotalTime>176</TotalTime>
  <Words>870</Words>
  <Application>Microsoft Office PowerPoint</Application>
  <PresentationFormat>On-screen Show (4:3)</PresentationFormat>
  <Paragraphs>78</Paragraphs>
  <Slides>25</Slides>
  <Notes>0</Notes>
  <HiddenSlides>0</HiddenSlides>
  <MMClips>2</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Arrow</vt:lpstr>
      <vt:lpstr>PowerPoint Presentation</vt:lpstr>
      <vt:lpstr>Sometimes He Calms the Storm</vt:lpstr>
      <vt:lpstr>All who sail the sea of faith  find out before too long</vt:lpstr>
      <vt:lpstr>How quickly blue skies can grow dark and gentle winds grow strong</vt:lpstr>
      <vt:lpstr>Suddenly fear is like white water pounding on the soul</vt:lpstr>
      <vt:lpstr>Still we sail on knowing that our Lord is in control</vt:lpstr>
      <vt:lpstr>Sometimes He calms the storm with a whispered peace be still</vt:lpstr>
      <vt:lpstr>He can settle any sea but it doesn't mean He will</vt:lpstr>
      <vt:lpstr>Sometimes He holds us close and lets the wind and waves go wild</vt:lpstr>
      <vt:lpstr>Sometimes He calms the storm and other times He calms His child</vt:lpstr>
      <vt:lpstr>He has a reason for each trial that we pass through in life</vt:lpstr>
      <vt:lpstr>And though we’re shaken, cannot be pulled apart from Christ</vt:lpstr>
      <vt:lpstr>No matter how the driving rain beats down on those who hold to faith</vt:lpstr>
      <vt:lpstr>A heart of trust will always be a quiet peaceful place</vt:lpstr>
      <vt:lpstr>Sometimes He calms the storm with a whispered peace be still</vt:lpstr>
      <vt:lpstr>He can settle any sea but it doesn't mean He will</vt:lpstr>
      <vt:lpstr>Sometimes He holds us close and lets the wind and waves go wild</vt:lpstr>
      <vt:lpstr>Sometimes He calms the storm and other times He calms His child</vt:lpstr>
      <vt:lpstr>Sometimes He calms the storm with a whispered peace be still</vt:lpstr>
      <vt:lpstr>He can settle any sea but it doesn't mean He will</vt:lpstr>
      <vt:lpstr>Sometimes He holds us close and lets the wind and waves go wild</vt:lpstr>
      <vt:lpstr>And sometimes He calms the storm </vt:lpstr>
      <vt:lpstr>Sometimes He calms the storm</vt:lpstr>
      <vt:lpstr>Sometimes He calms the storm</vt:lpstr>
      <vt:lpstr>And other times He calms His child</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Sometimes He Calms the Storm</dc:title>
  <dc:creator>Welcome Janelle</dc:creator>
  <cp:lastModifiedBy>Welcome Janelle</cp:lastModifiedBy>
  <cp:revision>30</cp:revision>
  <dcterms:created xsi:type="dcterms:W3CDTF">2017-04-18T02:16:25Z</dcterms:created>
  <dcterms:modified xsi:type="dcterms:W3CDTF">2017-04-19T03:22:22Z</dcterms:modified>
</cp:coreProperties>
</file>