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294" r:id="rId5"/>
    <p:sldId id="279" r:id="rId6"/>
    <p:sldId id="278" r:id="rId7"/>
    <p:sldId id="280" r:id="rId8"/>
    <p:sldId id="281" r:id="rId9"/>
    <p:sldId id="289" r:id="rId10"/>
    <p:sldId id="295" r:id="rId11"/>
    <p:sldId id="297" r:id="rId12"/>
    <p:sldId id="298" r:id="rId13"/>
    <p:sldId id="299" r:id="rId14"/>
    <p:sldId id="300" r:id="rId15"/>
    <p:sldId id="286" r:id="rId16"/>
    <p:sldId id="282" r:id="rId17"/>
    <p:sldId id="301" r:id="rId18"/>
    <p:sldId id="283" r:id="rId19"/>
    <p:sldId id="287" r:id="rId20"/>
    <p:sldId id="285" r:id="rId21"/>
    <p:sldId id="284" r:id="rId22"/>
    <p:sldId id="296" r:id="rId23"/>
    <p:sldId id="293" r:id="rId24"/>
    <p:sldId id="318" r:id="rId25"/>
    <p:sldId id="292" r:id="rId26"/>
    <p:sldId id="290" r:id="rId27"/>
    <p:sldId id="303" r:id="rId28"/>
    <p:sldId id="302" r:id="rId29"/>
    <p:sldId id="319" r:id="rId30"/>
    <p:sldId id="306" r:id="rId31"/>
    <p:sldId id="305" r:id="rId32"/>
    <p:sldId id="308" r:id="rId33"/>
    <p:sldId id="304" r:id="rId34"/>
    <p:sldId id="310" r:id="rId35"/>
    <p:sldId id="309" r:id="rId36"/>
    <p:sldId id="312" r:id="rId37"/>
    <p:sldId id="307" r:id="rId38"/>
    <p:sldId id="316" r:id="rId39"/>
    <p:sldId id="311" r:id="rId40"/>
    <p:sldId id="313" r:id="rId41"/>
    <p:sldId id="315" r:id="rId42"/>
    <p:sldId id="314" r:id="rId43"/>
    <p:sldId id="317" r:id="rId44"/>
    <p:sldId id="320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F709-3E73-46F1-945A-127AD4B5FA3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C846-2F3A-4F88-ADFF-4E2FA7AC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00FBD-F387-4409-974D-623CF8E475D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C4AA-359E-4A08-AA7A-904A7278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8F13-43E5-44A3-A957-239F1F054A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7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csda.org/Pathfinders/bibleachiev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Pathfinder Bible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</a:t>
            </a:r>
          </a:p>
          <a:p>
            <a:r>
              <a:rPr lang="en-US" dirty="0" smtClean="0"/>
              <a:t>Paul’s Writings</a:t>
            </a:r>
            <a:endParaRPr lang="en-US" dirty="0"/>
          </a:p>
        </p:txBody>
      </p:sp>
      <p:pic>
        <p:nvPicPr>
          <p:cNvPr id="1026" name="Picture 2" descr="http://www.adventistyouthministries.org/images/logos/PBE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34989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13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3200"/>
            <a:ext cx="5410200" cy="1143000"/>
          </a:xfrm>
        </p:spPr>
        <p:txBody>
          <a:bodyPr/>
          <a:lstStyle/>
          <a:p>
            <a:r>
              <a:rPr lang="en-US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Chapter   2</a:t>
            </a:r>
            <a:endParaRPr lang="en-US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7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362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 2:2, </a:t>
            </a:r>
            <a:br>
              <a:rPr lang="en-US" sz="3600" dirty="0" smtClean="0"/>
            </a:br>
            <a:r>
              <a:rPr lang="en-US" sz="3600" dirty="0" smtClean="0"/>
              <a:t>Was Timothy supposed to be the only teacher?</a:t>
            </a:r>
            <a:br>
              <a:rPr lang="en-US" sz="3600" dirty="0" smtClean="0"/>
            </a:br>
            <a:r>
              <a:rPr lang="en-US" sz="3600" dirty="0" smtClean="0"/>
              <a:t>Who was he supposed to get to help him?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no, faithful men who were also able to teach others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82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 2:3-4, </a:t>
            </a:r>
            <a:br>
              <a:rPr lang="en-US" sz="3600" dirty="0" smtClean="0"/>
            </a:br>
            <a:r>
              <a:rPr lang="en-US" sz="3600" dirty="0" smtClean="0"/>
              <a:t>What can we learn from good soldiers?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2013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1) endure hardship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2)be focused and don’t get entangled with the affairs of this life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Image result for soldi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84" y="143799"/>
            <a:ext cx="4462032" cy="29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3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 2:5, </a:t>
            </a:r>
            <a:br>
              <a:rPr lang="en-US" sz="3600" dirty="0" smtClean="0"/>
            </a:br>
            <a:r>
              <a:rPr lang="en-US" sz="3600" dirty="0" smtClean="0"/>
              <a:t>What can we learn from good athletes?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compete according to the rules (to win or get crown)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Image result for athlete wi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310062" cy="26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2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 2:5, </a:t>
            </a:r>
            <a:br>
              <a:rPr lang="en-US" sz="3600" dirty="0" smtClean="0"/>
            </a:br>
            <a:r>
              <a:rPr lang="en-US" sz="3600" dirty="0" smtClean="0"/>
              <a:t>What can we learn from hardworking farmers?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they get to partake or eat from their crops first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Image result for f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358"/>
            <a:ext cx="3419475" cy="23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7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5989"/>
            <a:ext cx="8915400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Complete 2 Timothy 2:11-13, </a:t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“</a:t>
            </a:r>
            <a:r>
              <a:rPr lang="en-US" sz="3200" i="1" dirty="0" smtClean="0"/>
              <a:t>This </a:t>
            </a:r>
            <a:r>
              <a:rPr lang="en-US" sz="3200" i="1" dirty="0"/>
              <a:t>is</a:t>
            </a:r>
            <a:r>
              <a:rPr lang="en-US" sz="3200" dirty="0"/>
              <a:t> a faithful saying:</a:t>
            </a:r>
            <a:br>
              <a:rPr lang="en-US" sz="3200" dirty="0"/>
            </a:br>
            <a:r>
              <a:rPr lang="en-US" sz="3200" dirty="0"/>
              <a:t>For if we died with </a:t>
            </a:r>
            <a:r>
              <a:rPr lang="en-US" sz="3200" i="1" dirty="0" smtClean="0"/>
              <a:t>Him, </a:t>
            </a:r>
            <a:r>
              <a:rPr lang="en-US" sz="3200" dirty="0" smtClean="0"/>
              <a:t>We </a:t>
            </a:r>
            <a:r>
              <a:rPr lang="en-US" sz="3200" dirty="0"/>
              <a:t>shall also </a:t>
            </a:r>
            <a:r>
              <a:rPr lang="en-US" sz="3200" dirty="0" smtClean="0"/>
              <a:t>___ </a:t>
            </a:r>
            <a:r>
              <a:rPr lang="en-US" sz="3200" dirty="0"/>
              <a:t>with </a:t>
            </a:r>
            <a:r>
              <a:rPr lang="en-US" sz="3200" i="1" dirty="0"/>
              <a:t>Him.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 </a:t>
            </a:r>
            <a:r>
              <a:rPr lang="en-US" sz="3200" dirty="0"/>
              <a:t>If we </a:t>
            </a:r>
            <a:r>
              <a:rPr lang="en-US" sz="3200" dirty="0" smtClean="0"/>
              <a:t>endure, We </a:t>
            </a:r>
            <a:r>
              <a:rPr lang="en-US" sz="3200" dirty="0"/>
              <a:t>shall also </a:t>
            </a:r>
            <a:r>
              <a:rPr lang="en-US" sz="3200" dirty="0" smtClean="0"/>
              <a:t>_____ </a:t>
            </a:r>
            <a:r>
              <a:rPr lang="en-US" sz="3200" dirty="0"/>
              <a:t>with </a:t>
            </a:r>
            <a:r>
              <a:rPr lang="en-US" sz="3200" i="1" dirty="0"/>
              <a:t>Him.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If we deny </a:t>
            </a:r>
            <a:r>
              <a:rPr lang="en-US" sz="3200" i="1" dirty="0" smtClean="0"/>
              <a:t>Him, </a:t>
            </a:r>
            <a:r>
              <a:rPr lang="en-US" sz="3200" dirty="0" smtClean="0"/>
              <a:t>He </a:t>
            </a:r>
            <a:r>
              <a:rPr lang="en-US" sz="3200" dirty="0"/>
              <a:t>also will deny </a:t>
            </a:r>
            <a:r>
              <a:rPr lang="en-US" sz="3200" dirty="0" smtClean="0"/>
              <a:t>___.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If </a:t>
            </a:r>
            <a:r>
              <a:rPr lang="en-US" sz="3200" dirty="0"/>
              <a:t>we are faithless</a:t>
            </a:r>
            <a:r>
              <a:rPr lang="en-US" sz="3200" dirty="0" smtClean="0"/>
              <a:t>, </a:t>
            </a:r>
            <a:r>
              <a:rPr lang="en-US" sz="3200" dirty="0"/>
              <a:t>He remains </a:t>
            </a:r>
            <a:r>
              <a:rPr lang="en-US" sz="3200" dirty="0" smtClean="0"/>
              <a:t>_________;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He cannot deny Himself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172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live, reign, us, faithful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05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743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2:15,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Be </a:t>
            </a:r>
            <a:r>
              <a:rPr lang="en-US" sz="3600" dirty="0" smtClean="0"/>
              <a:t>________ </a:t>
            </a:r>
            <a:r>
              <a:rPr lang="en-US" sz="3600" dirty="0"/>
              <a:t>to present yourself approved to God, a </a:t>
            </a:r>
            <a:r>
              <a:rPr lang="en-US" sz="3600" dirty="0" smtClean="0"/>
              <a:t>______ </a:t>
            </a:r>
            <a:r>
              <a:rPr lang="en-US" sz="3600" dirty="0"/>
              <a:t>who does not need to be </a:t>
            </a:r>
            <a:r>
              <a:rPr lang="en-US" sz="3600" dirty="0" smtClean="0"/>
              <a:t>________, </a:t>
            </a:r>
            <a:r>
              <a:rPr lang="en-US" sz="3600" dirty="0"/>
              <a:t>rightly dividing the word of truth. 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4724" y="5466301"/>
            <a:ext cx="632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</a:t>
            </a:r>
            <a:r>
              <a:rPr lang="en-US" sz="2400" smtClean="0">
                <a:solidFill>
                  <a:prstClr val="black"/>
                </a:solidFill>
              </a:rPr>
              <a:t>:  diligent, worker</a:t>
            </a:r>
            <a:r>
              <a:rPr lang="en-US" sz="2400" dirty="0" smtClean="0">
                <a:solidFill>
                  <a:prstClr val="black"/>
                </a:solidFill>
              </a:rPr>
              <a:t>, ashamed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92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743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</a:t>
            </a:r>
            <a:r>
              <a:rPr lang="en-US" sz="3600" dirty="0"/>
              <a:t>2</a:t>
            </a:r>
            <a:r>
              <a:rPr lang="en-US" sz="3600" dirty="0" smtClean="0"/>
              <a:t>:22, </a:t>
            </a:r>
            <a:br>
              <a:rPr lang="en-US" sz="3600" dirty="0" smtClean="0"/>
            </a:br>
            <a:r>
              <a:rPr lang="en-US" sz="3600" dirty="0" smtClean="0"/>
              <a:t>“Flee </a:t>
            </a:r>
            <a:r>
              <a:rPr lang="en-US" sz="3600" dirty="0"/>
              <a:t>also youthful </a:t>
            </a:r>
            <a:r>
              <a:rPr lang="en-US" sz="3600" dirty="0" smtClean="0"/>
              <a:t>______; </a:t>
            </a:r>
            <a:br>
              <a:rPr lang="en-US" sz="3600" dirty="0" smtClean="0"/>
            </a:br>
            <a:r>
              <a:rPr lang="en-US" sz="3600" dirty="0" smtClean="0"/>
              <a:t>but </a:t>
            </a:r>
            <a:r>
              <a:rPr lang="en-US" sz="3600" dirty="0"/>
              <a:t>pursue </a:t>
            </a:r>
            <a:r>
              <a:rPr lang="en-US" sz="3600" dirty="0" smtClean="0"/>
              <a:t>_____________, </a:t>
            </a:r>
            <a:r>
              <a:rPr lang="en-US" sz="3600" dirty="0"/>
              <a:t>faith, </a:t>
            </a:r>
            <a:r>
              <a:rPr lang="en-US" sz="3600" dirty="0" smtClean="0"/>
              <a:t>_____, </a:t>
            </a:r>
            <a:r>
              <a:rPr lang="en-US" sz="3600" dirty="0"/>
              <a:t>peace with those who call on the Lord out of a pure heart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4724" y="5466301"/>
            <a:ext cx="632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lusts, righteousness, love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86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057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 </a:t>
            </a:r>
            <a:r>
              <a:rPr lang="en-US" sz="3600" dirty="0"/>
              <a:t>2</a:t>
            </a:r>
            <a:r>
              <a:rPr lang="en-US" sz="3600" dirty="0" smtClean="0"/>
              <a:t>:22, </a:t>
            </a:r>
            <a:br>
              <a:rPr lang="en-US" sz="3600" dirty="0" smtClean="0"/>
            </a:br>
            <a:r>
              <a:rPr lang="en-US" sz="3600" dirty="0" smtClean="0"/>
              <a:t>“But </a:t>
            </a:r>
            <a:r>
              <a:rPr lang="en-US" sz="3600" dirty="0"/>
              <a:t>avoid </a:t>
            </a:r>
            <a:r>
              <a:rPr lang="en-US" sz="3600" dirty="0" smtClean="0"/>
              <a:t>________ </a:t>
            </a:r>
            <a:r>
              <a:rPr lang="en-US" sz="3600" dirty="0"/>
              <a:t>and ignorant disputes, knowing that they generate </a:t>
            </a:r>
            <a:r>
              <a:rPr lang="en-US" sz="3600" dirty="0" smtClean="0"/>
              <a:t>________.”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foolish, strife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32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28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True or False</a:t>
            </a:r>
            <a:br>
              <a:rPr lang="en-US" sz="3600" dirty="0" smtClean="0"/>
            </a:br>
            <a:r>
              <a:rPr lang="en-US" sz="3600" dirty="0" smtClean="0"/>
              <a:t>According to 2 Timothy </a:t>
            </a:r>
            <a:r>
              <a:rPr lang="en-US" sz="3600" dirty="0"/>
              <a:t>2</a:t>
            </a:r>
            <a:r>
              <a:rPr lang="en-US" sz="3600" dirty="0" smtClean="0"/>
              <a:t>:24-26, </a:t>
            </a:r>
            <a:br>
              <a:rPr lang="en-US" sz="3600" dirty="0" smtClean="0"/>
            </a:br>
            <a:r>
              <a:rPr lang="en-US" sz="3600" dirty="0" smtClean="0"/>
              <a:t>A servant of the Lord should patiently correct those who are in opposition.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True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44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Writings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Galatians</a:t>
            </a:r>
          </a:p>
          <a:p>
            <a:pPr algn="ctr"/>
            <a:r>
              <a:rPr lang="en-US" dirty="0" smtClean="0">
                <a:effectLst/>
              </a:rPr>
              <a:t>Ephesians</a:t>
            </a:r>
          </a:p>
          <a:p>
            <a:pPr algn="ctr"/>
            <a:r>
              <a:rPr lang="en-US" dirty="0" smtClean="0"/>
              <a:t>Philippians</a:t>
            </a:r>
            <a:endParaRPr lang="en-US" dirty="0"/>
          </a:p>
          <a:p>
            <a:pPr algn="ctr"/>
            <a:r>
              <a:rPr lang="en-US" dirty="0" smtClean="0">
                <a:effectLst/>
              </a:rPr>
              <a:t>Colossians</a:t>
            </a:r>
          </a:p>
          <a:p>
            <a:pPr algn="ctr"/>
            <a:r>
              <a:rPr lang="en-US" dirty="0" smtClean="0">
                <a:effectLst/>
              </a:rPr>
              <a:t>1 &amp; 2 Timothy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http://www.uccsda.org/Pathfinders/bibleachieve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32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Timothy 2:24-26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How should we NOT correct others?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50" y="5229433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50769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patiently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gently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by quarreling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teach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humbly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 2 Timothy </a:t>
            </a:r>
            <a:r>
              <a:rPr lang="en-US" sz="3600" dirty="0"/>
              <a:t>2</a:t>
            </a:r>
            <a:r>
              <a:rPr lang="en-US" sz="3600" dirty="0" smtClean="0"/>
              <a:t>:25-26, </a:t>
            </a:r>
            <a:br>
              <a:rPr lang="en-US" sz="3600" dirty="0" smtClean="0"/>
            </a:br>
            <a:r>
              <a:rPr lang="en-US" sz="3600" dirty="0" smtClean="0"/>
              <a:t>Why should we correct others if they are in opposition?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4495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So that they will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prstClr val="black"/>
                </a:solidFill>
              </a:rPr>
              <a:t>know the truth,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prstClr val="black"/>
                </a:solidFill>
              </a:rPr>
              <a:t>repent;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prstClr val="black"/>
                </a:solidFill>
              </a:rPr>
              <a:t>that they may come to their senses and escape the snare of the devil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91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3200"/>
            <a:ext cx="5410200" cy="1143000"/>
          </a:xfrm>
        </p:spPr>
        <p:txBody>
          <a:bodyPr/>
          <a:lstStyle/>
          <a:p>
            <a:r>
              <a:rPr lang="en-US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Chapter   3</a:t>
            </a:r>
            <a:endParaRPr lang="en-US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7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11071" y="1273406"/>
            <a:ext cx="7204129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Timothy 3:1-5,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What will many people NOT be like in the last days?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28414" y="5715000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07829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lovers of themselves, boasters, proud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lovers of money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blasphemers, unholy, slanderers, traitors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unthankful, unloving,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lovers of pleasure rather than God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disobedient to parents, despisers of good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>
                <a:solidFill>
                  <a:prstClr val="black"/>
                </a:solidFill>
              </a:rPr>
              <a:t>have faith in Jesus &amp; humbly obey God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without self control, brutal, headstrong, haughty</a:t>
            </a: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0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1162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 you think people are becoming more like this in the world?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95400"/>
            <a:ext cx="1837213" cy="29059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6248400" cy="33655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lovers of themselves, boasters, proud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lovers of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blasphemers, unholy, slanderers, traitors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unthankful, unloving,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lovers of pleasure rather than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disobedient to parents, despisers of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without </a:t>
            </a:r>
            <a:r>
              <a:rPr lang="en-US" sz="2400" dirty="0">
                <a:solidFill>
                  <a:schemeClr val="bg1"/>
                </a:solidFill>
              </a:rPr>
              <a:t>self control, brutal, headstrong, haughty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54102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faith in Jesus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humbly </a:t>
            </a:r>
            <a:r>
              <a:rPr lang="en-US" sz="2400" dirty="0">
                <a:solidFill>
                  <a:schemeClr val="bg1"/>
                </a:solidFill>
              </a:rPr>
              <a:t>obey </a:t>
            </a:r>
            <a:r>
              <a:rPr lang="en-US" sz="2400" dirty="0" smtClean="0">
                <a:solidFill>
                  <a:schemeClr val="bg1"/>
                </a:solidFill>
              </a:rPr>
              <a:t>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loving, kind, gentle, have self-control, patient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481" y="5098941"/>
            <a:ext cx="1828800" cy="726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OR this?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3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3252036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True or False</a:t>
            </a:r>
            <a:br>
              <a:rPr lang="en-US" sz="3600" dirty="0" smtClean="0"/>
            </a:br>
            <a:r>
              <a:rPr lang="en-US" sz="3600" dirty="0" smtClean="0"/>
              <a:t>According to 2 Timothy 3:5, </a:t>
            </a:r>
            <a:br>
              <a:rPr lang="en-US" sz="3600" dirty="0" smtClean="0"/>
            </a:br>
            <a:r>
              <a:rPr lang="en-US" sz="3600" dirty="0" smtClean="0"/>
              <a:t>When you meet such people you should agree with them, be friends and do what they do.</a:t>
            </a:r>
            <a:br>
              <a:rPr lang="en-US" sz="3600" dirty="0" smtClean="0"/>
            </a:br>
            <a:r>
              <a:rPr lang="en-US" sz="3600" dirty="0" smtClean="0"/>
              <a:t>Bonus:  What should you do?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791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a)  False    b)  from such people, turn away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104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514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 3:10,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But you have carefully followed my doctrine, manner of </a:t>
            </a:r>
            <a:r>
              <a:rPr lang="en-US" sz="3600" dirty="0" smtClean="0"/>
              <a:t>_____, </a:t>
            </a:r>
            <a:r>
              <a:rPr lang="en-US" sz="3600" dirty="0"/>
              <a:t>purpose, </a:t>
            </a:r>
            <a:r>
              <a:rPr lang="en-US" sz="3600" dirty="0" smtClean="0"/>
              <a:t>_____, </a:t>
            </a:r>
            <a:r>
              <a:rPr lang="en-US" sz="3600" dirty="0"/>
              <a:t>longsuffering, love, </a:t>
            </a:r>
            <a:r>
              <a:rPr lang="en-US" sz="3600" dirty="0" smtClean="0"/>
              <a:t>__________”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4724" y="5715000"/>
            <a:ext cx="533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life, faith, perseverance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325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3:12, </a:t>
            </a:r>
            <a:br>
              <a:rPr lang="en-US" sz="3600" dirty="0" smtClean="0"/>
            </a:br>
            <a:r>
              <a:rPr lang="en-US" sz="3600" dirty="0" smtClean="0"/>
              <a:t>will the godly be persecuted?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yes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20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325426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 3:14,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>
                <a:ea typeface="Calibri"/>
                <a:cs typeface="Times New Roman"/>
              </a:rPr>
              <a:t>But you must </a:t>
            </a:r>
            <a:r>
              <a:rPr lang="en-US" sz="3600" dirty="0" smtClean="0">
                <a:ea typeface="Calibri"/>
                <a:cs typeface="Times New Roman"/>
              </a:rPr>
              <a:t>________ </a:t>
            </a:r>
            <a:r>
              <a:rPr lang="en-US" sz="3600" dirty="0">
                <a:ea typeface="Calibri"/>
                <a:cs typeface="Times New Roman"/>
              </a:rPr>
              <a:t>in the things which you have learned and been assured of, knowing from whom you have </a:t>
            </a:r>
            <a:r>
              <a:rPr lang="en-US" sz="3600" dirty="0" smtClean="0">
                <a:ea typeface="Calibri"/>
                <a:cs typeface="Times New Roman"/>
              </a:rPr>
              <a:t>________ </a:t>
            </a:r>
            <a:r>
              <a:rPr lang="en-US" sz="3600" i="1" dirty="0">
                <a:ea typeface="Calibri"/>
                <a:cs typeface="Times New Roman"/>
              </a:rPr>
              <a:t>them</a:t>
            </a:r>
            <a:r>
              <a:rPr lang="en-US" sz="3600" i="1" dirty="0" smtClean="0">
                <a:ea typeface="Calibri"/>
                <a:cs typeface="Times New Roman"/>
              </a:rPr>
              <a:t>,”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6017" y="6019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continue, learned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24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325426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 3:15,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 smtClean="0">
                <a:ea typeface="Calibri"/>
                <a:cs typeface="Times New Roman"/>
              </a:rPr>
              <a:t>… </a:t>
            </a:r>
            <a:r>
              <a:rPr lang="en-US" sz="3600" dirty="0"/>
              <a:t>from childhood you have known the Holy </a:t>
            </a:r>
            <a:r>
              <a:rPr lang="en-US" sz="3600" dirty="0" smtClean="0"/>
              <a:t>__________, </a:t>
            </a:r>
            <a:r>
              <a:rPr lang="en-US" sz="3600" dirty="0"/>
              <a:t>which are able to make you </a:t>
            </a:r>
            <a:r>
              <a:rPr lang="en-US" sz="3600" dirty="0" smtClean="0"/>
              <a:t>_____ </a:t>
            </a:r>
            <a:r>
              <a:rPr lang="en-US" sz="3600" dirty="0"/>
              <a:t>for salvation through faith which is in </a:t>
            </a:r>
            <a:r>
              <a:rPr lang="en-US" sz="3600" dirty="0" smtClean="0"/>
              <a:t>______ </a:t>
            </a:r>
            <a:r>
              <a:rPr lang="en-US" sz="3600" dirty="0"/>
              <a:t>Jesus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6016" y="6019800"/>
            <a:ext cx="602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Scriptures, wise, Christ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2 </a:t>
            </a:r>
            <a:r>
              <a:rPr lang="en-US" dirty="0" smtClean="0">
                <a:solidFill>
                  <a:prstClr val="black"/>
                </a:solidFill>
              </a:rPr>
              <a:t>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1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2667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2 Timothy</a:t>
            </a:r>
            <a:endParaRPr lang="en-US" sz="9600" dirty="0"/>
          </a:p>
        </p:txBody>
      </p:sp>
      <p:pic>
        <p:nvPicPr>
          <p:cNvPr id="11266" name="Picture 2" descr="http://netage.org/wp-content/uploads/2015/10/Apostle-Pa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Paul’s </a:t>
            </a:r>
            <a:r>
              <a:rPr lang="en-US" sz="2800" dirty="0" smtClean="0">
                <a:solidFill>
                  <a:prstClr val="white"/>
                </a:solidFill>
              </a:rPr>
              <a:t>letter,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61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</a:t>
            </a:r>
            <a:r>
              <a:rPr lang="en-US" sz="3600" dirty="0" smtClean="0"/>
              <a:t>1:5,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Who taught Timothy the scriptures when he was a child?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4024" y="552697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Grandmother Lois </a:t>
            </a:r>
            <a:r>
              <a:rPr lang="en-US" sz="2400" dirty="0">
                <a:solidFill>
                  <a:prstClr val="black"/>
                </a:solidFill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</a:rPr>
              <a:t>Eunice, his </a:t>
            </a:r>
            <a:r>
              <a:rPr lang="en-US" sz="2400" dirty="0" smtClean="0">
                <a:solidFill>
                  <a:prstClr val="black"/>
                </a:solidFill>
              </a:rPr>
              <a:t>mother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22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3810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 3:16-17, </a:t>
            </a:r>
            <a:br>
              <a:rPr lang="en-US" sz="3600" dirty="0" smtClean="0"/>
            </a:br>
            <a:r>
              <a:rPr lang="en-US" sz="3600" dirty="0" smtClean="0"/>
              <a:t>“All </a:t>
            </a:r>
            <a:r>
              <a:rPr lang="en-US" sz="3600" dirty="0" smtClean="0"/>
              <a:t>_________ </a:t>
            </a:r>
            <a:r>
              <a:rPr lang="en-US" sz="3600" i="1" dirty="0"/>
              <a:t>is</a:t>
            </a:r>
            <a:r>
              <a:rPr lang="en-US" sz="3600" dirty="0"/>
              <a:t> given by inspiration of God, and </a:t>
            </a:r>
            <a:r>
              <a:rPr lang="en-US" sz="3600" i="1" dirty="0"/>
              <a:t>is</a:t>
            </a:r>
            <a:r>
              <a:rPr lang="en-US" sz="3600" dirty="0"/>
              <a:t> profitable for doctrine, for reproof, for </a:t>
            </a:r>
            <a:r>
              <a:rPr lang="en-US" sz="3600" dirty="0" smtClean="0"/>
              <a:t>________, </a:t>
            </a:r>
            <a:r>
              <a:rPr lang="en-US" sz="3600" dirty="0"/>
              <a:t>for instruction in righteousness, </a:t>
            </a:r>
            <a:r>
              <a:rPr lang="en-US" sz="3600" baseline="30000" dirty="0"/>
              <a:t> </a:t>
            </a:r>
            <a:r>
              <a:rPr lang="en-US" sz="3600" dirty="0"/>
              <a:t>that the man of God may be complete, thoroughly </a:t>
            </a:r>
            <a:r>
              <a:rPr lang="en-US" sz="3600" dirty="0" smtClean="0"/>
              <a:t>________ </a:t>
            </a:r>
            <a:r>
              <a:rPr lang="en-US" sz="3600" dirty="0"/>
              <a:t>for every good </a:t>
            </a:r>
            <a:r>
              <a:rPr lang="en-US" sz="3600" dirty="0" smtClean="0"/>
              <a:t>work.”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172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   </a:t>
            </a:r>
            <a:r>
              <a:rPr lang="en-US" sz="2400" dirty="0" smtClean="0">
                <a:solidFill>
                  <a:prstClr val="black"/>
                </a:solidFill>
              </a:rPr>
              <a:t>scripture, correction, equipped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24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3200"/>
            <a:ext cx="5410200" cy="1143000"/>
          </a:xfrm>
        </p:spPr>
        <p:txBody>
          <a:bodyPr/>
          <a:lstStyle/>
          <a:p>
            <a:r>
              <a:rPr lang="en-US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Chapter   4</a:t>
            </a:r>
            <a:endParaRPr lang="en-US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64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</a:t>
            </a:r>
            <a:r>
              <a:rPr lang="en-US" sz="3600" dirty="0" smtClean="0">
                <a:solidFill>
                  <a:prstClr val="black"/>
                </a:solidFill>
              </a:rPr>
              <a:t>Timothy 4:2,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Be ready in season and out of season to do what?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6" y="5474154"/>
            <a:ext cx="7509753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preach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convince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rebuke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exhort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 with longsuffering and teaching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only what their itching ears want to hear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5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According to 2 Timothy 4:3-4,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What did Paul warn people will do when they will </a:t>
            </a:r>
            <a:r>
              <a:rPr lang="en-US" sz="3600" i="1" dirty="0">
                <a:solidFill>
                  <a:prstClr val="black"/>
                </a:solidFill>
              </a:rPr>
              <a:t>not</a:t>
            </a:r>
            <a:r>
              <a:rPr lang="en-US" sz="3600" dirty="0">
                <a:solidFill>
                  <a:prstClr val="black"/>
                </a:solidFill>
              </a:rPr>
              <a:t> endure sound doctrine?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Answer:  turn their ears away from </a:t>
            </a:r>
            <a:r>
              <a:rPr lang="en-US" sz="2400" dirty="0" smtClean="0">
                <a:solidFill>
                  <a:prstClr val="black"/>
                </a:solidFill>
              </a:rPr>
              <a:t>truth </a:t>
            </a:r>
          </a:p>
          <a:p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and turn </a:t>
            </a:r>
            <a:r>
              <a:rPr lang="en-US" sz="2400" dirty="0">
                <a:solidFill>
                  <a:prstClr val="black"/>
                </a:solidFill>
              </a:rPr>
              <a:t>aside to fables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Image result for reading com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29" y="432412"/>
            <a:ext cx="2514243" cy="1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ading co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97" y="4495800"/>
            <a:ext cx="2825053" cy="17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7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r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51394"/>
            <a:ext cx="1346313" cy="12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</a:t>
            </a:r>
            <a:r>
              <a:rPr lang="en-US" sz="3600" dirty="0" smtClean="0"/>
              <a:t>4:7,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I have fought the good </a:t>
            </a:r>
            <a:r>
              <a:rPr lang="en-US" sz="3600" dirty="0" smtClean="0"/>
              <a:t>______, </a:t>
            </a:r>
            <a:r>
              <a:rPr lang="en-US" sz="3600" dirty="0"/>
              <a:t>I have finished the </a:t>
            </a:r>
            <a:r>
              <a:rPr lang="en-US" sz="3600" dirty="0" smtClean="0"/>
              <a:t>_____, </a:t>
            </a:r>
            <a:r>
              <a:rPr lang="en-US" sz="3600" dirty="0"/>
              <a:t>I have kept the </a:t>
            </a:r>
            <a:r>
              <a:rPr lang="en-US" sz="3600" dirty="0" smtClean="0"/>
              <a:t>____”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fight, race, faith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2" name="Picture 4" descr="Image result for r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63838"/>
            <a:ext cx="3019425" cy="20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rmor of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50006"/>
            <a:ext cx="2307994" cy="2307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0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348286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</a:t>
            </a:r>
            <a:r>
              <a:rPr lang="en-US" sz="3600" dirty="0" smtClean="0"/>
              <a:t> 4:8,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Finally, there is laid up for me the crown of </a:t>
            </a:r>
            <a:r>
              <a:rPr lang="en-US" sz="3600" dirty="0" smtClean="0"/>
              <a:t>______________, </a:t>
            </a:r>
            <a:r>
              <a:rPr lang="en-US" sz="3600" dirty="0"/>
              <a:t>which the Lord, the righteous </a:t>
            </a:r>
            <a:r>
              <a:rPr lang="en-US" sz="3600" dirty="0" smtClean="0"/>
              <a:t>_______, </a:t>
            </a:r>
            <a:r>
              <a:rPr lang="en-US" sz="3600" dirty="0"/>
              <a:t>will give to me on that Day, and not to me only but also to </a:t>
            </a:r>
            <a:r>
              <a:rPr lang="en-US" sz="3600" dirty="0" smtClean="0"/>
              <a:t>___ </a:t>
            </a:r>
            <a:r>
              <a:rPr lang="en-US" sz="3600" dirty="0"/>
              <a:t>who have loved His appearing.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791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righteousness, Judge, all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37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6764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</a:t>
            </a:r>
            <a:r>
              <a:rPr lang="en-US" sz="3600" dirty="0" smtClean="0">
                <a:solidFill>
                  <a:prstClr val="black"/>
                </a:solidFill>
              </a:rPr>
              <a:t>Timothy 4:11-12,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Paul had some requests.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Who and what did Paul want?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5956885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154269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Timothy to come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and bring Mark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 cloak Paul left in Troas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 books and parchments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of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8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</a:t>
            </a:r>
            <a:r>
              <a:rPr lang="en-US" sz="3600" dirty="0" smtClean="0"/>
              <a:t> 4:21,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When was Paul hoping Timothy would come?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before winter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23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</a:t>
            </a:r>
            <a:r>
              <a:rPr lang="en-US" sz="3600" dirty="0" smtClean="0">
                <a:solidFill>
                  <a:prstClr val="black"/>
                </a:solidFill>
              </a:rPr>
              <a:t>Timothy  4:9-17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Who stood with Paul and strengthened him?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50" y="5105400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Demas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Crescens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Alexander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 Lord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of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3200"/>
            <a:ext cx="5410200" cy="1143000"/>
          </a:xfrm>
        </p:spPr>
        <p:txBody>
          <a:bodyPr/>
          <a:lstStyle/>
          <a:p>
            <a:r>
              <a:rPr lang="en-US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Chapter   1</a:t>
            </a:r>
            <a:endParaRPr lang="en-US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50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338" y="2286000"/>
            <a:ext cx="6285262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True or False</a:t>
            </a:r>
            <a:br>
              <a:rPr lang="en-US" sz="3600" dirty="0" smtClean="0"/>
            </a:br>
            <a:r>
              <a:rPr lang="en-US" sz="3600" dirty="0" smtClean="0"/>
              <a:t>According </a:t>
            </a:r>
            <a:r>
              <a:rPr lang="en-US" sz="3600" dirty="0" smtClean="0"/>
              <a:t>to 2 Timothy  </a:t>
            </a:r>
            <a:r>
              <a:rPr lang="en-US" sz="3600" dirty="0" smtClean="0"/>
              <a:t>4:17,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Paul was delivered </a:t>
            </a:r>
            <a:br>
              <a:rPr lang="en-US" sz="3600" dirty="0" smtClean="0"/>
            </a:br>
            <a:r>
              <a:rPr lang="en-US" sz="3600" dirty="0" smtClean="0"/>
              <a:t>out of the mouth of a lion.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715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True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Image result for roaring 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" y="1981200"/>
            <a:ext cx="22479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3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2971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the promise, </a:t>
            </a:r>
            <a:r>
              <a:rPr lang="en-US" sz="3600" dirty="0" smtClean="0"/>
              <a:t>2 Timothy </a:t>
            </a:r>
            <a:r>
              <a:rPr lang="en-US" sz="3600" dirty="0" smtClean="0"/>
              <a:t>4:18,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And the Lord will </a:t>
            </a:r>
            <a:r>
              <a:rPr lang="en-US" sz="3600" dirty="0" smtClean="0"/>
              <a:t>_______ </a:t>
            </a:r>
            <a:r>
              <a:rPr lang="en-US" sz="3600" dirty="0"/>
              <a:t>me from every evil work and </a:t>
            </a:r>
            <a:r>
              <a:rPr lang="en-US" sz="3600" dirty="0" smtClean="0"/>
              <a:t>________ </a:t>
            </a:r>
            <a:r>
              <a:rPr lang="en-US" sz="3600" i="1" dirty="0"/>
              <a:t>me</a:t>
            </a:r>
            <a:r>
              <a:rPr lang="en-US" sz="3600" dirty="0"/>
              <a:t> for His heavenly kingdom. To Him </a:t>
            </a:r>
            <a:r>
              <a:rPr lang="en-US" sz="3600" i="1" dirty="0"/>
              <a:t>be</a:t>
            </a:r>
            <a:r>
              <a:rPr lang="en-US" sz="3600" dirty="0"/>
              <a:t> glory </a:t>
            </a:r>
            <a:r>
              <a:rPr lang="en-US" sz="3600" dirty="0" smtClean="0"/>
              <a:t>______ </a:t>
            </a:r>
            <a:r>
              <a:rPr lang="en-US" sz="3600" dirty="0"/>
              <a:t>and ever. Amen</a:t>
            </a:r>
            <a:r>
              <a:rPr lang="en-US" sz="3600" dirty="0" smtClean="0"/>
              <a:t>!”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019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deliver, preserve, forever 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0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28600" y="1817803"/>
            <a:ext cx="7559202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</a:t>
            </a:r>
            <a:r>
              <a:rPr lang="en-US" sz="3600" dirty="0" smtClean="0">
                <a:solidFill>
                  <a:prstClr val="black"/>
                </a:solidFill>
              </a:rPr>
              <a:t>Timothy 4:19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Who, in the household of </a:t>
            </a:r>
            <a:r>
              <a:rPr lang="en-US" sz="3600" dirty="0" err="1" smtClean="0">
                <a:solidFill>
                  <a:prstClr val="black"/>
                </a:solidFill>
              </a:rPr>
              <a:t>Onesiphorus</a:t>
            </a:r>
            <a:r>
              <a:rPr lang="en-US" sz="3600" dirty="0" smtClean="0">
                <a:solidFill>
                  <a:prstClr val="black"/>
                </a:solidFill>
              </a:rPr>
              <a:t>, should Timothy greet</a:t>
            </a:r>
            <a:r>
              <a:rPr lang="en-US" sz="3600" dirty="0" smtClean="0">
                <a:solidFill>
                  <a:prstClr val="black"/>
                </a:solidFill>
              </a:rPr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7" y="461593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34" y="4566213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Prisca &amp; Aquila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Twosiphorus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&amp; </a:t>
            </a:r>
            <a:r>
              <a:rPr lang="en-US" sz="2800" dirty="0" err="1" smtClean="0">
                <a:solidFill>
                  <a:prstClr val="black"/>
                </a:solidFill>
              </a:rPr>
              <a:t>Threesiphorus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Bob &amp; Larry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Mickey &amp; Minnie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5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</a:t>
            </a:r>
            <a:r>
              <a:rPr lang="en-US" sz="3600" dirty="0" smtClean="0">
                <a:solidFill>
                  <a:prstClr val="black"/>
                </a:solidFill>
              </a:rPr>
              <a:t>Timothy 4:21,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Who sent their greetings to Timothy?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7" y="547415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Eubulus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Pudens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Linus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Claudia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of the above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none of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3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229600" cy="2971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Farewell</a:t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Lord Jesus </a:t>
            </a:r>
            <a:r>
              <a:rPr lang="en-US" sz="3600" dirty="0" smtClean="0"/>
              <a:t>Christ</a:t>
            </a:r>
            <a:r>
              <a:rPr lang="en-US" sz="3600" baseline="30000" dirty="0"/>
              <a:t> </a:t>
            </a:r>
            <a:r>
              <a:rPr lang="en-US" sz="3600" dirty="0" smtClean="0"/>
              <a:t>be </a:t>
            </a:r>
            <a:r>
              <a:rPr lang="en-US" sz="3600" dirty="0"/>
              <a:t>with your spirit. Grace be with you. Amen.</a:t>
            </a:r>
            <a:endParaRPr lang="en-US" sz="3600" dirty="0"/>
          </a:p>
        </p:txBody>
      </p:sp>
      <p:pic>
        <p:nvPicPr>
          <p:cNvPr id="4098" name="Picture 2" descr="Image result for Paul the apo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59946" cy="31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0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1:1, </a:t>
            </a:r>
            <a:br>
              <a:rPr lang="en-US" sz="3600" dirty="0" smtClean="0"/>
            </a:br>
            <a:r>
              <a:rPr lang="en-US" sz="3600" dirty="0" smtClean="0"/>
              <a:t>Who was this letter written to?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92437" y="4848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Timothy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41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2 Timothy  1:5, </a:t>
            </a:r>
            <a:br>
              <a:rPr lang="en-US" sz="3600" dirty="0" smtClean="0"/>
            </a:br>
            <a:r>
              <a:rPr lang="en-US" sz="3600" dirty="0" smtClean="0"/>
              <a:t>who in Timothy’s family first had faith or believed in Jesus?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his grandmother, Lois and his mother, Eunice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10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438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2 Timothy 1:7, </a:t>
            </a:r>
            <a:br>
              <a:rPr lang="en-US" sz="3600" dirty="0" smtClean="0"/>
            </a:br>
            <a:r>
              <a:rPr lang="en-US" sz="3600" dirty="0" smtClean="0"/>
              <a:t>“For </a:t>
            </a:r>
            <a:r>
              <a:rPr lang="en-US" sz="3600" dirty="0"/>
              <a:t>God has not given us a spirit of fear, but of </a:t>
            </a:r>
            <a:r>
              <a:rPr lang="en-US" sz="3600" dirty="0" smtClean="0"/>
              <a:t>______ </a:t>
            </a:r>
            <a:r>
              <a:rPr lang="en-US" sz="3600" dirty="0"/>
              <a:t>and of </a:t>
            </a:r>
            <a:r>
              <a:rPr lang="en-US" sz="3600" dirty="0" smtClean="0"/>
              <a:t>_____ </a:t>
            </a:r>
            <a:r>
              <a:rPr lang="en-US" sz="3600" dirty="0"/>
              <a:t>and of a sound </a:t>
            </a:r>
            <a:r>
              <a:rPr lang="en-US" sz="3600" dirty="0" smtClean="0"/>
              <a:t>_______.”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37641" y="5791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power, love, mind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1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2 Timothy 1:8-12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What should we NOT be ashamed of?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58943" y="5866269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017" y="4545687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 testimony of our Lord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suffering for the Lord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Paul, a prisoner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6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According to 2 Timothy  1:15-16, </a:t>
            </a:r>
            <a:br>
              <a:rPr lang="en-US" sz="3600" dirty="0"/>
            </a:br>
            <a:r>
              <a:rPr lang="en-US" sz="3600" dirty="0"/>
              <a:t>Who turned away from Paul?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2400" y="461593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603" y="4566213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Phygellus</a:t>
            </a:r>
            <a:r>
              <a:rPr lang="en-US" sz="2800" dirty="0" smtClean="0">
                <a:solidFill>
                  <a:prstClr val="black"/>
                </a:solidFill>
              </a:rPr>
              <a:t> &amp; </a:t>
            </a:r>
            <a:r>
              <a:rPr lang="en-US" sz="2800" dirty="0" err="1" smtClean="0">
                <a:solidFill>
                  <a:prstClr val="black"/>
                </a:solidFill>
              </a:rPr>
              <a:t>Hermogenes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Onesiphorus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Timothy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of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69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856</Words>
  <Application>Microsoft Office PowerPoint</Application>
  <PresentationFormat>On-screen Show (4:3)</PresentationFormat>
  <Paragraphs>224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Pathfinder Bible Experience</vt:lpstr>
      <vt:lpstr>Paul’s Writings</vt:lpstr>
      <vt:lpstr>2 Timothy</vt:lpstr>
      <vt:lpstr>Chapter   1</vt:lpstr>
      <vt:lpstr>According to 2 Timothy 1:1,  Who was this letter written to?</vt:lpstr>
      <vt:lpstr>According to 2 Timothy  1:5,  who in Timothy’s family first had faith or believed in Jesus?</vt:lpstr>
      <vt:lpstr>Complete 2 Timothy 1:7,  “For God has not given us a spirit of fear, but of ______ and of _____ and of a sound _______.”</vt:lpstr>
      <vt:lpstr>PowerPoint Presentation</vt:lpstr>
      <vt:lpstr>PowerPoint Presentation</vt:lpstr>
      <vt:lpstr>Chapter   2</vt:lpstr>
      <vt:lpstr>According to 2 Timothy  2:2,  Was Timothy supposed to be the only teacher? Who was he supposed to get to help him?</vt:lpstr>
      <vt:lpstr>According to 2 Timothy  2:3-4,  What can we learn from good soldiers?</vt:lpstr>
      <vt:lpstr>According to 2 Timothy  2:5,  What can we learn from good athletes?</vt:lpstr>
      <vt:lpstr>According to 2 Timothy  2:5,  What can we learn from hardworking farmers?</vt:lpstr>
      <vt:lpstr>Complete 2 Timothy 2:11-13,   “This is a faithful saying: For if we died with Him, We shall also ___ with Him.  If we endure, We shall also _____ with Him. If we deny Him, He also will deny ___. If we are faithless, He remains _________; He cannot deny Himself.”</vt:lpstr>
      <vt:lpstr>Complete 2 Timothy 2:15,  “Be ________ to present yourself approved to God, a ______ who does not need to be ________, rightly dividing the word of truth. ”</vt:lpstr>
      <vt:lpstr>Complete 2 Timothy 2:22,  “Flee also youthful ______;  but pursue _____________, faith, _____, peace with those who call on the Lord out of a pure heart.”</vt:lpstr>
      <vt:lpstr>Complete 2 Timothy  2:22,  “But avoid ________ and ignorant disputes, knowing that they generate ________.”</vt:lpstr>
      <vt:lpstr>True or False According to 2 Timothy 2:24-26,  A servant of the Lord should patiently correct those who are in opposition.</vt:lpstr>
      <vt:lpstr>PowerPoint Presentation</vt:lpstr>
      <vt:lpstr>According to  2 Timothy 2:25-26,  Why should we correct others if they are in opposition?</vt:lpstr>
      <vt:lpstr>Chapter   3</vt:lpstr>
      <vt:lpstr>PowerPoint Presentation</vt:lpstr>
      <vt:lpstr>Do you think people are becoming more like this in the world?</vt:lpstr>
      <vt:lpstr>True or False According to 2 Timothy 3:5,  When you meet such people you should agree with them, be friends and do what they do. Bonus:  What should you do?</vt:lpstr>
      <vt:lpstr>Complete 2 Timothy  3:10,  “But you have carefully followed my doctrine, manner of _____, purpose, _____, longsuffering, love, __________”</vt:lpstr>
      <vt:lpstr>According to 2 Timothy 3:12,  will the godly be persecuted?</vt:lpstr>
      <vt:lpstr>Complete 2 Timothy  3:14,  “But you must ________ in the things which you have learned and been assured of, knowing from whom you have ________ them,” </vt:lpstr>
      <vt:lpstr>Complete 2 Timothy  3:15,  “… from childhood you have known the Holy __________, which are able to make you _____ for salvation through faith which is in ______ Jesus.”</vt:lpstr>
      <vt:lpstr>According to 2 Timothy 1:5,  Who taught Timothy the scriptures when he was a child?</vt:lpstr>
      <vt:lpstr>Complete 2 Timothy  3:16-17,  “All _________ is given by inspiration of God, and is profitable for doctrine, for reproof, for ________, for instruction in righteousness,  that the man of God may be complete, thoroughly ________ for every good work.”</vt:lpstr>
      <vt:lpstr>Chapter   4</vt:lpstr>
      <vt:lpstr>PowerPoint Presentation</vt:lpstr>
      <vt:lpstr>According to 2 Timothy 4:3-4, What did Paul warn people will do when they will not endure sound doctrine?</vt:lpstr>
      <vt:lpstr>Complete 2 Timothy 4:7,  “I have fought the good ______, I have finished the _____, I have kept the ____”</vt:lpstr>
      <vt:lpstr>Complete 2 Timothy  4:8,  “Finally, there is laid up for me the crown of ______________, which the Lord, the righteous _______, will give to me on that Day, and not to me only but also to ___ who have loved His appearing.</vt:lpstr>
      <vt:lpstr>PowerPoint Presentation</vt:lpstr>
      <vt:lpstr>According to 2 Timothy  4:21,  When was Paul hoping Timothy would come?</vt:lpstr>
      <vt:lpstr>PowerPoint Presentation</vt:lpstr>
      <vt:lpstr>True or False According to 2 Timothy  4:17,  Paul was delivered  out of the mouth of a lion.</vt:lpstr>
      <vt:lpstr>Complete the promise, 2 Timothy 4:18,  “And the Lord will _______ me from every evil work and ________ me for His heavenly kingdom. To Him be glory ______ and ever. Amen!”</vt:lpstr>
      <vt:lpstr>PowerPoint Presentation</vt:lpstr>
      <vt:lpstr>PowerPoint Presentation</vt:lpstr>
      <vt:lpstr>Farewell The Lord Jesus Christ be with your spirit. Grace be with you. Amen.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 Bible Experience</dc:title>
  <dc:creator>Welcome Janelle</dc:creator>
  <cp:lastModifiedBy>Welcome Janelle</cp:lastModifiedBy>
  <cp:revision>35</cp:revision>
  <cp:lastPrinted>2016-12-02T00:54:10Z</cp:lastPrinted>
  <dcterms:created xsi:type="dcterms:W3CDTF">2016-10-20T17:02:39Z</dcterms:created>
  <dcterms:modified xsi:type="dcterms:W3CDTF">2016-12-02T04:52:39Z</dcterms:modified>
</cp:coreProperties>
</file>