
<file path=[Content_Types].xml><?xml version="1.0" encoding="utf-8"?>
<Types xmlns="http://schemas.openxmlformats.org/package/2006/content-types">
  <Default Extension="png" ContentType="image/png"/>
  <Default Extension="mp3" ContentType="audio/unknown"/>
  <Default Extension="bin" ContentType="application/vnd.openxmlformats-officedocument.oleObject"/>
  <Default Extension="jpeg" ContentType="image/jpeg"/>
  <Default Extension="wma" ContentType="audio/x-ms-wma"/>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 id="2147483732" r:id="rId3"/>
    <p:sldMasterId id="2147483744" r:id="rId4"/>
    <p:sldMasterId id="2147483756" r:id="rId5"/>
    <p:sldMasterId id="2147483780" r:id="rId6"/>
    <p:sldMasterId id="2147483792" r:id="rId7"/>
    <p:sldMasterId id="2147483804" r:id="rId8"/>
    <p:sldMasterId id="2147483816" r:id="rId9"/>
    <p:sldMasterId id="2147483828" r:id="rId10"/>
  </p:sldMasterIdLst>
  <p:sldIdLst>
    <p:sldId id="257" r:id="rId11"/>
    <p:sldId id="258" r:id="rId12"/>
    <p:sldId id="385" r:id="rId13"/>
    <p:sldId id="434" r:id="rId14"/>
    <p:sldId id="435" r:id="rId15"/>
    <p:sldId id="436" r:id="rId16"/>
    <p:sldId id="437" r:id="rId17"/>
    <p:sldId id="438" r:id="rId18"/>
    <p:sldId id="439" r:id="rId19"/>
    <p:sldId id="440" r:id="rId20"/>
    <p:sldId id="441" r:id="rId21"/>
    <p:sldId id="442" r:id="rId22"/>
    <p:sldId id="443" r:id="rId23"/>
    <p:sldId id="444" r:id="rId24"/>
    <p:sldId id="445" r:id="rId25"/>
    <p:sldId id="446" r:id="rId26"/>
    <p:sldId id="447" r:id="rId27"/>
    <p:sldId id="448" r:id="rId28"/>
    <p:sldId id="449" r:id="rId29"/>
    <p:sldId id="450" r:id="rId30"/>
    <p:sldId id="451" r:id="rId31"/>
    <p:sldId id="452" r:id="rId32"/>
    <p:sldId id="453" r:id="rId33"/>
    <p:sldId id="454" r:id="rId34"/>
    <p:sldId id="455" r:id="rId35"/>
    <p:sldId id="456" r:id="rId36"/>
    <p:sldId id="457" r:id="rId37"/>
    <p:sldId id="458" r:id="rId38"/>
    <p:sldId id="459" r:id="rId39"/>
    <p:sldId id="460" r:id="rId40"/>
    <p:sldId id="461" r:id="rId41"/>
    <p:sldId id="462" r:id="rId42"/>
    <p:sldId id="464" r:id="rId43"/>
    <p:sldId id="283" r:id="rId44"/>
    <p:sldId id="287" r:id="rId45"/>
    <p:sldId id="357" r:id="rId46"/>
    <p:sldId id="288" r:id="rId47"/>
    <p:sldId id="289" r:id="rId48"/>
    <p:sldId id="358" r:id="rId49"/>
    <p:sldId id="290" r:id="rId50"/>
    <p:sldId id="291" r:id="rId51"/>
    <p:sldId id="359" r:id="rId52"/>
    <p:sldId id="294" r:id="rId53"/>
    <p:sldId id="293" r:id="rId54"/>
    <p:sldId id="360" r:id="rId55"/>
    <p:sldId id="292" r:id="rId56"/>
    <p:sldId id="361" r:id="rId57"/>
    <p:sldId id="362" r:id="rId58"/>
    <p:sldId id="363" r:id="rId59"/>
    <p:sldId id="297" r:id="rId60"/>
    <p:sldId id="427" r:id="rId61"/>
    <p:sldId id="465" r:id="rId62"/>
    <p:sldId id="466" r:id="rId63"/>
    <p:sldId id="482" r:id="rId64"/>
    <p:sldId id="483" r:id="rId65"/>
    <p:sldId id="484" r:id="rId66"/>
    <p:sldId id="485" r:id="rId67"/>
    <p:sldId id="486" r:id="rId68"/>
    <p:sldId id="487" r:id="rId69"/>
    <p:sldId id="488" r:id="rId70"/>
    <p:sldId id="489" r:id="rId71"/>
    <p:sldId id="490" r:id="rId72"/>
    <p:sldId id="491" r:id="rId73"/>
    <p:sldId id="492" r:id="rId74"/>
    <p:sldId id="467" r:id="rId75"/>
    <p:sldId id="468" r:id="rId76"/>
    <p:sldId id="469" r:id="rId77"/>
    <p:sldId id="493" r:id="rId78"/>
    <p:sldId id="470" r:id="rId79"/>
    <p:sldId id="471" r:id="rId80"/>
    <p:sldId id="472" r:id="rId81"/>
    <p:sldId id="473" r:id="rId82"/>
    <p:sldId id="474" r:id="rId83"/>
    <p:sldId id="475" r:id="rId84"/>
    <p:sldId id="476" r:id="rId85"/>
    <p:sldId id="477" r:id="rId86"/>
    <p:sldId id="478" r:id="rId87"/>
    <p:sldId id="479" r:id="rId88"/>
    <p:sldId id="480" r:id="rId89"/>
    <p:sldId id="481" r:id="rId90"/>
    <p:sldId id="494" r:id="rId91"/>
    <p:sldId id="325" r:id="rId92"/>
    <p:sldId id="326" r:id="rId93"/>
    <p:sldId id="327" r:id="rId94"/>
    <p:sldId id="328" r:id="rId95"/>
    <p:sldId id="329" r:id="rId96"/>
    <p:sldId id="330" r:id="rId97"/>
    <p:sldId id="331" r:id="rId98"/>
    <p:sldId id="332" r:id="rId99"/>
    <p:sldId id="333" r:id="rId100"/>
    <p:sldId id="334" r:id="rId101"/>
    <p:sldId id="429" r:id="rId102"/>
    <p:sldId id="430" r:id="rId103"/>
    <p:sldId id="386" r:id="rId104"/>
    <p:sldId id="414" r:id="rId105"/>
    <p:sldId id="388" r:id="rId106"/>
    <p:sldId id="259" r:id="rId107"/>
    <p:sldId id="260" r:id="rId108"/>
    <p:sldId id="261" r:id="rId109"/>
    <p:sldId id="262" r:id="rId110"/>
    <p:sldId id="263" r:id="rId111"/>
    <p:sldId id="298" r:id="rId112"/>
    <p:sldId id="265" r:id="rId113"/>
    <p:sldId id="266" r:id="rId114"/>
    <p:sldId id="267" r:id="rId115"/>
    <p:sldId id="432" r:id="rId1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7A00"/>
    <a:srgbClr val="684522"/>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42" autoAdjust="0"/>
    <p:restoredTop sz="94660"/>
  </p:normalViewPr>
  <p:slideViewPr>
    <p:cSldViewPr>
      <p:cViewPr varScale="1">
        <p:scale>
          <a:sx n="63" d="100"/>
          <a:sy n="63" d="100"/>
        </p:scale>
        <p:origin x="-408"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117" Type="http://schemas.openxmlformats.org/officeDocument/2006/relationships/presProps" Target="presProps.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12" Type="http://schemas.openxmlformats.org/officeDocument/2006/relationships/slide" Target="slides/slide102.xml"/><Relationship Id="rId16" Type="http://schemas.openxmlformats.org/officeDocument/2006/relationships/slide" Target="slides/slide6.xml"/><Relationship Id="rId107" Type="http://schemas.openxmlformats.org/officeDocument/2006/relationships/slide" Target="slides/slide97.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slide" Target="slides/slide69.xml"/><Relationship Id="rId87" Type="http://schemas.openxmlformats.org/officeDocument/2006/relationships/slide" Target="slides/slide77.xml"/><Relationship Id="rId102" Type="http://schemas.openxmlformats.org/officeDocument/2006/relationships/slide" Target="slides/slide92.xml"/><Relationship Id="rId110" Type="http://schemas.openxmlformats.org/officeDocument/2006/relationships/slide" Target="slides/slide100.xml"/><Relationship Id="rId115" Type="http://schemas.openxmlformats.org/officeDocument/2006/relationships/slide" Target="slides/slide105.xml"/><Relationship Id="rId5" Type="http://schemas.openxmlformats.org/officeDocument/2006/relationships/slideMaster" Target="slideMasters/slideMaster5.xml"/><Relationship Id="rId61" Type="http://schemas.openxmlformats.org/officeDocument/2006/relationships/slide" Target="slides/slide51.xml"/><Relationship Id="rId82" Type="http://schemas.openxmlformats.org/officeDocument/2006/relationships/slide" Target="slides/slide72.xml"/><Relationship Id="rId90" Type="http://schemas.openxmlformats.org/officeDocument/2006/relationships/slide" Target="slides/slide80.xml"/><Relationship Id="rId95" Type="http://schemas.openxmlformats.org/officeDocument/2006/relationships/slide" Target="slides/slide85.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113" Type="http://schemas.openxmlformats.org/officeDocument/2006/relationships/slide" Target="slides/slide103.xml"/><Relationship Id="rId118"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93" Type="http://schemas.openxmlformats.org/officeDocument/2006/relationships/slide" Target="slides/slide83.xml"/><Relationship Id="rId98" Type="http://schemas.openxmlformats.org/officeDocument/2006/relationships/slide" Target="slides/slide8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103" Type="http://schemas.openxmlformats.org/officeDocument/2006/relationships/slide" Target="slides/slide93.xml"/><Relationship Id="rId108" Type="http://schemas.openxmlformats.org/officeDocument/2006/relationships/slide" Target="slides/slide98.xml"/><Relationship Id="rId116" Type="http://schemas.openxmlformats.org/officeDocument/2006/relationships/slide" Target="slides/slide106.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slide" Target="slides/slide81.xml"/><Relationship Id="rId96" Type="http://schemas.openxmlformats.org/officeDocument/2006/relationships/slide" Target="slides/slide86.xml"/><Relationship Id="rId111" Type="http://schemas.openxmlformats.org/officeDocument/2006/relationships/slide" Target="slides/slide10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6" Type="http://schemas.openxmlformats.org/officeDocument/2006/relationships/slide" Target="slides/slide96.xml"/><Relationship Id="rId114" Type="http://schemas.openxmlformats.org/officeDocument/2006/relationships/slide" Target="slides/slide104.xml"/><Relationship Id="rId119" Type="http://schemas.openxmlformats.org/officeDocument/2006/relationships/theme" Target="theme/theme1.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109" Type="http://schemas.openxmlformats.org/officeDocument/2006/relationships/slide" Target="slides/slide9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slide" Target="slides/slide94.xml"/><Relationship Id="rId120"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slideMaster" Target="slideMasters/slideMaster2.xml"/><Relationship Id="rId29" Type="http://schemas.openxmlformats.org/officeDocument/2006/relationships/slide" Target="slides/slide1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42345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70838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407017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079369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506205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002449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777054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92738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14862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021912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727434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dirty="0"/>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8ABA559-B7B4-4E78-939A-C8981126948D}" type="datetimeFigureOut">
              <a:rPr lang="en-US" smtClean="0"/>
              <a:t>7/22/2016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AFD66F-5360-45D5-9B8B-C42F1CAE0C4C}"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28ABA559-B7B4-4E78-939A-C8981126948D}" type="datetimeFigureOut">
              <a:rPr lang="en-US" smtClean="0"/>
              <a:t>7/22/2016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AFD66F-5360-45D5-9B8B-C42F1CAE0C4C}"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ABA559-B7B4-4E78-939A-C8981126948D}" type="datetimeFigureOut">
              <a:rPr lang="en-US" smtClean="0"/>
              <a:t>7/22/2016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AFD66F-5360-45D5-9B8B-C42F1CAE0C4C}"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8ABA559-B7B4-4E78-939A-C8981126948D}" type="datetimeFigureOut">
              <a:rPr lang="en-US" smtClean="0"/>
              <a:t>7/22/2016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AFD66F-5360-45D5-9B8B-C42F1CAE0C4C}"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09442" y="1812927"/>
            <a:ext cx="3471277"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63280" y="1812927"/>
            <a:ext cx="347127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ABA559-B7B4-4E78-939A-C8981126948D}" type="datetimeFigureOut">
              <a:rPr lang="en-US" smtClean="0"/>
              <a:t>7/22/2016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AFD66F-5360-45D5-9B8B-C42F1CAE0C4C}"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ABA559-B7B4-4E78-939A-C8981126948D}" type="datetimeFigureOut">
              <a:rPr lang="en-US" smtClean="0"/>
              <a:t>7/22/2016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AFD66F-5360-45D5-9B8B-C42F1CAE0C4C}"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ABA559-B7B4-4E78-939A-C8981126948D}" type="datetimeFigureOut">
              <a:rPr lang="en-US" smtClean="0"/>
              <a:t>7/22/2016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AFD66F-5360-45D5-9B8B-C42F1CAE0C4C}"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ABA559-B7B4-4E78-939A-C8981126948D}" type="datetimeFigureOut">
              <a:rPr lang="en-US" smtClean="0"/>
              <a:t>7/22/2016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AFD66F-5360-45D5-9B8B-C42F1CAE0C4C}"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3" y="1387058"/>
            <a:ext cx="3297953"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3" y="2500312"/>
            <a:ext cx="3297954"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ABA559-B7B4-4E78-939A-C8981126948D}" type="datetimeFigureOut">
              <a:rPr lang="en-US" smtClean="0"/>
              <a:t>7/22/2016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AFD66F-5360-45D5-9B8B-C42F1CAE0C4C}" type="slidenum">
              <a:rPr lang="en-US" smtClean="0"/>
              <a:t>‹#›</a:t>
            </a:fld>
            <a:endParaRPr lang="en-US"/>
          </a:p>
        </p:txBody>
      </p:sp>
      <p:grpSp>
        <p:nvGrpSpPr>
          <p:cNvPr id="16" name="Group 15"/>
          <p:cNvGrpSpPr/>
          <p:nvPr/>
        </p:nvGrpSpPr>
        <p:grpSpPr>
          <a:xfrm>
            <a:off x="4516154" y="994387"/>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674192" y="1601512"/>
            <a:ext cx="3429000" cy="3429000"/>
          </a:xfrm>
          <a:prstGeom prst="ellipse">
            <a:avLst/>
          </a:prstGeom>
          <a:ln w="76200">
            <a:solidFill>
              <a:schemeClr val="tx2">
                <a:lumMod val="75000"/>
              </a:schemeClr>
            </a:solidFill>
          </a:ln>
        </p:spPr>
        <p:txBody>
          <a:bodyPr/>
          <a:lstStyle/>
          <a:p>
            <a:r>
              <a:rPr lang="en-US" smtClean="0"/>
              <a:t>Click icon to add picture</a:t>
            </a:r>
            <a:endParaRPr 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ABA559-B7B4-4E78-939A-C8981126948D}" type="datetimeFigureOut">
              <a:rPr lang="en-US" smtClean="0"/>
              <a:t>7/22/2016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AFD66F-5360-45D5-9B8B-C42F1CAE0C4C}"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ABA559-B7B4-4E78-939A-C8981126948D}" type="datetimeFigureOut">
              <a:rPr lang="en-US" smtClean="0"/>
              <a:t>7/22/2016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AFD66F-5360-45D5-9B8B-C42F1CAE0C4C}"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886497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904616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2137512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79319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807356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11410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1593356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5819677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2406864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87231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2213327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dirty="0"/>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835674084"/>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501650560"/>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056974846"/>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8756966"/>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09442" y="1812927"/>
            <a:ext cx="3471277"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63280" y="1812927"/>
            <a:ext cx="347127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15757041"/>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97139628"/>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388017950"/>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89043317"/>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3" y="1387058"/>
            <a:ext cx="3297953"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3" y="2500312"/>
            <a:ext cx="3297954"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grpSp>
        <p:nvGrpSpPr>
          <p:cNvPr id="16" name="Group 15"/>
          <p:cNvGrpSpPr/>
          <p:nvPr/>
        </p:nvGrpSpPr>
        <p:grpSpPr>
          <a:xfrm>
            <a:off x="4516154" y="994387"/>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grpSp>
      <p:sp>
        <p:nvSpPr>
          <p:cNvPr id="18" name="Picture Placeholder 17"/>
          <p:cNvSpPr>
            <a:spLocks noGrp="1"/>
          </p:cNvSpPr>
          <p:nvPr>
            <p:ph type="pic" sz="quarter" idx="14"/>
          </p:nvPr>
        </p:nvSpPr>
        <p:spPr>
          <a:xfrm>
            <a:off x="4674192" y="1601512"/>
            <a:ext cx="3429000" cy="3429000"/>
          </a:xfrm>
          <a:prstGeom prst="ellipse">
            <a:avLst/>
          </a:prstGeom>
          <a:ln w="76200">
            <a:solidFill>
              <a:schemeClr val="tx2">
                <a:lumMod val="75000"/>
              </a:schemeClr>
            </a:solidFill>
          </a:ln>
        </p:spPr>
        <p:txBody>
          <a:bodyPr/>
          <a:lstStyle/>
          <a:p>
            <a:r>
              <a:rPr lang="en-US" smtClean="0"/>
              <a:t>Click icon to add picture</a:t>
            </a:r>
            <a:endParaRPr lang="en-US"/>
          </a:p>
        </p:txBody>
      </p:sp>
    </p:spTree>
    <p:extLst>
      <p:ext uri="{BB962C8B-B14F-4D97-AF65-F5344CB8AC3E}">
        <p14:creationId xmlns:p14="http://schemas.microsoft.com/office/powerpoint/2010/main" val="2567022464"/>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513660044"/>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9706779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8467146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8503745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462621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1426020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630911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7687485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662687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5522827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948261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089565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702098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dirty="0"/>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557485710"/>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23774925"/>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084609409"/>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76423819"/>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09442" y="1812927"/>
            <a:ext cx="3471277"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63280" y="1812927"/>
            <a:ext cx="347127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637653286"/>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13398790"/>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950149210"/>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428301425"/>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3" y="1387058"/>
            <a:ext cx="3297953"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3" y="2500312"/>
            <a:ext cx="3297954"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grpSp>
        <p:nvGrpSpPr>
          <p:cNvPr id="16" name="Group 15"/>
          <p:cNvGrpSpPr/>
          <p:nvPr/>
        </p:nvGrpSpPr>
        <p:grpSpPr>
          <a:xfrm>
            <a:off x="4516154" y="994387"/>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grpSp>
      <p:sp>
        <p:nvSpPr>
          <p:cNvPr id="18" name="Picture Placeholder 17"/>
          <p:cNvSpPr>
            <a:spLocks noGrp="1"/>
          </p:cNvSpPr>
          <p:nvPr>
            <p:ph type="pic" sz="quarter" idx="14"/>
          </p:nvPr>
        </p:nvSpPr>
        <p:spPr>
          <a:xfrm>
            <a:off x="4674192" y="1601512"/>
            <a:ext cx="3429000" cy="3429000"/>
          </a:xfrm>
          <a:prstGeom prst="ellipse">
            <a:avLst/>
          </a:prstGeom>
          <a:ln w="76200">
            <a:solidFill>
              <a:schemeClr val="tx2">
                <a:lumMod val="75000"/>
              </a:schemeClr>
            </a:solidFill>
          </a:ln>
        </p:spPr>
        <p:txBody>
          <a:bodyPr/>
          <a:lstStyle/>
          <a:p>
            <a:r>
              <a:rPr lang="en-US" smtClean="0"/>
              <a:t>Click icon to add picture</a:t>
            </a:r>
            <a:endParaRPr lang="en-US"/>
          </a:p>
        </p:txBody>
      </p:sp>
    </p:spTree>
    <p:extLst>
      <p:ext uri="{BB962C8B-B14F-4D97-AF65-F5344CB8AC3E}">
        <p14:creationId xmlns:p14="http://schemas.microsoft.com/office/powerpoint/2010/main" val="242874755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648245853"/>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100525924"/>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75041543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1777529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01543130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0483191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5113712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80219075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0723629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86192601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5881569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3591175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01453862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63789563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40364287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45594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2788605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5998700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91466991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grpSp>
      <p:sp>
        <p:nvSpPr>
          <p:cNvPr id="2" name="Date Placeholder 1"/>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61954065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247141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extLst>
      <p:ext uri="{BB962C8B-B14F-4D97-AF65-F5344CB8AC3E}">
        <p14:creationId xmlns:p14="http://schemas.microsoft.com/office/powerpoint/2010/main" val="87421465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7425796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6181319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38A12564-F48E-4145-ABFF-01EDEDA777B1}" type="datetimeFigureOut">
              <a:rPr lang="en-US" smtClean="0">
                <a:solidFill>
                  <a:prstClr val="white">
                    <a:shade val="50000"/>
                  </a:prstClr>
                </a:solidFill>
              </a:rPr>
              <a:pPr/>
              <a:t>7/22/2016</a:t>
            </a:fld>
            <a:endParaRPr lang="en-US">
              <a:solidFill>
                <a:prstClr val="white">
                  <a:shade val="50000"/>
                </a:prstClr>
              </a:solidFill>
            </a:endParaRPr>
          </a:p>
        </p:txBody>
      </p:sp>
      <p:sp>
        <p:nvSpPr>
          <p:cNvPr id="17" name="Footer Placeholder 16"/>
          <p:cNvSpPr>
            <a:spLocks noGrp="1"/>
          </p:cNvSpPr>
          <p:nvPr>
            <p:ph type="ftr" sz="quarter" idx="11"/>
          </p:nvPr>
        </p:nvSpPr>
        <p:spPr/>
        <p:txBody>
          <a:bodyPr/>
          <a:lstStyle/>
          <a:p>
            <a:endParaRPr lang="en-US">
              <a:solidFill>
                <a:prstClr val="white">
                  <a:shade val="50000"/>
                </a:prstClr>
              </a:solidFill>
            </a:endParaRPr>
          </a:p>
        </p:txBody>
      </p:sp>
      <p:sp>
        <p:nvSpPr>
          <p:cNvPr id="29" name="Slide Number Placeholder 28"/>
          <p:cNvSpPr>
            <a:spLocks noGrp="1"/>
          </p:cNvSpPr>
          <p:nvPr>
            <p:ph type="sldNum" sz="quarter" idx="12"/>
          </p:nvPr>
        </p:nvSpPr>
        <p:spPr/>
        <p:txBody>
          <a:bodyPr/>
          <a:lstStyle/>
          <a:p>
            <a:fld id="{2C4979ED-A887-4ECC-B6E4-FDC4CAE7DA75}" type="slidenum">
              <a:rPr lang="en-US" smtClean="0">
                <a:solidFill>
                  <a:prstClr val="white">
                    <a:shade val="50000"/>
                  </a:prstClr>
                </a:solidFill>
              </a:rPr>
              <a:pPr/>
              <a:t>‹#›</a:t>
            </a:fld>
            <a:endParaRPr lang="en-US">
              <a:solidFill>
                <a:prstClr val="white">
                  <a:shade val="50000"/>
                </a:prstClr>
              </a:solidFill>
            </a:endParaRP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extLst>
      <p:ext uri="{BB962C8B-B14F-4D97-AF65-F5344CB8AC3E}">
        <p14:creationId xmlns:p14="http://schemas.microsoft.com/office/powerpoint/2010/main" val="107087001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shade val="50000"/>
                  </a:prstClr>
                </a:solidFill>
              </a:rPr>
              <a:pPr/>
              <a:t>7/22/2016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54638447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shade val="50000"/>
                  </a:prstClr>
                </a:solidFill>
              </a:rPr>
              <a:pPr/>
              <a:t>7/22/2016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a:xfrm>
            <a:off x="7924800" y="6416675"/>
            <a:ext cx="762000" cy="365125"/>
          </a:xfrm>
        </p:spPr>
        <p:txBody>
          <a:bodyPr/>
          <a:lstStyle/>
          <a:p>
            <a:fld id="{2C4979ED-A887-4ECC-B6E4-FDC4CAE7DA75}"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49194206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shade val="50000"/>
                  </a:prstClr>
                </a:solidFill>
              </a:rPr>
              <a:pPr/>
              <a:t>7/22/2016</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53590610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8A12564-F48E-4145-ABFF-01EDEDA777B1}" type="datetimeFigureOut">
              <a:rPr lang="en-US" smtClean="0">
                <a:solidFill>
                  <a:prstClr val="white">
                    <a:shade val="50000"/>
                  </a:prstClr>
                </a:solidFill>
              </a:rPr>
              <a:pPr/>
              <a:t>7/22/2016</a:t>
            </a:fld>
            <a:endParaRPr lang="en-US">
              <a:solidFill>
                <a:prstClr val="white">
                  <a:shade val="50000"/>
                </a:prstClr>
              </a:solidFill>
            </a:endParaRPr>
          </a:p>
        </p:txBody>
      </p:sp>
      <p:sp>
        <p:nvSpPr>
          <p:cNvPr id="8" name="Footer Placeholder 7"/>
          <p:cNvSpPr>
            <a:spLocks noGrp="1"/>
          </p:cNvSpPr>
          <p:nvPr>
            <p:ph type="ftr" sz="quarter" idx="11"/>
          </p:nvPr>
        </p:nvSpPr>
        <p:spPr/>
        <p:txBody>
          <a:bodyPr/>
          <a:lstStyle/>
          <a:p>
            <a:endParaRPr lang="en-US">
              <a:solidFill>
                <a:prstClr val="white">
                  <a:shade val="50000"/>
                </a:prstClr>
              </a:solidFill>
            </a:endParaRPr>
          </a:p>
        </p:txBody>
      </p:sp>
      <p:sp>
        <p:nvSpPr>
          <p:cNvPr id="9" name="Slide Number Placeholder 8"/>
          <p:cNvSpPr>
            <a:spLocks noGrp="1"/>
          </p:cNvSpPr>
          <p:nvPr>
            <p:ph type="sldNum" sz="quarter" idx="12"/>
          </p:nvPr>
        </p:nvSpPr>
        <p:spPr/>
        <p:txBody>
          <a:bodyPr/>
          <a:lstStyle/>
          <a:p>
            <a:fld id="{2C4979ED-A887-4ECC-B6E4-FDC4CAE7DA75}"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81374987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8A12564-F48E-4145-ABFF-01EDEDA777B1}" type="datetimeFigureOut">
              <a:rPr lang="en-US" smtClean="0">
                <a:solidFill>
                  <a:prstClr val="white">
                    <a:shade val="50000"/>
                  </a:prstClr>
                </a:solidFill>
              </a:rPr>
              <a:pPr/>
              <a:t>7/22/2016</a:t>
            </a:fld>
            <a:endParaRPr lang="en-US">
              <a:solidFill>
                <a:prstClr val="white">
                  <a:shade val="50000"/>
                </a:prstClr>
              </a:solidFill>
            </a:endParaRPr>
          </a:p>
        </p:txBody>
      </p:sp>
      <p:sp>
        <p:nvSpPr>
          <p:cNvPr id="4" name="Footer Placeholder 3"/>
          <p:cNvSpPr>
            <a:spLocks noGrp="1"/>
          </p:cNvSpPr>
          <p:nvPr>
            <p:ph type="ftr" sz="quarter" idx="11"/>
          </p:nvPr>
        </p:nvSpPr>
        <p:spPr/>
        <p:txBody>
          <a:bodyPr/>
          <a:lstStyle/>
          <a:p>
            <a:endParaRPr lang="en-US">
              <a:solidFill>
                <a:prstClr val="white">
                  <a:shade val="50000"/>
                </a:prstClr>
              </a:solidFill>
            </a:endParaRPr>
          </a:p>
        </p:txBody>
      </p:sp>
      <p:sp>
        <p:nvSpPr>
          <p:cNvPr id="5" name="Slide Number Placeholder 4"/>
          <p:cNvSpPr>
            <a:spLocks noGrp="1"/>
          </p:cNvSpPr>
          <p:nvPr>
            <p:ph type="sldNum" sz="quarter" idx="12"/>
          </p:nvPr>
        </p:nvSpPr>
        <p:spPr/>
        <p:txBody>
          <a:bodyPr/>
          <a:lstStyle/>
          <a:p>
            <a:fld id="{2C4979ED-A887-4ECC-B6E4-FDC4CAE7DA75}"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2761490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A12564-F48E-4145-ABFF-01EDEDA777B1}" type="datetimeFigureOut">
              <a:rPr lang="en-US" smtClean="0">
                <a:solidFill>
                  <a:prstClr val="white">
                    <a:shade val="50000"/>
                  </a:prstClr>
                </a:solidFill>
              </a:rPr>
              <a:pPr/>
              <a:t>7/22/2016</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p>
            <a:endParaRPr lang="en-US">
              <a:solidFill>
                <a:prstClr val="white">
                  <a:shade val="50000"/>
                </a:prstClr>
              </a:solidFill>
            </a:endParaRPr>
          </a:p>
        </p:txBody>
      </p:sp>
      <p:sp>
        <p:nvSpPr>
          <p:cNvPr id="4" name="Slide Number Placeholder 3"/>
          <p:cNvSpPr>
            <a:spLocks noGrp="1"/>
          </p:cNvSpPr>
          <p:nvPr>
            <p:ph type="sldNum" sz="quarter" idx="12"/>
          </p:nvPr>
        </p:nvSpPr>
        <p:spPr/>
        <p:txBody>
          <a:bodyPr/>
          <a:lstStyle/>
          <a:p>
            <a:fld id="{2C4979ED-A887-4ECC-B6E4-FDC4CAE7DA75}"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19059338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shade val="50000"/>
                  </a:prstClr>
                </a:solidFill>
              </a:rPr>
              <a:pPr/>
              <a:t>7/22/2016</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12572711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shade val="50000"/>
                  </a:prstClr>
                </a:solidFill>
              </a:rPr>
              <a:pPr/>
              <a:t>7/22/2016</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21261457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shade val="50000"/>
                  </a:prstClr>
                </a:solidFill>
              </a:rPr>
              <a:pPr/>
              <a:t>7/22/2016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72215681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shade val="50000"/>
                  </a:prstClr>
                </a:solidFill>
              </a:rPr>
              <a:pPr/>
              <a:t>7/22/2016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01878024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dirty="0"/>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55595650"/>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767017761"/>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742110536"/>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30480928"/>
      </p:ext>
    </p:extLst>
  </p:cSld>
  <p:clrMapOvr>
    <a:masterClrMapping/>
  </p:clrMapOvr>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09442" y="1812927"/>
            <a:ext cx="3471277"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63280" y="1812927"/>
            <a:ext cx="347127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80701635"/>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58199746"/>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916329256"/>
      </p:ext>
    </p:extLst>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213235118"/>
      </p:ext>
    </p:extLst>
  </p:cSld>
  <p:clrMapOvr>
    <a:masterClrMapping/>
  </p:clrMapOvr>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3" y="1387058"/>
            <a:ext cx="3297953"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3" y="2500312"/>
            <a:ext cx="3297954"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grpSp>
        <p:nvGrpSpPr>
          <p:cNvPr id="16" name="Group 15"/>
          <p:cNvGrpSpPr/>
          <p:nvPr/>
        </p:nvGrpSpPr>
        <p:grpSpPr>
          <a:xfrm>
            <a:off x="4516154" y="994387"/>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grpSp>
      <p:sp>
        <p:nvSpPr>
          <p:cNvPr id="18" name="Picture Placeholder 17"/>
          <p:cNvSpPr>
            <a:spLocks noGrp="1"/>
          </p:cNvSpPr>
          <p:nvPr>
            <p:ph type="pic" sz="quarter" idx="14"/>
          </p:nvPr>
        </p:nvSpPr>
        <p:spPr>
          <a:xfrm>
            <a:off x="4674192" y="1601512"/>
            <a:ext cx="3429000" cy="3429000"/>
          </a:xfrm>
          <a:prstGeom prst="ellipse">
            <a:avLst/>
          </a:prstGeom>
          <a:ln w="76200">
            <a:solidFill>
              <a:schemeClr val="tx2">
                <a:lumMod val="75000"/>
              </a:schemeClr>
            </a:solidFill>
          </a:ln>
        </p:spPr>
        <p:txBody>
          <a:bodyPr/>
          <a:lstStyle/>
          <a:p>
            <a:r>
              <a:rPr lang="en-US" smtClean="0"/>
              <a:t>Click icon to add picture</a:t>
            </a:r>
            <a:endParaRPr lang="en-US"/>
          </a:p>
        </p:txBody>
      </p:sp>
    </p:spTree>
    <p:extLst>
      <p:ext uri="{BB962C8B-B14F-4D97-AF65-F5344CB8AC3E}">
        <p14:creationId xmlns:p14="http://schemas.microsoft.com/office/powerpoint/2010/main" val="2030365054"/>
      </p:ext>
    </p:extLst>
  </p:cSld>
  <p:clrMapOvr>
    <a:masterClrMapping/>
  </p:clrMapOvr>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614375967"/>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1145982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471298334"/>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56" name="Oval 55"/>
          <p:cNvSpPr>
            <a:spLocks noChangeAspect="1"/>
          </p:cNvSpPr>
          <p:nvPr/>
        </p:nvSpPr>
        <p:spPr>
          <a:xfrm>
            <a:off x="-69625" y="4042576"/>
            <a:ext cx="1743945" cy="1909234"/>
          </a:xfrm>
          <a:custGeom>
            <a:avLst/>
            <a:gdLst/>
            <a:ahLst/>
            <a:cxnLst/>
            <a:rect l="l" t="t" r="r" b="b"/>
            <a:pathLst>
              <a:path w="1743945" h="1909234">
                <a:moveTo>
                  <a:pt x="789328" y="0"/>
                </a:moveTo>
                <a:cubicBezTo>
                  <a:pt x="1316548" y="0"/>
                  <a:pt x="1743945" y="427397"/>
                  <a:pt x="1743945" y="954617"/>
                </a:cubicBezTo>
                <a:cubicBezTo>
                  <a:pt x="1743945" y="1481837"/>
                  <a:pt x="1316548" y="1909234"/>
                  <a:pt x="789328" y="1909234"/>
                </a:cubicBezTo>
                <a:cubicBezTo>
                  <a:pt x="461080" y="1909234"/>
                  <a:pt x="171527" y="1743562"/>
                  <a:pt x="0" y="1491086"/>
                </a:cubicBezTo>
                <a:lnTo>
                  <a:pt x="0" y="418149"/>
                </a:lnTo>
                <a:cubicBezTo>
                  <a:pt x="171527" y="165673"/>
                  <a:pt x="461080" y="0"/>
                  <a:pt x="789328"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3" name="Oval 52"/>
          <p:cNvSpPr>
            <a:spLocks noChangeAspect="1"/>
          </p:cNvSpPr>
          <p:nvPr/>
        </p:nvSpPr>
        <p:spPr>
          <a:xfrm>
            <a:off x="520638" y="1095310"/>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2" name="Oval 51"/>
          <p:cNvSpPr>
            <a:spLocks noChangeAspect="1"/>
          </p:cNvSpPr>
          <p:nvPr/>
        </p:nvSpPr>
        <p:spPr>
          <a:xfrm>
            <a:off x="1878729" y="282933"/>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4" name="Oval 53"/>
          <p:cNvSpPr>
            <a:spLocks noChangeAspect="1"/>
          </p:cNvSpPr>
          <p:nvPr/>
        </p:nvSpPr>
        <p:spPr>
          <a:xfrm>
            <a:off x="520637" y="5729135"/>
            <a:ext cx="1909234" cy="1193756"/>
          </a:xfrm>
          <a:custGeom>
            <a:avLst/>
            <a:gdLst/>
            <a:ahLst/>
            <a:cxnLst/>
            <a:rect l="l" t="t" r="r" b="b"/>
            <a:pathLst>
              <a:path w="1909234" h="1193756">
                <a:moveTo>
                  <a:pt x="954617" y="0"/>
                </a:moveTo>
                <a:cubicBezTo>
                  <a:pt x="1481837" y="0"/>
                  <a:pt x="1909234" y="427397"/>
                  <a:pt x="1909234" y="954617"/>
                </a:cubicBezTo>
                <a:cubicBezTo>
                  <a:pt x="1909234" y="1037305"/>
                  <a:pt x="1898721" y="1117537"/>
                  <a:pt x="1877819" y="1193756"/>
                </a:cubicBezTo>
                <a:lnTo>
                  <a:pt x="31415" y="1193756"/>
                </a:lnTo>
                <a:cubicBezTo>
                  <a:pt x="10513" y="1117537"/>
                  <a:pt x="0" y="1037305"/>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0" name="Oval 129"/>
          <p:cNvSpPr>
            <a:spLocks noChangeAspect="1"/>
          </p:cNvSpPr>
          <p:nvPr/>
        </p:nvSpPr>
        <p:spPr>
          <a:xfrm>
            <a:off x="-46711" y="-61709"/>
            <a:ext cx="1449107" cy="1677064"/>
          </a:xfrm>
          <a:custGeom>
            <a:avLst/>
            <a:gdLst/>
            <a:ahLst/>
            <a:cxnLst/>
            <a:rect l="l" t="t" r="r" b="b"/>
            <a:pathLst>
              <a:path w="1449107" h="1677064">
                <a:moveTo>
                  <a:pt x="0" y="0"/>
                </a:moveTo>
                <a:lnTo>
                  <a:pt x="1112019" y="0"/>
                </a:lnTo>
                <a:cubicBezTo>
                  <a:pt x="1319407" y="171874"/>
                  <a:pt x="1449107" y="432014"/>
                  <a:pt x="1449107" y="722447"/>
                </a:cubicBezTo>
                <a:cubicBezTo>
                  <a:pt x="1449107" y="1249667"/>
                  <a:pt x="1021710" y="1677064"/>
                  <a:pt x="494490" y="1677064"/>
                </a:cubicBezTo>
                <a:cubicBezTo>
                  <a:pt x="313232" y="1677064"/>
                  <a:pt x="143772" y="1626546"/>
                  <a:pt x="0" y="1537872"/>
                </a:cubicBezTo>
                <a:close/>
              </a:path>
            </a:pathLst>
          </a:custGeom>
          <a:solidFill>
            <a:schemeClr val="tx2">
              <a:lumMod val="75000"/>
              <a:alpha val="14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1" name="Oval 130"/>
          <p:cNvSpPr>
            <a:spLocks noChangeAspect="1"/>
          </p:cNvSpPr>
          <p:nvPr/>
        </p:nvSpPr>
        <p:spPr>
          <a:xfrm>
            <a:off x="924113" y="-161623"/>
            <a:ext cx="1909233" cy="1909233"/>
          </a:xfrm>
          <a:prstGeom prst="ellipse">
            <a:avLst/>
          </a:prstGeom>
          <a:solidFill>
            <a:schemeClr val="tx2">
              <a:lumMod val="75000"/>
              <a:alpha val="2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2" name="Oval 131"/>
          <p:cNvSpPr>
            <a:spLocks noChangeAspect="1"/>
          </p:cNvSpPr>
          <p:nvPr/>
        </p:nvSpPr>
        <p:spPr>
          <a:xfrm>
            <a:off x="0" y="66073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3" name="Oval 132"/>
          <p:cNvSpPr>
            <a:spLocks noChangeAspect="1"/>
          </p:cNvSpPr>
          <p:nvPr/>
        </p:nvSpPr>
        <p:spPr>
          <a:xfrm>
            <a:off x="7497531" y="-61709"/>
            <a:ext cx="1694467" cy="1677064"/>
          </a:xfrm>
          <a:custGeom>
            <a:avLst/>
            <a:gdLst/>
            <a:ahLst/>
            <a:cxnLst/>
            <a:rect l="l" t="t" r="r" b="b"/>
            <a:pathLst>
              <a:path w="1694467" h="1677064">
                <a:moveTo>
                  <a:pt x="337088" y="0"/>
                </a:moveTo>
                <a:lnTo>
                  <a:pt x="1573463" y="0"/>
                </a:lnTo>
                <a:cubicBezTo>
                  <a:pt x="1618202" y="37449"/>
                  <a:pt x="1658454" y="79950"/>
                  <a:pt x="1694467" y="126010"/>
                </a:cubicBezTo>
                <a:lnTo>
                  <a:pt x="1694467" y="1318884"/>
                </a:lnTo>
                <a:cubicBezTo>
                  <a:pt x="1522840" y="1538397"/>
                  <a:pt x="1254922" y="1677064"/>
                  <a:pt x="954617" y="1677064"/>
                </a:cubicBezTo>
                <a:cubicBezTo>
                  <a:pt x="427397" y="1677064"/>
                  <a:pt x="0" y="1249667"/>
                  <a:pt x="0" y="722447"/>
                </a:cubicBezTo>
                <a:cubicBezTo>
                  <a:pt x="0" y="432014"/>
                  <a:pt x="129700" y="171874"/>
                  <a:pt x="337088" y="0"/>
                </a:cubicBezTo>
                <a:close/>
              </a:path>
            </a:pathLst>
          </a:custGeom>
          <a:solidFill>
            <a:schemeClr val="accent3">
              <a:lumMod val="60000"/>
              <a:lumOff val="40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4" name="Oval 133"/>
          <p:cNvSpPr>
            <a:spLocks noChangeAspect="1"/>
          </p:cNvSpPr>
          <p:nvPr/>
        </p:nvSpPr>
        <p:spPr>
          <a:xfrm>
            <a:off x="6117502" y="-61708"/>
            <a:ext cx="1909234" cy="1705448"/>
          </a:xfrm>
          <a:custGeom>
            <a:avLst/>
            <a:gdLst/>
            <a:ahLst/>
            <a:cxnLst/>
            <a:rect l="l" t="t" r="r" b="b"/>
            <a:pathLst>
              <a:path w="1909234" h="1705448">
                <a:moveTo>
                  <a:pt x="371490" y="0"/>
                </a:moveTo>
                <a:lnTo>
                  <a:pt x="1537745" y="0"/>
                </a:lnTo>
                <a:cubicBezTo>
                  <a:pt x="1764760" y="171517"/>
                  <a:pt x="1909234" y="444302"/>
                  <a:pt x="1909234" y="750831"/>
                </a:cubicBezTo>
                <a:cubicBezTo>
                  <a:pt x="1909234" y="1278051"/>
                  <a:pt x="1481837" y="1705448"/>
                  <a:pt x="954617" y="1705448"/>
                </a:cubicBezTo>
                <a:cubicBezTo>
                  <a:pt x="427397" y="1705448"/>
                  <a:pt x="0" y="1278051"/>
                  <a:pt x="0" y="750831"/>
                </a:cubicBezTo>
                <a:cubicBezTo>
                  <a:pt x="0" y="444302"/>
                  <a:pt x="144474" y="171517"/>
                  <a:pt x="371490" y="0"/>
                </a:cubicBezTo>
                <a:close/>
              </a:path>
            </a:pathLst>
          </a:cu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5" name="Oval 134"/>
          <p:cNvSpPr>
            <a:spLocks noChangeAspect="1"/>
          </p:cNvSpPr>
          <p:nvPr/>
        </p:nvSpPr>
        <p:spPr>
          <a:xfrm>
            <a:off x="7494454" y="1095309"/>
            <a:ext cx="1697544" cy="1909234"/>
          </a:xfrm>
          <a:custGeom>
            <a:avLst/>
            <a:gdLst/>
            <a:ahLst/>
            <a:cxnLst/>
            <a:rect l="l" t="t" r="r" b="b"/>
            <a:pathLst>
              <a:path w="1697544" h="1909234">
                <a:moveTo>
                  <a:pt x="954617" y="0"/>
                </a:moveTo>
                <a:cubicBezTo>
                  <a:pt x="1256666" y="0"/>
                  <a:pt x="1525952" y="140283"/>
                  <a:pt x="1697544" y="361910"/>
                </a:cubicBezTo>
                <a:lnTo>
                  <a:pt x="1697544" y="1547324"/>
                </a:lnTo>
                <a:cubicBezTo>
                  <a:pt x="1525952" y="1768951"/>
                  <a:pt x="1256666" y="1909234"/>
                  <a:pt x="954617" y="1909234"/>
                </a:cubicBezTo>
                <a:cubicBezTo>
                  <a:pt x="427397" y="1909234"/>
                  <a:pt x="0" y="1481837"/>
                  <a:pt x="0" y="954617"/>
                </a:cubicBezTo>
                <a:cubicBezTo>
                  <a:pt x="0" y="427397"/>
                  <a:pt x="427397" y="0"/>
                  <a:pt x="954617" y="0"/>
                </a:cubicBezTo>
                <a:close/>
              </a:path>
            </a:pathLst>
          </a:cu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6" name="Oval 135"/>
          <p:cNvSpPr>
            <a:spLocks noChangeAspect="1"/>
          </p:cNvSpPr>
          <p:nvPr/>
        </p:nvSpPr>
        <p:spPr>
          <a:xfrm>
            <a:off x="8056674" y="5140346"/>
            <a:ext cx="1137194" cy="1759729"/>
          </a:xfrm>
          <a:custGeom>
            <a:avLst/>
            <a:gdLst/>
            <a:ahLst/>
            <a:cxnLst/>
            <a:rect l="l" t="t" r="r" b="b"/>
            <a:pathLst>
              <a:path w="1137194" h="1759729">
                <a:moveTo>
                  <a:pt x="954617" y="0"/>
                </a:moveTo>
                <a:cubicBezTo>
                  <a:pt x="1017088" y="0"/>
                  <a:pt x="1078157" y="6001"/>
                  <a:pt x="1137194" y="17897"/>
                </a:cubicBezTo>
                <a:lnTo>
                  <a:pt x="1137194" y="1759729"/>
                </a:lnTo>
                <a:lnTo>
                  <a:pt x="443151" y="1759729"/>
                </a:lnTo>
                <a:cubicBezTo>
                  <a:pt x="176544" y="1591075"/>
                  <a:pt x="0" y="1293463"/>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7" name="Oval 136"/>
          <p:cNvSpPr>
            <a:spLocks noChangeAspect="1"/>
          </p:cNvSpPr>
          <p:nvPr/>
        </p:nvSpPr>
        <p:spPr>
          <a:xfrm>
            <a:off x="6661711" y="4362912"/>
            <a:ext cx="1909233" cy="1909233"/>
          </a:xfrm>
          <a:prstGeom prst="ellipse">
            <a:avLst/>
          </a:prstGeom>
          <a:solidFill>
            <a:schemeClr val="tx2">
              <a:lumMod val="75000"/>
              <a:alpha val="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8" name="Oval 137"/>
          <p:cNvSpPr>
            <a:spLocks noChangeAspect="1"/>
          </p:cNvSpPr>
          <p:nvPr/>
        </p:nvSpPr>
        <p:spPr>
          <a:xfrm>
            <a:off x="-69625" y="4948766"/>
            <a:ext cx="1353860" cy="1909234"/>
          </a:xfrm>
          <a:custGeom>
            <a:avLst/>
            <a:gdLst/>
            <a:ahLst/>
            <a:cxnLst/>
            <a:rect l="l" t="t" r="r" b="b"/>
            <a:pathLst>
              <a:path w="1353860" h="1909234">
                <a:moveTo>
                  <a:pt x="399243" y="0"/>
                </a:moveTo>
                <a:cubicBezTo>
                  <a:pt x="926463" y="0"/>
                  <a:pt x="1353860" y="427397"/>
                  <a:pt x="1353860" y="954617"/>
                </a:cubicBezTo>
                <a:cubicBezTo>
                  <a:pt x="1353860" y="1481837"/>
                  <a:pt x="926463" y="1909234"/>
                  <a:pt x="399243" y="1909234"/>
                </a:cubicBezTo>
                <a:cubicBezTo>
                  <a:pt x="256544" y="1909234"/>
                  <a:pt x="121158" y="1877924"/>
                  <a:pt x="0" y="1820890"/>
                </a:cubicBezTo>
                <a:lnTo>
                  <a:pt x="0" y="88345"/>
                </a:lnTo>
                <a:cubicBezTo>
                  <a:pt x="121158" y="31311"/>
                  <a:pt x="256544" y="0"/>
                  <a:pt x="399243"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9" name="Oval 138"/>
          <p:cNvSpPr>
            <a:spLocks noChangeAspect="1"/>
          </p:cNvSpPr>
          <p:nvPr/>
        </p:nvSpPr>
        <p:spPr>
          <a:xfrm>
            <a:off x="708471" y="4790336"/>
            <a:ext cx="1909233" cy="1909233"/>
          </a:xfrm>
          <a:prstGeom prst="ellipse">
            <a:avLst/>
          </a:pr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40" name="Oval 139"/>
          <p:cNvSpPr>
            <a:spLocks noChangeAspect="1"/>
          </p:cNvSpPr>
          <p:nvPr/>
        </p:nvSpPr>
        <p:spPr>
          <a:xfrm>
            <a:off x="6117503" y="78398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41" name="Oval 140"/>
          <p:cNvSpPr>
            <a:spLocks noChangeAspect="1"/>
          </p:cNvSpPr>
          <p:nvPr/>
        </p:nvSpPr>
        <p:spPr>
          <a:xfrm>
            <a:off x="6459053" y="5140346"/>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18" name="Oval 117"/>
          <p:cNvSpPr>
            <a:spLocks noChangeAspect="1"/>
          </p:cNvSpPr>
          <p:nvPr/>
        </p:nvSpPr>
        <p:spPr>
          <a:xfrm>
            <a:off x="8398204" y="597861"/>
            <a:ext cx="793794" cy="1252918"/>
          </a:xfrm>
          <a:custGeom>
            <a:avLst/>
            <a:gdLst/>
            <a:ahLst/>
            <a:cxnLst/>
            <a:rect l="l" t="t" r="r" b="b"/>
            <a:pathLst>
              <a:path w="793794" h="1252918">
                <a:moveTo>
                  <a:pt x="626459" y="0"/>
                </a:moveTo>
                <a:cubicBezTo>
                  <a:pt x="684682" y="0"/>
                  <a:pt x="741049" y="7943"/>
                  <a:pt x="793794" y="25480"/>
                </a:cubicBezTo>
                <a:lnTo>
                  <a:pt x="793794" y="1227438"/>
                </a:lnTo>
                <a:cubicBezTo>
                  <a:pt x="741049" y="1244975"/>
                  <a:pt x="684682" y="1252918"/>
                  <a:pt x="626459" y="1252918"/>
                </a:cubicBezTo>
                <a:cubicBezTo>
                  <a:pt x="280475" y="1252918"/>
                  <a:pt x="0" y="972443"/>
                  <a:pt x="0" y="626459"/>
                </a:cubicBezTo>
                <a:cubicBezTo>
                  <a:pt x="0" y="280475"/>
                  <a:pt x="280475" y="0"/>
                  <a:pt x="626459"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9" name="Oval 118"/>
          <p:cNvSpPr>
            <a:spLocks noChangeAspect="1"/>
          </p:cNvSpPr>
          <p:nvPr/>
        </p:nvSpPr>
        <p:spPr>
          <a:xfrm>
            <a:off x="6350100" y="206512"/>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0" name="Oval 119"/>
          <p:cNvSpPr>
            <a:spLocks noChangeAspect="1"/>
          </p:cNvSpPr>
          <p:nvPr/>
        </p:nvSpPr>
        <p:spPr>
          <a:xfrm>
            <a:off x="6872127" y="1450645"/>
            <a:ext cx="1218253" cy="1218253"/>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1" name="Oval 120"/>
          <p:cNvSpPr>
            <a:spLocks noChangeAspect="1"/>
          </p:cNvSpPr>
          <p:nvPr/>
        </p:nvSpPr>
        <p:spPr>
          <a:xfrm>
            <a:off x="7219068" y="2049927"/>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2" name="Oval 121"/>
          <p:cNvSpPr>
            <a:spLocks noChangeAspect="1"/>
          </p:cNvSpPr>
          <p:nvPr/>
        </p:nvSpPr>
        <p:spPr>
          <a:xfrm>
            <a:off x="7749416" y="2661634"/>
            <a:ext cx="721308" cy="721308"/>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3" name="Oval 122"/>
          <p:cNvSpPr>
            <a:spLocks noChangeAspect="1"/>
          </p:cNvSpPr>
          <p:nvPr/>
        </p:nvSpPr>
        <p:spPr>
          <a:xfrm>
            <a:off x="685054" y="-100976"/>
            <a:ext cx="1193676" cy="697815"/>
          </a:xfrm>
          <a:custGeom>
            <a:avLst/>
            <a:gdLst/>
            <a:ahLst/>
            <a:cxnLst/>
            <a:rect l="l" t="t" r="r" b="b"/>
            <a:pathLst>
              <a:path w="1193676" h="697815">
                <a:moveTo>
                  <a:pt x="10179" y="0"/>
                </a:moveTo>
                <a:lnTo>
                  <a:pt x="1183497" y="0"/>
                </a:lnTo>
                <a:cubicBezTo>
                  <a:pt x="1190746" y="32633"/>
                  <a:pt x="1193676" y="66463"/>
                  <a:pt x="1193676" y="100977"/>
                </a:cubicBezTo>
                <a:cubicBezTo>
                  <a:pt x="1193676" y="430602"/>
                  <a:pt x="926463" y="697815"/>
                  <a:pt x="596838" y="697815"/>
                </a:cubicBezTo>
                <a:cubicBezTo>
                  <a:pt x="267213" y="697815"/>
                  <a:pt x="0" y="430602"/>
                  <a:pt x="0" y="100977"/>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4" name="Oval 123"/>
          <p:cNvSpPr>
            <a:spLocks noChangeAspect="1"/>
          </p:cNvSpPr>
          <p:nvPr/>
        </p:nvSpPr>
        <p:spPr>
          <a:xfrm>
            <a:off x="1502638" y="-100976"/>
            <a:ext cx="1029028" cy="459889"/>
          </a:xfrm>
          <a:custGeom>
            <a:avLst/>
            <a:gdLst/>
            <a:ahLst/>
            <a:cxnLst/>
            <a:rect l="l" t="t" r="r" b="b"/>
            <a:pathLst>
              <a:path w="1029028" h="459889">
                <a:moveTo>
                  <a:pt x="0" y="0"/>
                </a:moveTo>
                <a:lnTo>
                  <a:pt x="1029028" y="0"/>
                </a:lnTo>
                <a:cubicBezTo>
                  <a:pt x="1001386" y="259074"/>
                  <a:pt x="781401" y="459889"/>
                  <a:pt x="514514" y="459889"/>
                </a:cubicBezTo>
                <a:cubicBezTo>
                  <a:pt x="247627" y="459889"/>
                  <a:pt x="27642" y="259074"/>
                  <a:pt x="0"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5" name="Oval 124"/>
          <p:cNvSpPr>
            <a:spLocks noChangeAspect="1"/>
          </p:cNvSpPr>
          <p:nvPr/>
        </p:nvSpPr>
        <p:spPr>
          <a:xfrm>
            <a:off x="-69624" y="-100976"/>
            <a:ext cx="590263" cy="612289"/>
          </a:xfrm>
          <a:custGeom>
            <a:avLst/>
            <a:gdLst/>
            <a:ahLst/>
            <a:cxnLst/>
            <a:rect l="l" t="t" r="r" b="b"/>
            <a:pathLst>
              <a:path w="590263" h="612289">
                <a:moveTo>
                  <a:pt x="0" y="0"/>
                </a:moveTo>
                <a:lnTo>
                  <a:pt x="581024" y="0"/>
                </a:lnTo>
                <a:cubicBezTo>
                  <a:pt x="587493" y="29611"/>
                  <a:pt x="590263" y="60308"/>
                  <a:pt x="590263" y="91651"/>
                </a:cubicBezTo>
                <a:cubicBezTo>
                  <a:pt x="590263" y="379191"/>
                  <a:pt x="357165" y="612289"/>
                  <a:pt x="69625" y="612289"/>
                </a:cubicBezTo>
                <a:lnTo>
                  <a:pt x="0" y="605270"/>
                </a:ln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6" name="Oval 125"/>
          <p:cNvSpPr>
            <a:spLocks noChangeAspect="1"/>
          </p:cNvSpPr>
          <p:nvPr/>
        </p:nvSpPr>
        <p:spPr>
          <a:xfrm>
            <a:off x="277432" y="4321783"/>
            <a:ext cx="1396887" cy="1396887"/>
          </a:xfrm>
          <a:prstGeom prst="ellipse">
            <a:avLst/>
          </a:pr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7" name="Oval 126"/>
          <p:cNvSpPr>
            <a:spLocks noChangeAspect="1"/>
          </p:cNvSpPr>
          <p:nvPr/>
        </p:nvSpPr>
        <p:spPr>
          <a:xfrm>
            <a:off x="5792131" y="6489965"/>
            <a:ext cx="1115939" cy="443769"/>
          </a:xfrm>
          <a:custGeom>
            <a:avLst/>
            <a:gdLst/>
            <a:ahLst/>
            <a:cxnLst/>
            <a:rect l="l" t="t" r="r" b="b"/>
            <a:pathLst>
              <a:path w="1115939" h="443769">
                <a:moveTo>
                  <a:pt x="557969" y="0"/>
                </a:moveTo>
                <a:cubicBezTo>
                  <a:pt x="830120" y="0"/>
                  <a:pt x="1058049" y="189335"/>
                  <a:pt x="1115939" y="443769"/>
                </a:cubicBezTo>
                <a:lnTo>
                  <a:pt x="0" y="443769"/>
                </a:lnTo>
                <a:cubicBezTo>
                  <a:pt x="57889" y="189335"/>
                  <a:pt x="285818" y="0"/>
                  <a:pt x="55796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8" name="Oval 127"/>
          <p:cNvSpPr>
            <a:spLocks noChangeAspect="1"/>
          </p:cNvSpPr>
          <p:nvPr/>
        </p:nvSpPr>
        <p:spPr>
          <a:xfrm>
            <a:off x="6127999" y="6408840"/>
            <a:ext cx="1237019" cy="524894"/>
          </a:xfrm>
          <a:custGeom>
            <a:avLst/>
            <a:gdLst/>
            <a:ahLst/>
            <a:cxnLst/>
            <a:rect l="l" t="t" r="r" b="b"/>
            <a:pathLst>
              <a:path w="1237019" h="524894">
                <a:moveTo>
                  <a:pt x="618509" y="0"/>
                </a:moveTo>
                <a:cubicBezTo>
                  <a:pt x="930325" y="0"/>
                  <a:pt x="1189147" y="226891"/>
                  <a:pt x="1237019" y="524894"/>
                </a:cubicBezTo>
                <a:lnTo>
                  <a:pt x="0" y="524894"/>
                </a:lnTo>
                <a:cubicBezTo>
                  <a:pt x="47872" y="226891"/>
                  <a:pt x="306694" y="0"/>
                  <a:pt x="61850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9" name="Oval 128"/>
          <p:cNvSpPr>
            <a:spLocks noChangeAspect="1"/>
          </p:cNvSpPr>
          <p:nvPr/>
        </p:nvSpPr>
        <p:spPr>
          <a:xfrm>
            <a:off x="7577655" y="6408841"/>
            <a:ext cx="1211408" cy="524893"/>
          </a:xfrm>
          <a:custGeom>
            <a:avLst/>
            <a:gdLst/>
            <a:ahLst/>
            <a:cxnLst/>
            <a:rect l="l" t="t" r="r" b="b"/>
            <a:pathLst>
              <a:path w="1211408" h="524893">
                <a:moveTo>
                  <a:pt x="605704" y="0"/>
                </a:moveTo>
                <a:cubicBezTo>
                  <a:pt x="914574" y="0"/>
                  <a:pt x="1170243" y="227782"/>
                  <a:pt x="1211408" y="524893"/>
                </a:cubicBezTo>
                <a:lnTo>
                  <a:pt x="0" y="524893"/>
                </a:lnTo>
                <a:cubicBezTo>
                  <a:pt x="41165" y="227782"/>
                  <a:pt x="296834" y="0"/>
                  <a:pt x="605704"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97" name="Oval 96"/>
          <p:cNvSpPr>
            <a:spLocks noChangeAspect="1"/>
          </p:cNvSpPr>
          <p:nvPr/>
        </p:nvSpPr>
        <p:spPr>
          <a:xfrm>
            <a:off x="11073" y="4941986"/>
            <a:ext cx="611230" cy="61123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98" name="Oval 97"/>
          <p:cNvSpPr>
            <a:spLocks noChangeAspect="1"/>
          </p:cNvSpPr>
          <p:nvPr/>
        </p:nvSpPr>
        <p:spPr>
          <a:xfrm>
            <a:off x="-69625" y="6172569"/>
            <a:ext cx="778097" cy="750322"/>
          </a:xfrm>
          <a:custGeom>
            <a:avLst/>
            <a:gdLst/>
            <a:ahLst/>
            <a:cxnLst/>
            <a:rect l="l" t="t" r="r" b="b"/>
            <a:pathLst>
              <a:path w="778097" h="750322">
                <a:moveTo>
                  <a:pt x="261411" y="0"/>
                </a:moveTo>
                <a:cubicBezTo>
                  <a:pt x="546769" y="0"/>
                  <a:pt x="778097" y="231328"/>
                  <a:pt x="778097" y="516686"/>
                </a:cubicBezTo>
                <a:cubicBezTo>
                  <a:pt x="778097" y="601179"/>
                  <a:pt x="757816" y="680934"/>
                  <a:pt x="719843" y="750322"/>
                </a:cubicBezTo>
                <a:lnTo>
                  <a:pt x="0" y="750322"/>
                </a:lnTo>
                <a:lnTo>
                  <a:pt x="0" y="73330"/>
                </a:lnTo>
                <a:cubicBezTo>
                  <a:pt x="75863" y="26083"/>
                  <a:pt x="165591" y="0"/>
                  <a:pt x="261411"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99" name="Oval 98"/>
          <p:cNvSpPr>
            <a:spLocks noChangeAspect="1"/>
          </p:cNvSpPr>
          <p:nvPr/>
        </p:nvSpPr>
        <p:spPr>
          <a:xfrm>
            <a:off x="-69625" y="5158575"/>
            <a:ext cx="563524" cy="897560"/>
          </a:xfrm>
          <a:custGeom>
            <a:avLst/>
            <a:gdLst/>
            <a:ahLst/>
            <a:cxnLst/>
            <a:rect l="l" t="t" r="r" b="b"/>
            <a:pathLst>
              <a:path w="563524" h="897560">
                <a:moveTo>
                  <a:pt x="114744" y="0"/>
                </a:moveTo>
                <a:cubicBezTo>
                  <a:pt x="362598" y="0"/>
                  <a:pt x="563524" y="200926"/>
                  <a:pt x="563524" y="448780"/>
                </a:cubicBezTo>
                <a:cubicBezTo>
                  <a:pt x="563524" y="696634"/>
                  <a:pt x="362598" y="897560"/>
                  <a:pt x="114744" y="897560"/>
                </a:cubicBezTo>
                <a:cubicBezTo>
                  <a:pt x="74918" y="897560"/>
                  <a:pt x="36304" y="892373"/>
                  <a:pt x="0" y="880900"/>
                </a:cubicBezTo>
                <a:lnTo>
                  <a:pt x="0" y="16661"/>
                </a:lnTo>
                <a:cubicBezTo>
                  <a:pt x="36304" y="5188"/>
                  <a:pt x="74918" y="0"/>
                  <a:pt x="114744"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0" name="Oval 99"/>
          <p:cNvSpPr>
            <a:spLocks noChangeAspect="1"/>
          </p:cNvSpPr>
          <p:nvPr/>
        </p:nvSpPr>
        <p:spPr>
          <a:xfrm>
            <a:off x="-25758" y="482386"/>
            <a:ext cx="598416" cy="905704"/>
          </a:xfrm>
          <a:custGeom>
            <a:avLst/>
            <a:gdLst/>
            <a:ahLst/>
            <a:cxnLst/>
            <a:rect l="l" t="t" r="r" b="b"/>
            <a:pathLst>
              <a:path w="598416" h="905704">
                <a:moveTo>
                  <a:pt x="145564" y="0"/>
                </a:moveTo>
                <a:cubicBezTo>
                  <a:pt x="395667" y="0"/>
                  <a:pt x="598416" y="202749"/>
                  <a:pt x="598416" y="452852"/>
                </a:cubicBezTo>
                <a:cubicBezTo>
                  <a:pt x="598416" y="702955"/>
                  <a:pt x="395667" y="905704"/>
                  <a:pt x="145564" y="905704"/>
                </a:cubicBezTo>
                <a:cubicBezTo>
                  <a:pt x="94398" y="905704"/>
                  <a:pt x="45214" y="897218"/>
                  <a:pt x="0" y="879648"/>
                </a:cubicBezTo>
                <a:lnTo>
                  <a:pt x="0" y="26056"/>
                </a:lnTo>
                <a:cubicBezTo>
                  <a:pt x="45214" y="8486"/>
                  <a:pt x="94398" y="0"/>
                  <a:pt x="145564" y="0"/>
                </a:cubicBezTo>
                <a:close/>
              </a:path>
            </a:pathLst>
          </a:cu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1" name="Oval 100"/>
          <p:cNvSpPr>
            <a:spLocks noChangeAspect="1"/>
          </p:cNvSpPr>
          <p:nvPr/>
        </p:nvSpPr>
        <p:spPr>
          <a:xfrm>
            <a:off x="474208" y="836793"/>
            <a:ext cx="910817" cy="910817"/>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2" name="Oval 101"/>
          <p:cNvSpPr>
            <a:spLocks noChangeAspect="1"/>
          </p:cNvSpPr>
          <p:nvPr/>
        </p:nvSpPr>
        <p:spPr>
          <a:xfrm>
            <a:off x="319223" y="1452260"/>
            <a:ext cx="772993" cy="772993"/>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3" name="Oval 102"/>
          <p:cNvSpPr>
            <a:spLocks noChangeAspect="1"/>
          </p:cNvSpPr>
          <p:nvPr/>
        </p:nvSpPr>
        <p:spPr>
          <a:xfrm>
            <a:off x="371257" y="1886983"/>
            <a:ext cx="610366" cy="610366"/>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4" name="Oval 103"/>
          <p:cNvSpPr>
            <a:spLocks noChangeAspect="1"/>
          </p:cNvSpPr>
          <p:nvPr/>
        </p:nvSpPr>
        <p:spPr>
          <a:xfrm>
            <a:off x="154676" y="1919682"/>
            <a:ext cx="521764" cy="52176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5" name="Oval 104"/>
          <p:cNvSpPr>
            <a:spLocks noChangeAspect="1"/>
          </p:cNvSpPr>
          <p:nvPr/>
        </p:nvSpPr>
        <p:spPr>
          <a:xfrm>
            <a:off x="7302517" y="-61709"/>
            <a:ext cx="910818" cy="750833"/>
          </a:xfrm>
          <a:custGeom>
            <a:avLst/>
            <a:gdLst/>
            <a:ahLst/>
            <a:cxnLst/>
            <a:rect l="l" t="t" r="r" b="b"/>
            <a:pathLst>
              <a:path w="910818" h="750833">
                <a:moveTo>
                  <a:pt x="111441" y="0"/>
                </a:moveTo>
                <a:lnTo>
                  <a:pt x="799378" y="0"/>
                </a:lnTo>
                <a:cubicBezTo>
                  <a:pt x="869408" y="78400"/>
                  <a:pt x="910818" y="182076"/>
                  <a:pt x="910818" y="295424"/>
                </a:cubicBezTo>
                <a:cubicBezTo>
                  <a:pt x="910818" y="546939"/>
                  <a:pt x="706924" y="750833"/>
                  <a:pt x="455409" y="750833"/>
                </a:cubicBezTo>
                <a:cubicBezTo>
                  <a:pt x="203894" y="750833"/>
                  <a:pt x="0" y="546939"/>
                  <a:pt x="0" y="295424"/>
                </a:cubicBezTo>
                <a:cubicBezTo>
                  <a:pt x="0" y="182076"/>
                  <a:pt x="41410" y="78400"/>
                  <a:pt x="111441"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6" name="Oval 105"/>
          <p:cNvSpPr>
            <a:spLocks noChangeAspect="1"/>
          </p:cNvSpPr>
          <p:nvPr/>
        </p:nvSpPr>
        <p:spPr>
          <a:xfrm>
            <a:off x="8718124" y="-61709"/>
            <a:ext cx="473874" cy="613011"/>
          </a:xfrm>
          <a:custGeom>
            <a:avLst/>
            <a:gdLst/>
            <a:ahLst/>
            <a:cxnLst/>
            <a:rect l="l" t="t" r="r" b="b"/>
            <a:pathLst>
              <a:path w="473874" h="613011">
                <a:moveTo>
                  <a:pt x="29684" y="0"/>
                </a:moveTo>
                <a:lnTo>
                  <a:pt x="473874" y="0"/>
                </a:lnTo>
                <a:lnTo>
                  <a:pt x="473874" y="611150"/>
                </a:lnTo>
                <a:cubicBezTo>
                  <a:pt x="467789" y="612887"/>
                  <a:pt x="461614" y="613011"/>
                  <a:pt x="455409" y="613011"/>
                </a:cubicBezTo>
                <a:cubicBezTo>
                  <a:pt x="203894" y="613011"/>
                  <a:pt x="0" y="409117"/>
                  <a:pt x="0" y="157602"/>
                </a:cubicBezTo>
                <a:cubicBezTo>
                  <a:pt x="0" y="101995"/>
                  <a:pt x="9966" y="48716"/>
                  <a:pt x="29684"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7" name="Oval 106"/>
          <p:cNvSpPr>
            <a:spLocks noChangeAspect="1"/>
          </p:cNvSpPr>
          <p:nvPr/>
        </p:nvSpPr>
        <p:spPr>
          <a:xfrm>
            <a:off x="7748238" y="282933"/>
            <a:ext cx="1128521" cy="1128521"/>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8" name="Oval 107"/>
          <p:cNvSpPr>
            <a:spLocks noChangeAspect="1"/>
          </p:cNvSpPr>
          <p:nvPr/>
        </p:nvSpPr>
        <p:spPr>
          <a:xfrm>
            <a:off x="8914718" y="749603"/>
            <a:ext cx="277280" cy="907992"/>
          </a:xfrm>
          <a:custGeom>
            <a:avLst/>
            <a:gdLst/>
            <a:ahLst/>
            <a:cxnLst/>
            <a:rect l="l" t="t" r="r" b="b"/>
            <a:pathLst>
              <a:path w="277280" h="907992">
                <a:moveTo>
                  <a:pt x="277280" y="0"/>
                </a:moveTo>
                <a:lnTo>
                  <a:pt x="277280" y="907992"/>
                </a:lnTo>
                <a:cubicBezTo>
                  <a:pt x="112021" y="824131"/>
                  <a:pt x="0" y="652146"/>
                  <a:pt x="0" y="453996"/>
                </a:cubicBezTo>
                <a:cubicBezTo>
                  <a:pt x="0" y="255847"/>
                  <a:pt x="112021" y="83861"/>
                  <a:pt x="277280"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9" name="Oval 108"/>
          <p:cNvSpPr>
            <a:spLocks noChangeAspect="1"/>
          </p:cNvSpPr>
          <p:nvPr/>
        </p:nvSpPr>
        <p:spPr>
          <a:xfrm>
            <a:off x="7590871" y="728498"/>
            <a:ext cx="969734" cy="96973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0" name="Oval 109"/>
          <p:cNvSpPr>
            <a:spLocks noChangeAspect="1"/>
          </p:cNvSpPr>
          <p:nvPr/>
        </p:nvSpPr>
        <p:spPr>
          <a:xfrm>
            <a:off x="7470041" y="1326476"/>
            <a:ext cx="608190" cy="608190"/>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1" name="Oval 110"/>
          <p:cNvSpPr>
            <a:spLocks noChangeAspect="1"/>
          </p:cNvSpPr>
          <p:nvPr/>
        </p:nvSpPr>
        <p:spPr>
          <a:xfrm>
            <a:off x="7629941" y="5611427"/>
            <a:ext cx="738345"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2" name="Oval 111"/>
          <p:cNvSpPr>
            <a:spLocks noChangeAspect="1"/>
          </p:cNvSpPr>
          <p:nvPr/>
        </p:nvSpPr>
        <p:spPr>
          <a:xfrm>
            <a:off x="6972882" y="5242254"/>
            <a:ext cx="738345" cy="7383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3" name="Oval 112"/>
          <p:cNvSpPr>
            <a:spLocks noChangeAspect="1"/>
          </p:cNvSpPr>
          <p:nvPr/>
        </p:nvSpPr>
        <p:spPr>
          <a:xfrm>
            <a:off x="7494454" y="4928166"/>
            <a:ext cx="738345"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4" name="Oval 113"/>
          <p:cNvSpPr>
            <a:spLocks noChangeAspect="1"/>
          </p:cNvSpPr>
          <p:nvPr/>
        </p:nvSpPr>
        <p:spPr>
          <a:xfrm>
            <a:off x="8229034" y="5666511"/>
            <a:ext cx="605634" cy="605634"/>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5" name="Oval 114"/>
          <p:cNvSpPr>
            <a:spLocks noChangeAspect="1"/>
          </p:cNvSpPr>
          <p:nvPr/>
        </p:nvSpPr>
        <p:spPr>
          <a:xfrm>
            <a:off x="8078231" y="4097842"/>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6" name="Oval 115"/>
          <p:cNvSpPr>
            <a:spLocks noChangeAspect="1"/>
          </p:cNvSpPr>
          <p:nvPr/>
        </p:nvSpPr>
        <p:spPr>
          <a:xfrm>
            <a:off x="8411816" y="5057878"/>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7" name="Oval 116"/>
          <p:cNvSpPr>
            <a:spLocks noChangeAspect="1"/>
          </p:cNvSpPr>
          <p:nvPr/>
        </p:nvSpPr>
        <p:spPr>
          <a:xfrm>
            <a:off x="8688590" y="4790335"/>
            <a:ext cx="503408" cy="553550"/>
          </a:xfrm>
          <a:custGeom>
            <a:avLst/>
            <a:gdLst/>
            <a:ahLst/>
            <a:cxnLst/>
            <a:rect l="l" t="t" r="r" b="b"/>
            <a:pathLst>
              <a:path w="503408" h="553550">
                <a:moveTo>
                  <a:pt x="276775" y="0"/>
                </a:moveTo>
                <a:cubicBezTo>
                  <a:pt x="370698" y="0"/>
                  <a:pt x="453694" y="46784"/>
                  <a:pt x="503408" y="118545"/>
                </a:cubicBezTo>
                <a:lnTo>
                  <a:pt x="503408" y="435005"/>
                </a:lnTo>
                <a:cubicBezTo>
                  <a:pt x="453694" y="506767"/>
                  <a:pt x="370698" y="553550"/>
                  <a:pt x="276775" y="553550"/>
                </a:cubicBezTo>
                <a:cubicBezTo>
                  <a:pt x="123916" y="553550"/>
                  <a:pt x="0" y="429634"/>
                  <a:pt x="0" y="276775"/>
                </a:cubicBezTo>
                <a:cubicBezTo>
                  <a:pt x="0" y="123916"/>
                  <a:pt x="123916" y="0"/>
                  <a:pt x="276775"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tint val="75000"/>
                  </a:schemeClr>
                </a:solidFill>
              </a:defRPr>
            </a:lvl1pPr>
          </a:lstStyle>
          <a:p>
            <a:fld id="{28ABA559-B7B4-4E78-939A-C8981126948D}" type="datetimeFigureOut">
              <a:rPr lang="en-US" smtClean="0"/>
              <a:t>7/22/2016</a:t>
            </a:fld>
            <a:endParaRPr lang="en-US"/>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tint val="75000"/>
                  </a:schemeClr>
                </a:solidFill>
              </a:defRPr>
            </a:lvl1pPr>
          </a:lstStyle>
          <a:p>
            <a:fld id="{B5AFD66F-5360-45D5-9B8B-C42F1CAE0C4C}" type="slidenum">
              <a:rPr lang="en-US" smtClean="0"/>
              <a:t>‹#›</a:t>
            </a:fld>
            <a:endParaRPr lang="en-US"/>
          </a:p>
        </p:txBody>
      </p:sp>
      <p:sp>
        <p:nvSpPr>
          <p:cNvPr id="55" name="Oval 54"/>
          <p:cNvSpPr>
            <a:spLocks noChangeAspect="1"/>
          </p:cNvSpPr>
          <p:nvPr/>
        </p:nvSpPr>
        <p:spPr>
          <a:xfrm>
            <a:off x="1583172" y="5454223"/>
            <a:ext cx="1909234" cy="1468668"/>
          </a:xfrm>
          <a:custGeom>
            <a:avLst/>
            <a:gdLst/>
            <a:ahLst/>
            <a:cxnLst/>
            <a:rect l="l" t="t" r="r" b="b"/>
            <a:pathLst>
              <a:path w="1909234" h="1468668">
                <a:moveTo>
                  <a:pt x="954617" y="0"/>
                </a:moveTo>
                <a:cubicBezTo>
                  <a:pt x="1481837" y="0"/>
                  <a:pt x="1909234" y="427397"/>
                  <a:pt x="1909234" y="954617"/>
                </a:cubicBezTo>
                <a:cubicBezTo>
                  <a:pt x="1909234" y="1144075"/>
                  <a:pt x="1854043" y="1320642"/>
                  <a:pt x="1758159" y="1468668"/>
                </a:cubicBezTo>
                <a:lnTo>
                  <a:pt x="151075" y="1468668"/>
                </a:lnTo>
                <a:cubicBezTo>
                  <a:pt x="55192" y="1320642"/>
                  <a:pt x="0" y="1144075"/>
                  <a:pt x="0" y="954617"/>
                </a:cubicBezTo>
                <a:cubicBezTo>
                  <a:pt x="0" y="427397"/>
                  <a:pt x="427397" y="0"/>
                  <a:pt x="954617"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7" name="Oval 56"/>
          <p:cNvSpPr>
            <a:spLocks noChangeAspect="1"/>
          </p:cNvSpPr>
          <p:nvPr/>
        </p:nvSpPr>
        <p:spPr>
          <a:xfrm>
            <a:off x="8570944" y="3382942"/>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58" name="Oval 57"/>
          <p:cNvSpPr>
            <a:spLocks noChangeAspect="1"/>
          </p:cNvSpPr>
          <p:nvPr/>
        </p:nvSpPr>
        <p:spPr>
          <a:xfrm>
            <a:off x="8398204" y="35360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59" name="Oval 58"/>
          <p:cNvSpPr>
            <a:spLocks noChangeAspect="1"/>
          </p:cNvSpPr>
          <p:nvPr/>
        </p:nvSpPr>
        <p:spPr>
          <a:xfrm>
            <a:off x="8608408" y="36884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0" name="Oval 59"/>
          <p:cNvSpPr>
            <a:spLocks noChangeAspect="1"/>
          </p:cNvSpPr>
          <p:nvPr/>
        </p:nvSpPr>
        <p:spPr>
          <a:xfrm>
            <a:off x="154676" y="2698928"/>
            <a:ext cx="467627" cy="467627"/>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1" name="Oval 60"/>
          <p:cNvSpPr>
            <a:spLocks noChangeAspect="1"/>
          </p:cNvSpPr>
          <p:nvPr/>
        </p:nvSpPr>
        <p:spPr>
          <a:xfrm>
            <a:off x="474208" y="3166555"/>
            <a:ext cx="458770" cy="45877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2" name="Oval 61"/>
          <p:cNvSpPr>
            <a:spLocks noChangeAspect="1"/>
          </p:cNvSpPr>
          <p:nvPr/>
        </p:nvSpPr>
        <p:spPr>
          <a:xfrm>
            <a:off x="270258" y="3382942"/>
            <a:ext cx="352045" cy="3520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3" name="Oval 62"/>
          <p:cNvSpPr>
            <a:spLocks noChangeAspect="1"/>
          </p:cNvSpPr>
          <p:nvPr/>
        </p:nvSpPr>
        <p:spPr>
          <a:xfrm>
            <a:off x="-86601" y="2581479"/>
            <a:ext cx="1360441" cy="1909234"/>
          </a:xfrm>
          <a:custGeom>
            <a:avLst/>
            <a:gdLst/>
            <a:ahLst/>
            <a:cxnLst/>
            <a:rect l="l" t="t" r="r" b="b"/>
            <a:pathLst>
              <a:path w="1360441" h="1909234">
                <a:moveTo>
                  <a:pt x="405824" y="0"/>
                </a:moveTo>
                <a:cubicBezTo>
                  <a:pt x="933044" y="0"/>
                  <a:pt x="1360441" y="427397"/>
                  <a:pt x="1360441" y="954617"/>
                </a:cubicBezTo>
                <a:cubicBezTo>
                  <a:pt x="1360441" y="1481837"/>
                  <a:pt x="933044" y="1909234"/>
                  <a:pt x="405824" y="1909234"/>
                </a:cubicBezTo>
                <a:cubicBezTo>
                  <a:pt x="260527" y="1909234"/>
                  <a:pt x="122812" y="1876773"/>
                  <a:pt x="0" y="1817719"/>
                </a:cubicBezTo>
                <a:lnTo>
                  <a:pt x="0" y="91515"/>
                </a:lnTo>
                <a:cubicBezTo>
                  <a:pt x="122812" y="32461"/>
                  <a:pt x="260527" y="0"/>
                  <a:pt x="405824"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64" name="Oval 63"/>
          <p:cNvSpPr>
            <a:spLocks noChangeAspect="1"/>
          </p:cNvSpPr>
          <p:nvPr/>
        </p:nvSpPr>
        <p:spPr>
          <a:xfrm>
            <a:off x="6173123" y="2395416"/>
            <a:ext cx="1218253" cy="1218253"/>
          </a:xfrm>
          <a:prstGeom prst="ellipse">
            <a:avLst/>
          </a:prstGeom>
          <a:solidFill>
            <a:schemeClr val="tx2">
              <a:lumMod val="75000"/>
              <a:alpha val="10000"/>
            </a:schemeClr>
          </a:solidFill>
          <a:ln w="177800" cap="rnd" cmpd="sng" algn="ctr">
            <a:solidFill>
              <a:schemeClr val="tx2">
                <a:lumMod val="60000"/>
                <a:lumOff val="40000"/>
                <a:alpha val="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2096417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56" name="Oval 55"/>
          <p:cNvSpPr>
            <a:spLocks noChangeAspect="1"/>
          </p:cNvSpPr>
          <p:nvPr/>
        </p:nvSpPr>
        <p:spPr>
          <a:xfrm>
            <a:off x="-69625" y="4042576"/>
            <a:ext cx="1743945" cy="1909234"/>
          </a:xfrm>
          <a:custGeom>
            <a:avLst/>
            <a:gdLst/>
            <a:ahLst/>
            <a:cxnLst/>
            <a:rect l="l" t="t" r="r" b="b"/>
            <a:pathLst>
              <a:path w="1743945" h="1909234">
                <a:moveTo>
                  <a:pt x="789328" y="0"/>
                </a:moveTo>
                <a:cubicBezTo>
                  <a:pt x="1316548" y="0"/>
                  <a:pt x="1743945" y="427397"/>
                  <a:pt x="1743945" y="954617"/>
                </a:cubicBezTo>
                <a:cubicBezTo>
                  <a:pt x="1743945" y="1481837"/>
                  <a:pt x="1316548" y="1909234"/>
                  <a:pt x="789328" y="1909234"/>
                </a:cubicBezTo>
                <a:cubicBezTo>
                  <a:pt x="461080" y="1909234"/>
                  <a:pt x="171527" y="1743562"/>
                  <a:pt x="0" y="1491086"/>
                </a:cubicBezTo>
                <a:lnTo>
                  <a:pt x="0" y="418149"/>
                </a:lnTo>
                <a:cubicBezTo>
                  <a:pt x="171527" y="165673"/>
                  <a:pt x="461080" y="0"/>
                  <a:pt x="789328"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53" name="Oval 52"/>
          <p:cNvSpPr>
            <a:spLocks noChangeAspect="1"/>
          </p:cNvSpPr>
          <p:nvPr/>
        </p:nvSpPr>
        <p:spPr>
          <a:xfrm>
            <a:off x="520638" y="1095310"/>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52" name="Oval 51"/>
          <p:cNvSpPr>
            <a:spLocks noChangeAspect="1"/>
          </p:cNvSpPr>
          <p:nvPr/>
        </p:nvSpPr>
        <p:spPr>
          <a:xfrm>
            <a:off x="1878729" y="282933"/>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54" name="Oval 53"/>
          <p:cNvSpPr>
            <a:spLocks noChangeAspect="1"/>
          </p:cNvSpPr>
          <p:nvPr/>
        </p:nvSpPr>
        <p:spPr>
          <a:xfrm>
            <a:off x="520637" y="5729135"/>
            <a:ext cx="1909234" cy="1193756"/>
          </a:xfrm>
          <a:custGeom>
            <a:avLst/>
            <a:gdLst/>
            <a:ahLst/>
            <a:cxnLst/>
            <a:rect l="l" t="t" r="r" b="b"/>
            <a:pathLst>
              <a:path w="1909234" h="1193756">
                <a:moveTo>
                  <a:pt x="954617" y="0"/>
                </a:moveTo>
                <a:cubicBezTo>
                  <a:pt x="1481837" y="0"/>
                  <a:pt x="1909234" y="427397"/>
                  <a:pt x="1909234" y="954617"/>
                </a:cubicBezTo>
                <a:cubicBezTo>
                  <a:pt x="1909234" y="1037305"/>
                  <a:pt x="1898721" y="1117537"/>
                  <a:pt x="1877819" y="1193756"/>
                </a:cubicBezTo>
                <a:lnTo>
                  <a:pt x="31415" y="1193756"/>
                </a:lnTo>
                <a:cubicBezTo>
                  <a:pt x="10513" y="1117537"/>
                  <a:pt x="0" y="1037305"/>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0" name="Oval 129"/>
          <p:cNvSpPr>
            <a:spLocks noChangeAspect="1"/>
          </p:cNvSpPr>
          <p:nvPr/>
        </p:nvSpPr>
        <p:spPr>
          <a:xfrm>
            <a:off x="-46711" y="-61709"/>
            <a:ext cx="1449107" cy="1677064"/>
          </a:xfrm>
          <a:custGeom>
            <a:avLst/>
            <a:gdLst/>
            <a:ahLst/>
            <a:cxnLst/>
            <a:rect l="l" t="t" r="r" b="b"/>
            <a:pathLst>
              <a:path w="1449107" h="1677064">
                <a:moveTo>
                  <a:pt x="0" y="0"/>
                </a:moveTo>
                <a:lnTo>
                  <a:pt x="1112019" y="0"/>
                </a:lnTo>
                <a:cubicBezTo>
                  <a:pt x="1319407" y="171874"/>
                  <a:pt x="1449107" y="432014"/>
                  <a:pt x="1449107" y="722447"/>
                </a:cubicBezTo>
                <a:cubicBezTo>
                  <a:pt x="1449107" y="1249667"/>
                  <a:pt x="1021710" y="1677064"/>
                  <a:pt x="494490" y="1677064"/>
                </a:cubicBezTo>
                <a:cubicBezTo>
                  <a:pt x="313232" y="1677064"/>
                  <a:pt x="143772" y="1626546"/>
                  <a:pt x="0" y="1537872"/>
                </a:cubicBezTo>
                <a:close/>
              </a:path>
            </a:pathLst>
          </a:custGeom>
          <a:solidFill>
            <a:schemeClr val="tx2">
              <a:lumMod val="75000"/>
              <a:alpha val="14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1" name="Oval 130"/>
          <p:cNvSpPr>
            <a:spLocks noChangeAspect="1"/>
          </p:cNvSpPr>
          <p:nvPr/>
        </p:nvSpPr>
        <p:spPr>
          <a:xfrm>
            <a:off x="924113" y="-161623"/>
            <a:ext cx="1909233" cy="1909233"/>
          </a:xfrm>
          <a:prstGeom prst="ellipse">
            <a:avLst/>
          </a:prstGeom>
          <a:solidFill>
            <a:schemeClr val="tx2">
              <a:lumMod val="75000"/>
              <a:alpha val="2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2" name="Oval 131"/>
          <p:cNvSpPr>
            <a:spLocks noChangeAspect="1"/>
          </p:cNvSpPr>
          <p:nvPr/>
        </p:nvSpPr>
        <p:spPr>
          <a:xfrm>
            <a:off x="0" y="66073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3" name="Oval 132"/>
          <p:cNvSpPr>
            <a:spLocks noChangeAspect="1"/>
          </p:cNvSpPr>
          <p:nvPr/>
        </p:nvSpPr>
        <p:spPr>
          <a:xfrm>
            <a:off x="7497531" y="-61709"/>
            <a:ext cx="1694467" cy="1677064"/>
          </a:xfrm>
          <a:custGeom>
            <a:avLst/>
            <a:gdLst/>
            <a:ahLst/>
            <a:cxnLst/>
            <a:rect l="l" t="t" r="r" b="b"/>
            <a:pathLst>
              <a:path w="1694467" h="1677064">
                <a:moveTo>
                  <a:pt x="337088" y="0"/>
                </a:moveTo>
                <a:lnTo>
                  <a:pt x="1573463" y="0"/>
                </a:lnTo>
                <a:cubicBezTo>
                  <a:pt x="1618202" y="37449"/>
                  <a:pt x="1658454" y="79950"/>
                  <a:pt x="1694467" y="126010"/>
                </a:cubicBezTo>
                <a:lnTo>
                  <a:pt x="1694467" y="1318884"/>
                </a:lnTo>
                <a:cubicBezTo>
                  <a:pt x="1522840" y="1538397"/>
                  <a:pt x="1254922" y="1677064"/>
                  <a:pt x="954617" y="1677064"/>
                </a:cubicBezTo>
                <a:cubicBezTo>
                  <a:pt x="427397" y="1677064"/>
                  <a:pt x="0" y="1249667"/>
                  <a:pt x="0" y="722447"/>
                </a:cubicBezTo>
                <a:cubicBezTo>
                  <a:pt x="0" y="432014"/>
                  <a:pt x="129700" y="171874"/>
                  <a:pt x="337088" y="0"/>
                </a:cubicBezTo>
                <a:close/>
              </a:path>
            </a:pathLst>
          </a:custGeom>
          <a:solidFill>
            <a:schemeClr val="accent3">
              <a:lumMod val="60000"/>
              <a:lumOff val="40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4" name="Oval 133"/>
          <p:cNvSpPr>
            <a:spLocks noChangeAspect="1"/>
          </p:cNvSpPr>
          <p:nvPr/>
        </p:nvSpPr>
        <p:spPr>
          <a:xfrm>
            <a:off x="6117502" y="-61708"/>
            <a:ext cx="1909234" cy="1705448"/>
          </a:xfrm>
          <a:custGeom>
            <a:avLst/>
            <a:gdLst/>
            <a:ahLst/>
            <a:cxnLst/>
            <a:rect l="l" t="t" r="r" b="b"/>
            <a:pathLst>
              <a:path w="1909234" h="1705448">
                <a:moveTo>
                  <a:pt x="371490" y="0"/>
                </a:moveTo>
                <a:lnTo>
                  <a:pt x="1537745" y="0"/>
                </a:lnTo>
                <a:cubicBezTo>
                  <a:pt x="1764760" y="171517"/>
                  <a:pt x="1909234" y="444302"/>
                  <a:pt x="1909234" y="750831"/>
                </a:cubicBezTo>
                <a:cubicBezTo>
                  <a:pt x="1909234" y="1278051"/>
                  <a:pt x="1481837" y="1705448"/>
                  <a:pt x="954617" y="1705448"/>
                </a:cubicBezTo>
                <a:cubicBezTo>
                  <a:pt x="427397" y="1705448"/>
                  <a:pt x="0" y="1278051"/>
                  <a:pt x="0" y="750831"/>
                </a:cubicBezTo>
                <a:cubicBezTo>
                  <a:pt x="0" y="444302"/>
                  <a:pt x="144474" y="171517"/>
                  <a:pt x="371490" y="0"/>
                </a:cubicBezTo>
                <a:close/>
              </a:path>
            </a:pathLst>
          </a:cu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5" name="Oval 134"/>
          <p:cNvSpPr>
            <a:spLocks noChangeAspect="1"/>
          </p:cNvSpPr>
          <p:nvPr/>
        </p:nvSpPr>
        <p:spPr>
          <a:xfrm>
            <a:off x="7494454" y="1095309"/>
            <a:ext cx="1697544" cy="1909234"/>
          </a:xfrm>
          <a:custGeom>
            <a:avLst/>
            <a:gdLst/>
            <a:ahLst/>
            <a:cxnLst/>
            <a:rect l="l" t="t" r="r" b="b"/>
            <a:pathLst>
              <a:path w="1697544" h="1909234">
                <a:moveTo>
                  <a:pt x="954617" y="0"/>
                </a:moveTo>
                <a:cubicBezTo>
                  <a:pt x="1256666" y="0"/>
                  <a:pt x="1525952" y="140283"/>
                  <a:pt x="1697544" y="361910"/>
                </a:cubicBezTo>
                <a:lnTo>
                  <a:pt x="1697544" y="1547324"/>
                </a:lnTo>
                <a:cubicBezTo>
                  <a:pt x="1525952" y="1768951"/>
                  <a:pt x="1256666" y="1909234"/>
                  <a:pt x="954617" y="1909234"/>
                </a:cubicBezTo>
                <a:cubicBezTo>
                  <a:pt x="427397" y="1909234"/>
                  <a:pt x="0" y="1481837"/>
                  <a:pt x="0" y="954617"/>
                </a:cubicBezTo>
                <a:cubicBezTo>
                  <a:pt x="0" y="427397"/>
                  <a:pt x="427397" y="0"/>
                  <a:pt x="954617" y="0"/>
                </a:cubicBezTo>
                <a:close/>
              </a:path>
            </a:pathLst>
          </a:cu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6" name="Oval 135"/>
          <p:cNvSpPr>
            <a:spLocks noChangeAspect="1"/>
          </p:cNvSpPr>
          <p:nvPr/>
        </p:nvSpPr>
        <p:spPr>
          <a:xfrm>
            <a:off x="8056674" y="5140346"/>
            <a:ext cx="1137194" cy="1759729"/>
          </a:xfrm>
          <a:custGeom>
            <a:avLst/>
            <a:gdLst/>
            <a:ahLst/>
            <a:cxnLst/>
            <a:rect l="l" t="t" r="r" b="b"/>
            <a:pathLst>
              <a:path w="1137194" h="1759729">
                <a:moveTo>
                  <a:pt x="954617" y="0"/>
                </a:moveTo>
                <a:cubicBezTo>
                  <a:pt x="1017088" y="0"/>
                  <a:pt x="1078157" y="6001"/>
                  <a:pt x="1137194" y="17897"/>
                </a:cubicBezTo>
                <a:lnTo>
                  <a:pt x="1137194" y="1759729"/>
                </a:lnTo>
                <a:lnTo>
                  <a:pt x="443151" y="1759729"/>
                </a:lnTo>
                <a:cubicBezTo>
                  <a:pt x="176544" y="1591075"/>
                  <a:pt x="0" y="1293463"/>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7" name="Oval 136"/>
          <p:cNvSpPr>
            <a:spLocks noChangeAspect="1"/>
          </p:cNvSpPr>
          <p:nvPr/>
        </p:nvSpPr>
        <p:spPr>
          <a:xfrm>
            <a:off x="6661711" y="4362912"/>
            <a:ext cx="1909233" cy="1909233"/>
          </a:xfrm>
          <a:prstGeom prst="ellipse">
            <a:avLst/>
          </a:prstGeom>
          <a:solidFill>
            <a:schemeClr val="tx2">
              <a:lumMod val="75000"/>
              <a:alpha val="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8" name="Oval 137"/>
          <p:cNvSpPr>
            <a:spLocks noChangeAspect="1"/>
          </p:cNvSpPr>
          <p:nvPr/>
        </p:nvSpPr>
        <p:spPr>
          <a:xfrm>
            <a:off x="-69625" y="4948766"/>
            <a:ext cx="1353860" cy="1909234"/>
          </a:xfrm>
          <a:custGeom>
            <a:avLst/>
            <a:gdLst/>
            <a:ahLst/>
            <a:cxnLst/>
            <a:rect l="l" t="t" r="r" b="b"/>
            <a:pathLst>
              <a:path w="1353860" h="1909234">
                <a:moveTo>
                  <a:pt x="399243" y="0"/>
                </a:moveTo>
                <a:cubicBezTo>
                  <a:pt x="926463" y="0"/>
                  <a:pt x="1353860" y="427397"/>
                  <a:pt x="1353860" y="954617"/>
                </a:cubicBezTo>
                <a:cubicBezTo>
                  <a:pt x="1353860" y="1481837"/>
                  <a:pt x="926463" y="1909234"/>
                  <a:pt x="399243" y="1909234"/>
                </a:cubicBezTo>
                <a:cubicBezTo>
                  <a:pt x="256544" y="1909234"/>
                  <a:pt x="121158" y="1877924"/>
                  <a:pt x="0" y="1820890"/>
                </a:cubicBezTo>
                <a:lnTo>
                  <a:pt x="0" y="88345"/>
                </a:lnTo>
                <a:cubicBezTo>
                  <a:pt x="121158" y="31311"/>
                  <a:pt x="256544" y="0"/>
                  <a:pt x="399243"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9" name="Oval 138"/>
          <p:cNvSpPr>
            <a:spLocks noChangeAspect="1"/>
          </p:cNvSpPr>
          <p:nvPr/>
        </p:nvSpPr>
        <p:spPr>
          <a:xfrm>
            <a:off x="708471" y="4790336"/>
            <a:ext cx="1909233" cy="1909233"/>
          </a:xfrm>
          <a:prstGeom prst="ellipse">
            <a:avLst/>
          </a:pr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40" name="Oval 139"/>
          <p:cNvSpPr>
            <a:spLocks noChangeAspect="1"/>
          </p:cNvSpPr>
          <p:nvPr/>
        </p:nvSpPr>
        <p:spPr>
          <a:xfrm>
            <a:off x="6117503" y="78398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41" name="Oval 140"/>
          <p:cNvSpPr>
            <a:spLocks noChangeAspect="1"/>
          </p:cNvSpPr>
          <p:nvPr/>
        </p:nvSpPr>
        <p:spPr>
          <a:xfrm>
            <a:off x="6459053" y="5140346"/>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18" name="Oval 117"/>
          <p:cNvSpPr>
            <a:spLocks noChangeAspect="1"/>
          </p:cNvSpPr>
          <p:nvPr/>
        </p:nvSpPr>
        <p:spPr>
          <a:xfrm>
            <a:off x="8398204" y="597861"/>
            <a:ext cx="793794" cy="1252918"/>
          </a:xfrm>
          <a:custGeom>
            <a:avLst/>
            <a:gdLst/>
            <a:ahLst/>
            <a:cxnLst/>
            <a:rect l="l" t="t" r="r" b="b"/>
            <a:pathLst>
              <a:path w="793794" h="1252918">
                <a:moveTo>
                  <a:pt x="626459" y="0"/>
                </a:moveTo>
                <a:cubicBezTo>
                  <a:pt x="684682" y="0"/>
                  <a:pt x="741049" y="7943"/>
                  <a:pt x="793794" y="25480"/>
                </a:cubicBezTo>
                <a:lnTo>
                  <a:pt x="793794" y="1227438"/>
                </a:lnTo>
                <a:cubicBezTo>
                  <a:pt x="741049" y="1244975"/>
                  <a:pt x="684682" y="1252918"/>
                  <a:pt x="626459" y="1252918"/>
                </a:cubicBezTo>
                <a:cubicBezTo>
                  <a:pt x="280475" y="1252918"/>
                  <a:pt x="0" y="972443"/>
                  <a:pt x="0" y="626459"/>
                </a:cubicBezTo>
                <a:cubicBezTo>
                  <a:pt x="0" y="280475"/>
                  <a:pt x="280475" y="0"/>
                  <a:pt x="626459"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9" name="Oval 118"/>
          <p:cNvSpPr>
            <a:spLocks noChangeAspect="1"/>
          </p:cNvSpPr>
          <p:nvPr/>
        </p:nvSpPr>
        <p:spPr>
          <a:xfrm>
            <a:off x="6350100" y="206512"/>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0" name="Oval 119"/>
          <p:cNvSpPr>
            <a:spLocks noChangeAspect="1"/>
          </p:cNvSpPr>
          <p:nvPr/>
        </p:nvSpPr>
        <p:spPr>
          <a:xfrm>
            <a:off x="6872127" y="1450645"/>
            <a:ext cx="1218253" cy="1218253"/>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1" name="Oval 120"/>
          <p:cNvSpPr>
            <a:spLocks noChangeAspect="1"/>
          </p:cNvSpPr>
          <p:nvPr/>
        </p:nvSpPr>
        <p:spPr>
          <a:xfrm>
            <a:off x="7219068" y="2049927"/>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2" name="Oval 121"/>
          <p:cNvSpPr>
            <a:spLocks noChangeAspect="1"/>
          </p:cNvSpPr>
          <p:nvPr/>
        </p:nvSpPr>
        <p:spPr>
          <a:xfrm>
            <a:off x="7749416" y="2661634"/>
            <a:ext cx="721308" cy="721308"/>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3" name="Oval 122"/>
          <p:cNvSpPr>
            <a:spLocks noChangeAspect="1"/>
          </p:cNvSpPr>
          <p:nvPr/>
        </p:nvSpPr>
        <p:spPr>
          <a:xfrm>
            <a:off x="685054" y="-100976"/>
            <a:ext cx="1193676" cy="697815"/>
          </a:xfrm>
          <a:custGeom>
            <a:avLst/>
            <a:gdLst/>
            <a:ahLst/>
            <a:cxnLst/>
            <a:rect l="l" t="t" r="r" b="b"/>
            <a:pathLst>
              <a:path w="1193676" h="697815">
                <a:moveTo>
                  <a:pt x="10179" y="0"/>
                </a:moveTo>
                <a:lnTo>
                  <a:pt x="1183497" y="0"/>
                </a:lnTo>
                <a:cubicBezTo>
                  <a:pt x="1190746" y="32633"/>
                  <a:pt x="1193676" y="66463"/>
                  <a:pt x="1193676" y="100977"/>
                </a:cubicBezTo>
                <a:cubicBezTo>
                  <a:pt x="1193676" y="430602"/>
                  <a:pt x="926463" y="697815"/>
                  <a:pt x="596838" y="697815"/>
                </a:cubicBezTo>
                <a:cubicBezTo>
                  <a:pt x="267213" y="697815"/>
                  <a:pt x="0" y="430602"/>
                  <a:pt x="0" y="100977"/>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4" name="Oval 123"/>
          <p:cNvSpPr>
            <a:spLocks noChangeAspect="1"/>
          </p:cNvSpPr>
          <p:nvPr/>
        </p:nvSpPr>
        <p:spPr>
          <a:xfrm>
            <a:off x="1502638" y="-100976"/>
            <a:ext cx="1029028" cy="459889"/>
          </a:xfrm>
          <a:custGeom>
            <a:avLst/>
            <a:gdLst/>
            <a:ahLst/>
            <a:cxnLst/>
            <a:rect l="l" t="t" r="r" b="b"/>
            <a:pathLst>
              <a:path w="1029028" h="459889">
                <a:moveTo>
                  <a:pt x="0" y="0"/>
                </a:moveTo>
                <a:lnTo>
                  <a:pt x="1029028" y="0"/>
                </a:lnTo>
                <a:cubicBezTo>
                  <a:pt x="1001386" y="259074"/>
                  <a:pt x="781401" y="459889"/>
                  <a:pt x="514514" y="459889"/>
                </a:cubicBezTo>
                <a:cubicBezTo>
                  <a:pt x="247627" y="459889"/>
                  <a:pt x="27642" y="259074"/>
                  <a:pt x="0"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5" name="Oval 124"/>
          <p:cNvSpPr>
            <a:spLocks noChangeAspect="1"/>
          </p:cNvSpPr>
          <p:nvPr/>
        </p:nvSpPr>
        <p:spPr>
          <a:xfrm>
            <a:off x="-69624" y="-100976"/>
            <a:ext cx="590263" cy="612289"/>
          </a:xfrm>
          <a:custGeom>
            <a:avLst/>
            <a:gdLst/>
            <a:ahLst/>
            <a:cxnLst/>
            <a:rect l="l" t="t" r="r" b="b"/>
            <a:pathLst>
              <a:path w="590263" h="612289">
                <a:moveTo>
                  <a:pt x="0" y="0"/>
                </a:moveTo>
                <a:lnTo>
                  <a:pt x="581024" y="0"/>
                </a:lnTo>
                <a:cubicBezTo>
                  <a:pt x="587493" y="29611"/>
                  <a:pt x="590263" y="60308"/>
                  <a:pt x="590263" y="91651"/>
                </a:cubicBezTo>
                <a:cubicBezTo>
                  <a:pt x="590263" y="379191"/>
                  <a:pt x="357165" y="612289"/>
                  <a:pt x="69625" y="612289"/>
                </a:cubicBezTo>
                <a:lnTo>
                  <a:pt x="0" y="605270"/>
                </a:ln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6" name="Oval 125"/>
          <p:cNvSpPr>
            <a:spLocks noChangeAspect="1"/>
          </p:cNvSpPr>
          <p:nvPr/>
        </p:nvSpPr>
        <p:spPr>
          <a:xfrm>
            <a:off x="277432" y="4321783"/>
            <a:ext cx="1396887" cy="1396887"/>
          </a:xfrm>
          <a:prstGeom prst="ellipse">
            <a:avLst/>
          </a:pr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7" name="Oval 126"/>
          <p:cNvSpPr>
            <a:spLocks noChangeAspect="1"/>
          </p:cNvSpPr>
          <p:nvPr/>
        </p:nvSpPr>
        <p:spPr>
          <a:xfrm>
            <a:off x="5792131" y="6489965"/>
            <a:ext cx="1115939" cy="443769"/>
          </a:xfrm>
          <a:custGeom>
            <a:avLst/>
            <a:gdLst/>
            <a:ahLst/>
            <a:cxnLst/>
            <a:rect l="l" t="t" r="r" b="b"/>
            <a:pathLst>
              <a:path w="1115939" h="443769">
                <a:moveTo>
                  <a:pt x="557969" y="0"/>
                </a:moveTo>
                <a:cubicBezTo>
                  <a:pt x="830120" y="0"/>
                  <a:pt x="1058049" y="189335"/>
                  <a:pt x="1115939" y="443769"/>
                </a:cubicBezTo>
                <a:lnTo>
                  <a:pt x="0" y="443769"/>
                </a:lnTo>
                <a:cubicBezTo>
                  <a:pt x="57889" y="189335"/>
                  <a:pt x="285818" y="0"/>
                  <a:pt x="55796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8" name="Oval 127"/>
          <p:cNvSpPr>
            <a:spLocks noChangeAspect="1"/>
          </p:cNvSpPr>
          <p:nvPr/>
        </p:nvSpPr>
        <p:spPr>
          <a:xfrm>
            <a:off x="6127999" y="6408840"/>
            <a:ext cx="1237019" cy="524894"/>
          </a:xfrm>
          <a:custGeom>
            <a:avLst/>
            <a:gdLst/>
            <a:ahLst/>
            <a:cxnLst/>
            <a:rect l="l" t="t" r="r" b="b"/>
            <a:pathLst>
              <a:path w="1237019" h="524894">
                <a:moveTo>
                  <a:pt x="618509" y="0"/>
                </a:moveTo>
                <a:cubicBezTo>
                  <a:pt x="930325" y="0"/>
                  <a:pt x="1189147" y="226891"/>
                  <a:pt x="1237019" y="524894"/>
                </a:cubicBezTo>
                <a:lnTo>
                  <a:pt x="0" y="524894"/>
                </a:lnTo>
                <a:cubicBezTo>
                  <a:pt x="47872" y="226891"/>
                  <a:pt x="306694" y="0"/>
                  <a:pt x="61850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9" name="Oval 128"/>
          <p:cNvSpPr>
            <a:spLocks noChangeAspect="1"/>
          </p:cNvSpPr>
          <p:nvPr/>
        </p:nvSpPr>
        <p:spPr>
          <a:xfrm>
            <a:off x="7577655" y="6408841"/>
            <a:ext cx="1211408" cy="524893"/>
          </a:xfrm>
          <a:custGeom>
            <a:avLst/>
            <a:gdLst/>
            <a:ahLst/>
            <a:cxnLst/>
            <a:rect l="l" t="t" r="r" b="b"/>
            <a:pathLst>
              <a:path w="1211408" h="524893">
                <a:moveTo>
                  <a:pt x="605704" y="0"/>
                </a:moveTo>
                <a:cubicBezTo>
                  <a:pt x="914574" y="0"/>
                  <a:pt x="1170243" y="227782"/>
                  <a:pt x="1211408" y="524893"/>
                </a:cubicBezTo>
                <a:lnTo>
                  <a:pt x="0" y="524893"/>
                </a:lnTo>
                <a:cubicBezTo>
                  <a:pt x="41165" y="227782"/>
                  <a:pt x="296834" y="0"/>
                  <a:pt x="605704"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97" name="Oval 96"/>
          <p:cNvSpPr>
            <a:spLocks noChangeAspect="1"/>
          </p:cNvSpPr>
          <p:nvPr/>
        </p:nvSpPr>
        <p:spPr>
          <a:xfrm>
            <a:off x="11073" y="4941986"/>
            <a:ext cx="611230" cy="61123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98" name="Oval 97"/>
          <p:cNvSpPr>
            <a:spLocks noChangeAspect="1"/>
          </p:cNvSpPr>
          <p:nvPr/>
        </p:nvSpPr>
        <p:spPr>
          <a:xfrm>
            <a:off x="-69625" y="6172569"/>
            <a:ext cx="778097" cy="750322"/>
          </a:xfrm>
          <a:custGeom>
            <a:avLst/>
            <a:gdLst/>
            <a:ahLst/>
            <a:cxnLst/>
            <a:rect l="l" t="t" r="r" b="b"/>
            <a:pathLst>
              <a:path w="778097" h="750322">
                <a:moveTo>
                  <a:pt x="261411" y="0"/>
                </a:moveTo>
                <a:cubicBezTo>
                  <a:pt x="546769" y="0"/>
                  <a:pt x="778097" y="231328"/>
                  <a:pt x="778097" y="516686"/>
                </a:cubicBezTo>
                <a:cubicBezTo>
                  <a:pt x="778097" y="601179"/>
                  <a:pt x="757816" y="680934"/>
                  <a:pt x="719843" y="750322"/>
                </a:cubicBezTo>
                <a:lnTo>
                  <a:pt x="0" y="750322"/>
                </a:lnTo>
                <a:lnTo>
                  <a:pt x="0" y="73330"/>
                </a:lnTo>
                <a:cubicBezTo>
                  <a:pt x="75863" y="26083"/>
                  <a:pt x="165591" y="0"/>
                  <a:pt x="261411"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99" name="Oval 98"/>
          <p:cNvSpPr>
            <a:spLocks noChangeAspect="1"/>
          </p:cNvSpPr>
          <p:nvPr/>
        </p:nvSpPr>
        <p:spPr>
          <a:xfrm>
            <a:off x="-69625" y="5158575"/>
            <a:ext cx="563524" cy="897560"/>
          </a:xfrm>
          <a:custGeom>
            <a:avLst/>
            <a:gdLst/>
            <a:ahLst/>
            <a:cxnLst/>
            <a:rect l="l" t="t" r="r" b="b"/>
            <a:pathLst>
              <a:path w="563524" h="897560">
                <a:moveTo>
                  <a:pt x="114744" y="0"/>
                </a:moveTo>
                <a:cubicBezTo>
                  <a:pt x="362598" y="0"/>
                  <a:pt x="563524" y="200926"/>
                  <a:pt x="563524" y="448780"/>
                </a:cubicBezTo>
                <a:cubicBezTo>
                  <a:pt x="563524" y="696634"/>
                  <a:pt x="362598" y="897560"/>
                  <a:pt x="114744" y="897560"/>
                </a:cubicBezTo>
                <a:cubicBezTo>
                  <a:pt x="74918" y="897560"/>
                  <a:pt x="36304" y="892373"/>
                  <a:pt x="0" y="880900"/>
                </a:cubicBezTo>
                <a:lnTo>
                  <a:pt x="0" y="16661"/>
                </a:lnTo>
                <a:cubicBezTo>
                  <a:pt x="36304" y="5188"/>
                  <a:pt x="74918" y="0"/>
                  <a:pt x="114744"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0" name="Oval 99"/>
          <p:cNvSpPr>
            <a:spLocks noChangeAspect="1"/>
          </p:cNvSpPr>
          <p:nvPr/>
        </p:nvSpPr>
        <p:spPr>
          <a:xfrm>
            <a:off x="-25758" y="482386"/>
            <a:ext cx="598416" cy="905704"/>
          </a:xfrm>
          <a:custGeom>
            <a:avLst/>
            <a:gdLst/>
            <a:ahLst/>
            <a:cxnLst/>
            <a:rect l="l" t="t" r="r" b="b"/>
            <a:pathLst>
              <a:path w="598416" h="905704">
                <a:moveTo>
                  <a:pt x="145564" y="0"/>
                </a:moveTo>
                <a:cubicBezTo>
                  <a:pt x="395667" y="0"/>
                  <a:pt x="598416" y="202749"/>
                  <a:pt x="598416" y="452852"/>
                </a:cubicBezTo>
                <a:cubicBezTo>
                  <a:pt x="598416" y="702955"/>
                  <a:pt x="395667" y="905704"/>
                  <a:pt x="145564" y="905704"/>
                </a:cubicBezTo>
                <a:cubicBezTo>
                  <a:pt x="94398" y="905704"/>
                  <a:pt x="45214" y="897218"/>
                  <a:pt x="0" y="879648"/>
                </a:cubicBezTo>
                <a:lnTo>
                  <a:pt x="0" y="26056"/>
                </a:lnTo>
                <a:cubicBezTo>
                  <a:pt x="45214" y="8486"/>
                  <a:pt x="94398" y="0"/>
                  <a:pt x="145564" y="0"/>
                </a:cubicBezTo>
                <a:close/>
              </a:path>
            </a:pathLst>
          </a:cu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1" name="Oval 100"/>
          <p:cNvSpPr>
            <a:spLocks noChangeAspect="1"/>
          </p:cNvSpPr>
          <p:nvPr/>
        </p:nvSpPr>
        <p:spPr>
          <a:xfrm>
            <a:off x="474208" y="836793"/>
            <a:ext cx="910817" cy="910817"/>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2" name="Oval 101"/>
          <p:cNvSpPr>
            <a:spLocks noChangeAspect="1"/>
          </p:cNvSpPr>
          <p:nvPr/>
        </p:nvSpPr>
        <p:spPr>
          <a:xfrm>
            <a:off x="319223" y="1452260"/>
            <a:ext cx="772993" cy="772993"/>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3" name="Oval 102"/>
          <p:cNvSpPr>
            <a:spLocks noChangeAspect="1"/>
          </p:cNvSpPr>
          <p:nvPr/>
        </p:nvSpPr>
        <p:spPr>
          <a:xfrm>
            <a:off x="371257" y="1886983"/>
            <a:ext cx="610366" cy="610366"/>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4" name="Oval 103"/>
          <p:cNvSpPr>
            <a:spLocks noChangeAspect="1"/>
          </p:cNvSpPr>
          <p:nvPr/>
        </p:nvSpPr>
        <p:spPr>
          <a:xfrm>
            <a:off x="154676" y="1919682"/>
            <a:ext cx="521764" cy="52176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5" name="Oval 104"/>
          <p:cNvSpPr>
            <a:spLocks noChangeAspect="1"/>
          </p:cNvSpPr>
          <p:nvPr/>
        </p:nvSpPr>
        <p:spPr>
          <a:xfrm>
            <a:off x="7302517" y="-61709"/>
            <a:ext cx="910818" cy="750833"/>
          </a:xfrm>
          <a:custGeom>
            <a:avLst/>
            <a:gdLst/>
            <a:ahLst/>
            <a:cxnLst/>
            <a:rect l="l" t="t" r="r" b="b"/>
            <a:pathLst>
              <a:path w="910818" h="750833">
                <a:moveTo>
                  <a:pt x="111441" y="0"/>
                </a:moveTo>
                <a:lnTo>
                  <a:pt x="799378" y="0"/>
                </a:lnTo>
                <a:cubicBezTo>
                  <a:pt x="869408" y="78400"/>
                  <a:pt x="910818" y="182076"/>
                  <a:pt x="910818" y="295424"/>
                </a:cubicBezTo>
                <a:cubicBezTo>
                  <a:pt x="910818" y="546939"/>
                  <a:pt x="706924" y="750833"/>
                  <a:pt x="455409" y="750833"/>
                </a:cubicBezTo>
                <a:cubicBezTo>
                  <a:pt x="203894" y="750833"/>
                  <a:pt x="0" y="546939"/>
                  <a:pt x="0" y="295424"/>
                </a:cubicBezTo>
                <a:cubicBezTo>
                  <a:pt x="0" y="182076"/>
                  <a:pt x="41410" y="78400"/>
                  <a:pt x="111441"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6" name="Oval 105"/>
          <p:cNvSpPr>
            <a:spLocks noChangeAspect="1"/>
          </p:cNvSpPr>
          <p:nvPr/>
        </p:nvSpPr>
        <p:spPr>
          <a:xfrm>
            <a:off x="8718124" y="-61709"/>
            <a:ext cx="473874" cy="613011"/>
          </a:xfrm>
          <a:custGeom>
            <a:avLst/>
            <a:gdLst/>
            <a:ahLst/>
            <a:cxnLst/>
            <a:rect l="l" t="t" r="r" b="b"/>
            <a:pathLst>
              <a:path w="473874" h="613011">
                <a:moveTo>
                  <a:pt x="29684" y="0"/>
                </a:moveTo>
                <a:lnTo>
                  <a:pt x="473874" y="0"/>
                </a:lnTo>
                <a:lnTo>
                  <a:pt x="473874" y="611150"/>
                </a:lnTo>
                <a:cubicBezTo>
                  <a:pt x="467789" y="612887"/>
                  <a:pt x="461614" y="613011"/>
                  <a:pt x="455409" y="613011"/>
                </a:cubicBezTo>
                <a:cubicBezTo>
                  <a:pt x="203894" y="613011"/>
                  <a:pt x="0" y="409117"/>
                  <a:pt x="0" y="157602"/>
                </a:cubicBezTo>
                <a:cubicBezTo>
                  <a:pt x="0" y="101995"/>
                  <a:pt x="9966" y="48716"/>
                  <a:pt x="29684"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7" name="Oval 106"/>
          <p:cNvSpPr>
            <a:spLocks noChangeAspect="1"/>
          </p:cNvSpPr>
          <p:nvPr/>
        </p:nvSpPr>
        <p:spPr>
          <a:xfrm>
            <a:off x="7748238" y="282933"/>
            <a:ext cx="1128521" cy="1128521"/>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8" name="Oval 107"/>
          <p:cNvSpPr>
            <a:spLocks noChangeAspect="1"/>
          </p:cNvSpPr>
          <p:nvPr/>
        </p:nvSpPr>
        <p:spPr>
          <a:xfrm>
            <a:off x="8914718" y="749603"/>
            <a:ext cx="277280" cy="907992"/>
          </a:xfrm>
          <a:custGeom>
            <a:avLst/>
            <a:gdLst/>
            <a:ahLst/>
            <a:cxnLst/>
            <a:rect l="l" t="t" r="r" b="b"/>
            <a:pathLst>
              <a:path w="277280" h="907992">
                <a:moveTo>
                  <a:pt x="277280" y="0"/>
                </a:moveTo>
                <a:lnTo>
                  <a:pt x="277280" y="907992"/>
                </a:lnTo>
                <a:cubicBezTo>
                  <a:pt x="112021" y="824131"/>
                  <a:pt x="0" y="652146"/>
                  <a:pt x="0" y="453996"/>
                </a:cubicBezTo>
                <a:cubicBezTo>
                  <a:pt x="0" y="255847"/>
                  <a:pt x="112021" y="83861"/>
                  <a:pt x="277280"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9" name="Oval 108"/>
          <p:cNvSpPr>
            <a:spLocks noChangeAspect="1"/>
          </p:cNvSpPr>
          <p:nvPr/>
        </p:nvSpPr>
        <p:spPr>
          <a:xfrm>
            <a:off x="7590871" y="728498"/>
            <a:ext cx="969734" cy="96973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0" name="Oval 109"/>
          <p:cNvSpPr>
            <a:spLocks noChangeAspect="1"/>
          </p:cNvSpPr>
          <p:nvPr/>
        </p:nvSpPr>
        <p:spPr>
          <a:xfrm>
            <a:off x="7470041" y="1326476"/>
            <a:ext cx="608190" cy="608190"/>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1" name="Oval 110"/>
          <p:cNvSpPr>
            <a:spLocks noChangeAspect="1"/>
          </p:cNvSpPr>
          <p:nvPr/>
        </p:nvSpPr>
        <p:spPr>
          <a:xfrm>
            <a:off x="7629941" y="5611427"/>
            <a:ext cx="738345"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2" name="Oval 111"/>
          <p:cNvSpPr>
            <a:spLocks noChangeAspect="1"/>
          </p:cNvSpPr>
          <p:nvPr/>
        </p:nvSpPr>
        <p:spPr>
          <a:xfrm>
            <a:off x="6972882" y="5242254"/>
            <a:ext cx="738345" cy="7383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3" name="Oval 112"/>
          <p:cNvSpPr>
            <a:spLocks noChangeAspect="1"/>
          </p:cNvSpPr>
          <p:nvPr/>
        </p:nvSpPr>
        <p:spPr>
          <a:xfrm>
            <a:off x="7494454" y="4928166"/>
            <a:ext cx="738345"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4" name="Oval 113"/>
          <p:cNvSpPr>
            <a:spLocks noChangeAspect="1"/>
          </p:cNvSpPr>
          <p:nvPr/>
        </p:nvSpPr>
        <p:spPr>
          <a:xfrm>
            <a:off x="8229034" y="5666511"/>
            <a:ext cx="605634" cy="605634"/>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5" name="Oval 114"/>
          <p:cNvSpPr>
            <a:spLocks noChangeAspect="1"/>
          </p:cNvSpPr>
          <p:nvPr/>
        </p:nvSpPr>
        <p:spPr>
          <a:xfrm>
            <a:off x="8078231" y="4097842"/>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6" name="Oval 115"/>
          <p:cNvSpPr>
            <a:spLocks noChangeAspect="1"/>
          </p:cNvSpPr>
          <p:nvPr/>
        </p:nvSpPr>
        <p:spPr>
          <a:xfrm>
            <a:off x="8411816" y="5057878"/>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7" name="Oval 116"/>
          <p:cNvSpPr>
            <a:spLocks noChangeAspect="1"/>
          </p:cNvSpPr>
          <p:nvPr/>
        </p:nvSpPr>
        <p:spPr>
          <a:xfrm>
            <a:off x="8688590" y="4790335"/>
            <a:ext cx="503408" cy="553550"/>
          </a:xfrm>
          <a:custGeom>
            <a:avLst/>
            <a:gdLst/>
            <a:ahLst/>
            <a:cxnLst/>
            <a:rect l="l" t="t" r="r" b="b"/>
            <a:pathLst>
              <a:path w="503408" h="553550">
                <a:moveTo>
                  <a:pt x="276775" y="0"/>
                </a:moveTo>
                <a:cubicBezTo>
                  <a:pt x="370698" y="0"/>
                  <a:pt x="453694" y="46784"/>
                  <a:pt x="503408" y="118545"/>
                </a:cubicBezTo>
                <a:lnTo>
                  <a:pt x="503408" y="435005"/>
                </a:lnTo>
                <a:cubicBezTo>
                  <a:pt x="453694" y="506767"/>
                  <a:pt x="370698" y="553550"/>
                  <a:pt x="276775" y="553550"/>
                </a:cubicBezTo>
                <a:cubicBezTo>
                  <a:pt x="123916" y="553550"/>
                  <a:pt x="0" y="429634"/>
                  <a:pt x="0" y="276775"/>
                </a:cubicBezTo>
                <a:cubicBezTo>
                  <a:pt x="0" y="123916"/>
                  <a:pt x="123916" y="0"/>
                  <a:pt x="276775"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tint val="75000"/>
                  </a:schemeClr>
                </a:solidFill>
              </a:defRPr>
            </a:lvl1p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tint val="75000"/>
                  </a:schemeClr>
                </a:solidFill>
              </a:defRPr>
            </a:lvl1p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
        <p:nvSpPr>
          <p:cNvPr id="55" name="Oval 54"/>
          <p:cNvSpPr>
            <a:spLocks noChangeAspect="1"/>
          </p:cNvSpPr>
          <p:nvPr/>
        </p:nvSpPr>
        <p:spPr>
          <a:xfrm>
            <a:off x="1583172" y="5454223"/>
            <a:ext cx="1909234" cy="1468668"/>
          </a:xfrm>
          <a:custGeom>
            <a:avLst/>
            <a:gdLst/>
            <a:ahLst/>
            <a:cxnLst/>
            <a:rect l="l" t="t" r="r" b="b"/>
            <a:pathLst>
              <a:path w="1909234" h="1468668">
                <a:moveTo>
                  <a:pt x="954617" y="0"/>
                </a:moveTo>
                <a:cubicBezTo>
                  <a:pt x="1481837" y="0"/>
                  <a:pt x="1909234" y="427397"/>
                  <a:pt x="1909234" y="954617"/>
                </a:cubicBezTo>
                <a:cubicBezTo>
                  <a:pt x="1909234" y="1144075"/>
                  <a:pt x="1854043" y="1320642"/>
                  <a:pt x="1758159" y="1468668"/>
                </a:cubicBezTo>
                <a:lnTo>
                  <a:pt x="151075" y="1468668"/>
                </a:lnTo>
                <a:cubicBezTo>
                  <a:pt x="55192" y="1320642"/>
                  <a:pt x="0" y="1144075"/>
                  <a:pt x="0" y="954617"/>
                </a:cubicBezTo>
                <a:cubicBezTo>
                  <a:pt x="0" y="427397"/>
                  <a:pt x="427397" y="0"/>
                  <a:pt x="954617"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57" name="Oval 56"/>
          <p:cNvSpPr>
            <a:spLocks noChangeAspect="1"/>
          </p:cNvSpPr>
          <p:nvPr/>
        </p:nvSpPr>
        <p:spPr>
          <a:xfrm>
            <a:off x="8570944" y="3382942"/>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58" name="Oval 57"/>
          <p:cNvSpPr>
            <a:spLocks noChangeAspect="1"/>
          </p:cNvSpPr>
          <p:nvPr/>
        </p:nvSpPr>
        <p:spPr>
          <a:xfrm>
            <a:off x="8398204" y="35360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59" name="Oval 58"/>
          <p:cNvSpPr>
            <a:spLocks noChangeAspect="1"/>
          </p:cNvSpPr>
          <p:nvPr/>
        </p:nvSpPr>
        <p:spPr>
          <a:xfrm>
            <a:off x="8608408" y="36884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60" name="Oval 59"/>
          <p:cNvSpPr>
            <a:spLocks noChangeAspect="1"/>
          </p:cNvSpPr>
          <p:nvPr/>
        </p:nvSpPr>
        <p:spPr>
          <a:xfrm>
            <a:off x="154676" y="2698928"/>
            <a:ext cx="467627" cy="467627"/>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61" name="Oval 60"/>
          <p:cNvSpPr>
            <a:spLocks noChangeAspect="1"/>
          </p:cNvSpPr>
          <p:nvPr/>
        </p:nvSpPr>
        <p:spPr>
          <a:xfrm>
            <a:off x="474208" y="3166555"/>
            <a:ext cx="458770" cy="45877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62" name="Oval 61"/>
          <p:cNvSpPr>
            <a:spLocks noChangeAspect="1"/>
          </p:cNvSpPr>
          <p:nvPr/>
        </p:nvSpPr>
        <p:spPr>
          <a:xfrm>
            <a:off x="270258" y="3382942"/>
            <a:ext cx="352045" cy="3520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63" name="Oval 62"/>
          <p:cNvSpPr>
            <a:spLocks noChangeAspect="1"/>
          </p:cNvSpPr>
          <p:nvPr/>
        </p:nvSpPr>
        <p:spPr>
          <a:xfrm>
            <a:off x="-86601" y="2581479"/>
            <a:ext cx="1360441" cy="1909234"/>
          </a:xfrm>
          <a:custGeom>
            <a:avLst/>
            <a:gdLst/>
            <a:ahLst/>
            <a:cxnLst/>
            <a:rect l="l" t="t" r="r" b="b"/>
            <a:pathLst>
              <a:path w="1360441" h="1909234">
                <a:moveTo>
                  <a:pt x="405824" y="0"/>
                </a:moveTo>
                <a:cubicBezTo>
                  <a:pt x="933044" y="0"/>
                  <a:pt x="1360441" y="427397"/>
                  <a:pt x="1360441" y="954617"/>
                </a:cubicBezTo>
                <a:cubicBezTo>
                  <a:pt x="1360441" y="1481837"/>
                  <a:pt x="933044" y="1909234"/>
                  <a:pt x="405824" y="1909234"/>
                </a:cubicBezTo>
                <a:cubicBezTo>
                  <a:pt x="260527" y="1909234"/>
                  <a:pt x="122812" y="1876773"/>
                  <a:pt x="0" y="1817719"/>
                </a:cubicBezTo>
                <a:lnTo>
                  <a:pt x="0" y="91515"/>
                </a:lnTo>
                <a:cubicBezTo>
                  <a:pt x="122812" y="32461"/>
                  <a:pt x="260527" y="0"/>
                  <a:pt x="405824"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64" name="Oval 63"/>
          <p:cNvSpPr>
            <a:spLocks noChangeAspect="1"/>
          </p:cNvSpPr>
          <p:nvPr/>
        </p:nvSpPr>
        <p:spPr>
          <a:xfrm>
            <a:off x="6173123" y="2395416"/>
            <a:ext cx="1218253" cy="1218253"/>
          </a:xfrm>
          <a:prstGeom prst="ellipse">
            <a:avLst/>
          </a:prstGeom>
          <a:solidFill>
            <a:schemeClr val="tx2">
              <a:lumMod val="75000"/>
              <a:alpha val="10000"/>
            </a:schemeClr>
          </a:solidFill>
          <a:ln w="177800" cap="rnd" cmpd="sng" algn="ctr">
            <a:solidFill>
              <a:schemeClr val="tx2">
                <a:lumMod val="60000"/>
                <a:lumOff val="40000"/>
                <a:alpha val="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181108270"/>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iming>
    <p:tnLst>
      <p:par>
        <p:cTn id="1" dur="indefinite" restart="never" nodeType="tmRoot"/>
      </p:par>
    </p:tnLst>
  </p:timing>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55302799"/>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56" name="Oval 55"/>
          <p:cNvSpPr>
            <a:spLocks noChangeAspect="1"/>
          </p:cNvSpPr>
          <p:nvPr/>
        </p:nvSpPr>
        <p:spPr>
          <a:xfrm>
            <a:off x="-69625" y="4042576"/>
            <a:ext cx="1743945" cy="1909234"/>
          </a:xfrm>
          <a:custGeom>
            <a:avLst/>
            <a:gdLst/>
            <a:ahLst/>
            <a:cxnLst/>
            <a:rect l="l" t="t" r="r" b="b"/>
            <a:pathLst>
              <a:path w="1743945" h="1909234">
                <a:moveTo>
                  <a:pt x="789328" y="0"/>
                </a:moveTo>
                <a:cubicBezTo>
                  <a:pt x="1316548" y="0"/>
                  <a:pt x="1743945" y="427397"/>
                  <a:pt x="1743945" y="954617"/>
                </a:cubicBezTo>
                <a:cubicBezTo>
                  <a:pt x="1743945" y="1481837"/>
                  <a:pt x="1316548" y="1909234"/>
                  <a:pt x="789328" y="1909234"/>
                </a:cubicBezTo>
                <a:cubicBezTo>
                  <a:pt x="461080" y="1909234"/>
                  <a:pt x="171527" y="1743562"/>
                  <a:pt x="0" y="1491086"/>
                </a:cubicBezTo>
                <a:lnTo>
                  <a:pt x="0" y="418149"/>
                </a:lnTo>
                <a:cubicBezTo>
                  <a:pt x="171527" y="165673"/>
                  <a:pt x="461080" y="0"/>
                  <a:pt x="789328"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53" name="Oval 52"/>
          <p:cNvSpPr>
            <a:spLocks noChangeAspect="1"/>
          </p:cNvSpPr>
          <p:nvPr/>
        </p:nvSpPr>
        <p:spPr>
          <a:xfrm>
            <a:off x="520638" y="1095310"/>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52" name="Oval 51"/>
          <p:cNvSpPr>
            <a:spLocks noChangeAspect="1"/>
          </p:cNvSpPr>
          <p:nvPr/>
        </p:nvSpPr>
        <p:spPr>
          <a:xfrm>
            <a:off x="1878729" y="282933"/>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54" name="Oval 53"/>
          <p:cNvSpPr>
            <a:spLocks noChangeAspect="1"/>
          </p:cNvSpPr>
          <p:nvPr/>
        </p:nvSpPr>
        <p:spPr>
          <a:xfrm>
            <a:off x="520637" y="5729135"/>
            <a:ext cx="1909234" cy="1193756"/>
          </a:xfrm>
          <a:custGeom>
            <a:avLst/>
            <a:gdLst/>
            <a:ahLst/>
            <a:cxnLst/>
            <a:rect l="l" t="t" r="r" b="b"/>
            <a:pathLst>
              <a:path w="1909234" h="1193756">
                <a:moveTo>
                  <a:pt x="954617" y="0"/>
                </a:moveTo>
                <a:cubicBezTo>
                  <a:pt x="1481837" y="0"/>
                  <a:pt x="1909234" y="427397"/>
                  <a:pt x="1909234" y="954617"/>
                </a:cubicBezTo>
                <a:cubicBezTo>
                  <a:pt x="1909234" y="1037305"/>
                  <a:pt x="1898721" y="1117537"/>
                  <a:pt x="1877819" y="1193756"/>
                </a:cubicBezTo>
                <a:lnTo>
                  <a:pt x="31415" y="1193756"/>
                </a:lnTo>
                <a:cubicBezTo>
                  <a:pt x="10513" y="1117537"/>
                  <a:pt x="0" y="1037305"/>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0" name="Oval 129"/>
          <p:cNvSpPr>
            <a:spLocks noChangeAspect="1"/>
          </p:cNvSpPr>
          <p:nvPr/>
        </p:nvSpPr>
        <p:spPr>
          <a:xfrm>
            <a:off x="-46711" y="-61709"/>
            <a:ext cx="1449107" cy="1677064"/>
          </a:xfrm>
          <a:custGeom>
            <a:avLst/>
            <a:gdLst/>
            <a:ahLst/>
            <a:cxnLst/>
            <a:rect l="l" t="t" r="r" b="b"/>
            <a:pathLst>
              <a:path w="1449107" h="1677064">
                <a:moveTo>
                  <a:pt x="0" y="0"/>
                </a:moveTo>
                <a:lnTo>
                  <a:pt x="1112019" y="0"/>
                </a:lnTo>
                <a:cubicBezTo>
                  <a:pt x="1319407" y="171874"/>
                  <a:pt x="1449107" y="432014"/>
                  <a:pt x="1449107" y="722447"/>
                </a:cubicBezTo>
                <a:cubicBezTo>
                  <a:pt x="1449107" y="1249667"/>
                  <a:pt x="1021710" y="1677064"/>
                  <a:pt x="494490" y="1677064"/>
                </a:cubicBezTo>
                <a:cubicBezTo>
                  <a:pt x="313232" y="1677064"/>
                  <a:pt x="143772" y="1626546"/>
                  <a:pt x="0" y="1537872"/>
                </a:cubicBezTo>
                <a:close/>
              </a:path>
            </a:pathLst>
          </a:custGeom>
          <a:solidFill>
            <a:schemeClr val="tx2">
              <a:lumMod val="75000"/>
              <a:alpha val="14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1" name="Oval 130"/>
          <p:cNvSpPr>
            <a:spLocks noChangeAspect="1"/>
          </p:cNvSpPr>
          <p:nvPr/>
        </p:nvSpPr>
        <p:spPr>
          <a:xfrm>
            <a:off x="924113" y="-161623"/>
            <a:ext cx="1909233" cy="1909233"/>
          </a:xfrm>
          <a:prstGeom prst="ellipse">
            <a:avLst/>
          </a:prstGeom>
          <a:solidFill>
            <a:schemeClr val="tx2">
              <a:lumMod val="75000"/>
              <a:alpha val="2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2" name="Oval 131"/>
          <p:cNvSpPr>
            <a:spLocks noChangeAspect="1"/>
          </p:cNvSpPr>
          <p:nvPr/>
        </p:nvSpPr>
        <p:spPr>
          <a:xfrm>
            <a:off x="0" y="66073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3" name="Oval 132"/>
          <p:cNvSpPr>
            <a:spLocks noChangeAspect="1"/>
          </p:cNvSpPr>
          <p:nvPr/>
        </p:nvSpPr>
        <p:spPr>
          <a:xfrm>
            <a:off x="7497531" y="-61709"/>
            <a:ext cx="1694467" cy="1677064"/>
          </a:xfrm>
          <a:custGeom>
            <a:avLst/>
            <a:gdLst/>
            <a:ahLst/>
            <a:cxnLst/>
            <a:rect l="l" t="t" r="r" b="b"/>
            <a:pathLst>
              <a:path w="1694467" h="1677064">
                <a:moveTo>
                  <a:pt x="337088" y="0"/>
                </a:moveTo>
                <a:lnTo>
                  <a:pt x="1573463" y="0"/>
                </a:lnTo>
                <a:cubicBezTo>
                  <a:pt x="1618202" y="37449"/>
                  <a:pt x="1658454" y="79950"/>
                  <a:pt x="1694467" y="126010"/>
                </a:cubicBezTo>
                <a:lnTo>
                  <a:pt x="1694467" y="1318884"/>
                </a:lnTo>
                <a:cubicBezTo>
                  <a:pt x="1522840" y="1538397"/>
                  <a:pt x="1254922" y="1677064"/>
                  <a:pt x="954617" y="1677064"/>
                </a:cubicBezTo>
                <a:cubicBezTo>
                  <a:pt x="427397" y="1677064"/>
                  <a:pt x="0" y="1249667"/>
                  <a:pt x="0" y="722447"/>
                </a:cubicBezTo>
                <a:cubicBezTo>
                  <a:pt x="0" y="432014"/>
                  <a:pt x="129700" y="171874"/>
                  <a:pt x="337088" y="0"/>
                </a:cubicBezTo>
                <a:close/>
              </a:path>
            </a:pathLst>
          </a:custGeom>
          <a:solidFill>
            <a:schemeClr val="accent3">
              <a:lumMod val="60000"/>
              <a:lumOff val="40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4" name="Oval 133"/>
          <p:cNvSpPr>
            <a:spLocks noChangeAspect="1"/>
          </p:cNvSpPr>
          <p:nvPr/>
        </p:nvSpPr>
        <p:spPr>
          <a:xfrm>
            <a:off x="6117502" y="-61708"/>
            <a:ext cx="1909234" cy="1705448"/>
          </a:xfrm>
          <a:custGeom>
            <a:avLst/>
            <a:gdLst/>
            <a:ahLst/>
            <a:cxnLst/>
            <a:rect l="l" t="t" r="r" b="b"/>
            <a:pathLst>
              <a:path w="1909234" h="1705448">
                <a:moveTo>
                  <a:pt x="371490" y="0"/>
                </a:moveTo>
                <a:lnTo>
                  <a:pt x="1537745" y="0"/>
                </a:lnTo>
                <a:cubicBezTo>
                  <a:pt x="1764760" y="171517"/>
                  <a:pt x="1909234" y="444302"/>
                  <a:pt x="1909234" y="750831"/>
                </a:cubicBezTo>
                <a:cubicBezTo>
                  <a:pt x="1909234" y="1278051"/>
                  <a:pt x="1481837" y="1705448"/>
                  <a:pt x="954617" y="1705448"/>
                </a:cubicBezTo>
                <a:cubicBezTo>
                  <a:pt x="427397" y="1705448"/>
                  <a:pt x="0" y="1278051"/>
                  <a:pt x="0" y="750831"/>
                </a:cubicBezTo>
                <a:cubicBezTo>
                  <a:pt x="0" y="444302"/>
                  <a:pt x="144474" y="171517"/>
                  <a:pt x="371490" y="0"/>
                </a:cubicBezTo>
                <a:close/>
              </a:path>
            </a:pathLst>
          </a:cu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5" name="Oval 134"/>
          <p:cNvSpPr>
            <a:spLocks noChangeAspect="1"/>
          </p:cNvSpPr>
          <p:nvPr/>
        </p:nvSpPr>
        <p:spPr>
          <a:xfrm>
            <a:off x="7494454" y="1095309"/>
            <a:ext cx="1697544" cy="1909234"/>
          </a:xfrm>
          <a:custGeom>
            <a:avLst/>
            <a:gdLst/>
            <a:ahLst/>
            <a:cxnLst/>
            <a:rect l="l" t="t" r="r" b="b"/>
            <a:pathLst>
              <a:path w="1697544" h="1909234">
                <a:moveTo>
                  <a:pt x="954617" y="0"/>
                </a:moveTo>
                <a:cubicBezTo>
                  <a:pt x="1256666" y="0"/>
                  <a:pt x="1525952" y="140283"/>
                  <a:pt x="1697544" y="361910"/>
                </a:cubicBezTo>
                <a:lnTo>
                  <a:pt x="1697544" y="1547324"/>
                </a:lnTo>
                <a:cubicBezTo>
                  <a:pt x="1525952" y="1768951"/>
                  <a:pt x="1256666" y="1909234"/>
                  <a:pt x="954617" y="1909234"/>
                </a:cubicBezTo>
                <a:cubicBezTo>
                  <a:pt x="427397" y="1909234"/>
                  <a:pt x="0" y="1481837"/>
                  <a:pt x="0" y="954617"/>
                </a:cubicBezTo>
                <a:cubicBezTo>
                  <a:pt x="0" y="427397"/>
                  <a:pt x="427397" y="0"/>
                  <a:pt x="954617" y="0"/>
                </a:cubicBezTo>
                <a:close/>
              </a:path>
            </a:pathLst>
          </a:cu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6" name="Oval 135"/>
          <p:cNvSpPr>
            <a:spLocks noChangeAspect="1"/>
          </p:cNvSpPr>
          <p:nvPr/>
        </p:nvSpPr>
        <p:spPr>
          <a:xfrm>
            <a:off x="8056674" y="5140346"/>
            <a:ext cx="1137194" cy="1759729"/>
          </a:xfrm>
          <a:custGeom>
            <a:avLst/>
            <a:gdLst/>
            <a:ahLst/>
            <a:cxnLst/>
            <a:rect l="l" t="t" r="r" b="b"/>
            <a:pathLst>
              <a:path w="1137194" h="1759729">
                <a:moveTo>
                  <a:pt x="954617" y="0"/>
                </a:moveTo>
                <a:cubicBezTo>
                  <a:pt x="1017088" y="0"/>
                  <a:pt x="1078157" y="6001"/>
                  <a:pt x="1137194" y="17897"/>
                </a:cubicBezTo>
                <a:lnTo>
                  <a:pt x="1137194" y="1759729"/>
                </a:lnTo>
                <a:lnTo>
                  <a:pt x="443151" y="1759729"/>
                </a:lnTo>
                <a:cubicBezTo>
                  <a:pt x="176544" y="1591075"/>
                  <a:pt x="0" y="1293463"/>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7" name="Oval 136"/>
          <p:cNvSpPr>
            <a:spLocks noChangeAspect="1"/>
          </p:cNvSpPr>
          <p:nvPr/>
        </p:nvSpPr>
        <p:spPr>
          <a:xfrm>
            <a:off x="6661711" y="4362912"/>
            <a:ext cx="1909233" cy="1909233"/>
          </a:xfrm>
          <a:prstGeom prst="ellipse">
            <a:avLst/>
          </a:prstGeom>
          <a:solidFill>
            <a:schemeClr val="tx2">
              <a:lumMod val="75000"/>
              <a:alpha val="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8" name="Oval 137"/>
          <p:cNvSpPr>
            <a:spLocks noChangeAspect="1"/>
          </p:cNvSpPr>
          <p:nvPr/>
        </p:nvSpPr>
        <p:spPr>
          <a:xfrm>
            <a:off x="-69625" y="4948766"/>
            <a:ext cx="1353860" cy="1909234"/>
          </a:xfrm>
          <a:custGeom>
            <a:avLst/>
            <a:gdLst/>
            <a:ahLst/>
            <a:cxnLst/>
            <a:rect l="l" t="t" r="r" b="b"/>
            <a:pathLst>
              <a:path w="1353860" h="1909234">
                <a:moveTo>
                  <a:pt x="399243" y="0"/>
                </a:moveTo>
                <a:cubicBezTo>
                  <a:pt x="926463" y="0"/>
                  <a:pt x="1353860" y="427397"/>
                  <a:pt x="1353860" y="954617"/>
                </a:cubicBezTo>
                <a:cubicBezTo>
                  <a:pt x="1353860" y="1481837"/>
                  <a:pt x="926463" y="1909234"/>
                  <a:pt x="399243" y="1909234"/>
                </a:cubicBezTo>
                <a:cubicBezTo>
                  <a:pt x="256544" y="1909234"/>
                  <a:pt x="121158" y="1877924"/>
                  <a:pt x="0" y="1820890"/>
                </a:cubicBezTo>
                <a:lnTo>
                  <a:pt x="0" y="88345"/>
                </a:lnTo>
                <a:cubicBezTo>
                  <a:pt x="121158" y="31311"/>
                  <a:pt x="256544" y="0"/>
                  <a:pt x="399243"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9" name="Oval 138"/>
          <p:cNvSpPr>
            <a:spLocks noChangeAspect="1"/>
          </p:cNvSpPr>
          <p:nvPr/>
        </p:nvSpPr>
        <p:spPr>
          <a:xfrm>
            <a:off x="708471" y="4790336"/>
            <a:ext cx="1909233" cy="1909233"/>
          </a:xfrm>
          <a:prstGeom prst="ellipse">
            <a:avLst/>
          </a:pr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40" name="Oval 139"/>
          <p:cNvSpPr>
            <a:spLocks noChangeAspect="1"/>
          </p:cNvSpPr>
          <p:nvPr/>
        </p:nvSpPr>
        <p:spPr>
          <a:xfrm>
            <a:off x="6117503" y="78398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41" name="Oval 140"/>
          <p:cNvSpPr>
            <a:spLocks noChangeAspect="1"/>
          </p:cNvSpPr>
          <p:nvPr/>
        </p:nvSpPr>
        <p:spPr>
          <a:xfrm>
            <a:off x="6459053" y="5140346"/>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18" name="Oval 117"/>
          <p:cNvSpPr>
            <a:spLocks noChangeAspect="1"/>
          </p:cNvSpPr>
          <p:nvPr/>
        </p:nvSpPr>
        <p:spPr>
          <a:xfrm>
            <a:off x="8398204" y="597861"/>
            <a:ext cx="793794" cy="1252918"/>
          </a:xfrm>
          <a:custGeom>
            <a:avLst/>
            <a:gdLst/>
            <a:ahLst/>
            <a:cxnLst/>
            <a:rect l="l" t="t" r="r" b="b"/>
            <a:pathLst>
              <a:path w="793794" h="1252918">
                <a:moveTo>
                  <a:pt x="626459" y="0"/>
                </a:moveTo>
                <a:cubicBezTo>
                  <a:pt x="684682" y="0"/>
                  <a:pt x="741049" y="7943"/>
                  <a:pt x="793794" y="25480"/>
                </a:cubicBezTo>
                <a:lnTo>
                  <a:pt x="793794" y="1227438"/>
                </a:lnTo>
                <a:cubicBezTo>
                  <a:pt x="741049" y="1244975"/>
                  <a:pt x="684682" y="1252918"/>
                  <a:pt x="626459" y="1252918"/>
                </a:cubicBezTo>
                <a:cubicBezTo>
                  <a:pt x="280475" y="1252918"/>
                  <a:pt x="0" y="972443"/>
                  <a:pt x="0" y="626459"/>
                </a:cubicBezTo>
                <a:cubicBezTo>
                  <a:pt x="0" y="280475"/>
                  <a:pt x="280475" y="0"/>
                  <a:pt x="626459"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9" name="Oval 118"/>
          <p:cNvSpPr>
            <a:spLocks noChangeAspect="1"/>
          </p:cNvSpPr>
          <p:nvPr/>
        </p:nvSpPr>
        <p:spPr>
          <a:xfrm>
            <a:off x="6350100" y="206512"/>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0" name="Oval 119"/>
          <p:cNvSpPr>
            <a:spLocks noChangeAspect="1"/>
          </p:cNvSpPr>
          <p:nvPr/>
        </p:nvSpPr>
        <p:spPr>
          <a:xfrm>
            <a:off x="6872127" y="1450645"/>
            <a:ext cx="1218253" cy="1218253"/>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1" name="Oval 120"/>
          <p:cNvSpPr>
            <a:spLocks noChangeAspect="1"/>
          </p:cNvSpPr>
          <p:nvPr/>
        </p:nvSpPr>
        <p:spPr>
          <a:xfrm>
            <a:off x="7219068" y="2049927"/>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2" name="Oval 121"/>
          <p:cNvSpPr>
            <a:spLocks noChangeAspect="1"/>
          </p:cNvSpPr>
          <p:nvPr/>
        </p:nvSpPr>
        <p:spPr>
          <a:xfrm>
            <a:off x="7749416" y="2661634"/>
            <a:ext cx="721308" cy="721308"/>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3" name="Oval 122"/>
          <p:cNvSpPr>
            <a:spLocks noChangeAspect="1"/>
          </p:cNvSpPr>
          <p:nvPr/>
        </p:nvSpPr>
        <p:spPr>
          <a:xfrm>
            <a:off x="685054" y="-100976"/>
            <a:ext cx="1193676" cy="697815"/>
          </a:xfrm>
          <a:custGeom>
            <a:avLst/>
            <a:gdLst/>
            <a:ahLst/>
            <a:cxnLst/>
            <a:rect l="l" t="t" r="r" b="b"/>
            <a:pathLst>
              <a:path w="1193676" h="697815">
                <a:moveTo>
                  <a:pt x="10179" y="0"/>
                </a:moveTo>
                <a:lnTo>
                  <a:pt x="1183497" y="0"/>
                </a:lnTo>
                <a:cubicBezTo>
                  <a:pt x="1190746" y="32633"/>
                  <a:pt x="1193676" y="66463"/>
                  <a:pt x="1193676" y="100977"/>
                </a:cubicBezTo>
                <a:cubicBezTo>
                  <a:pt x="1193676" y="430602"/>
                  <a:pt x="926463" y="697815"/>
                  <a:pt x="596838" y="697815"/>
                </a:cubicBezTo>
                <a:cubicBezTo>
                  <a:pt x="267213" y="697815"/>
                  <a:pt x="0" y="430602"/>
                  <a:pt x="0" y="100977"/>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4" name="Oval 123"/>
          <p:cNvSpPr>
            <a:spLocks noChangeAspect="1"/>
          </p:cNvSpPr>
          <p:nvPr/>
        </p:nvSpPr>
        <p:spPr>
          <a:xfrm>
            <a:off x="1502638" y="-100976"/>
            <a:ext cx="1029028" cy="459889"/>
          </a:xfrm>
          <a:custGeom>
            <a:avLst/>
            <a:gdLst/>
            <a:ahLst/>
            <a:cxnLst/>
            <a:rect l="l" t="t" r="r" b="b"/>
            <a:pathLst>
              <a:path w="1029028" h="459889">
                <a:moveTo>
                  <a:pt x="0" y="0"/>
                </a:moveTo>
                <a:lnTo>
                  <a:pt x="1029028" y="0"/>
                </a:lnTo>
                <a:cubicBezTo>
                  <a:pt x="1001386" y="259074"/>
                  <a:pt x="781401" y="459889"/>
                  <a:pt x="514514" y="459889"/>
                </a:cubicBezTo>
                <a:cubicBezTo>
                  <a:pt x="247627" y="459889"/>
                  <a:pt x="27642" y="259074"/>
                  <a:pt x="0"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5" name="Oval 124"/>
          <p:cNvSpPr>
            <a:spLocks noChangeAspect="1"/>
          </p:cNvSpPr>
          <p:nvPr/>
        </p:nvSpPr>
        <p:spPr>
          <a:xfrm>
            <a:off x="-69624" y="-100976"/>
            <a:ext cx="590263" cy="612289"/>
          </a:xfrm>
          <a:custGeom>
            <a:avLst/>
            <a:gdLst/>
            <a:ahLst/>
            <a:cxnLst/>
            <a:rect l="l" t="t" r="r" b="b"/>
            <a:pathLst>
              <a:path w="590263" h="612289">
                <a:moveTo>
                  <a:pt x="0" y="0"/>
                </a:moveTo>
                <a:lnTo>
                  <a:pt x="581024" y="0"/>
                </a:lnTo>
                <a:cubicBezTo>
                  <a:pt x="587493" y="29611"/>
                  <a:pt x="590263" y="60308"/>
                  <a:pt x="590263" y="91651"/>
                </a:cubicBezTo>
                <a:cubicBezTo>
                  <a:pt x="590263" y="379191"/>
                  <a:pt x="357165" y="612289"/>
                  <a:pt x="69625" y="612289"/>
                </a:cubicBezTo>
                <a:lnTo>
                  <a:pt x="0" y="605270"/>
                </a:ln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6" name="Oval 125"/>
          <p:cNvSpPr>
            <a:spLocks noChangeAspect="1"/>
          </p:cNvSpPr>
          <p:nvPr/>
        </p:nvSpPr>
        <p:spPr>
          <a:xfrm>
            <a:off x="277432" y="4321783"/>
            <a:ext cx="1396887" cy="1396887"/>
          </a:xfrm>
          <a:prstGeom prst="ellipse">
            <a:avLst/>
          </a:pr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7" name="Oval 126"/>
          <p:cNvSpPr>
            <a:spLocks noChangeAspect="1"/>
          </p:cNvSpPr>
          <p:nvPr/>
        </p:nvSpPr>
        <p:spPr>
          <a:xfrm>
            <a:off x="5792131" y="6489965"/>
            <a:ext cx="1115939" cy="443769"/>
          </a:xfrm>
          <a:custGeom>
            <a:avLst/>
            <a:gdLst/>
            <a:ahLst/>
            <a:cxnLst/>
            <a:rect l="l" t="t" r="r" b="b"/>
            <a:pathLst>
              <a:path w="1115939" h="443769">
                <a:moveTo>
                  <a:pt x="557969" y="0"/>
                </a:moveTo>
                <a:cubicBezTo>
                  <a:pt x="830120" y="0"/>
                  <a:pt x="1058049" y="189335"/>
                  <a:pt x="1115939" y="443769"/>
                </a:cubicBezTo>
                <a:lnTo>
                  <a:pt x="0" y="443769"/>
                </a:lnTo>
                <a:cubicBezTo>
                  <a:pt x="57889" y="189335"/>
                  <a:pt x="285818" y="0"/>
                  <a:pt x="55796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8" name="Oval 127"/>
          <p:cNvSpPr>
            <a:spLocks noChangeAspect="1"/>
          </p:cNvSpPr>
          <p:nvPr/>
        </p:nvSpPr>
        <p:spPr>
          <a:xfrm>
            <a:off x="6127999" y="6408840"/>
            <a:ext cx="1237019" cy="524894"/>
          </a:xfrm>
          <a:custGeom>
            <a:avLst/>
            <a:gdLst/>
            <a:ahLst/>
            <a:cxnLst/>
            <a:rect l="l" t="t" r="r" b="b"/>
            <a:pathLst>
              <a:path w="1237019" h="524894">
                <a:moveTo>
                  <a:pt x="618509" y="0"/>
                </a:moveTo>
                <a:cubicBezTo>
                  <a:pt x="930325" y="0"/>
                  <a:pt x="1189147" y="226891"/>
                  <a:pt x="1237019" y="524894"/>
                </a:cubicBezTo>
                <a:lnTo>
                  <a:pt x="0" y="524894"/>
                </a:lnTo>
                <a:cubicBezTo>
                  <a:pt x="47872" y="226891"/>
                  <a:pt x="306694" y="0"/>
                  <a:pt x="61850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9" name="Oval 128"/>
          <p:cNvSpPr>
            <a:spLocks noChangeAspect="1"/>
          </p:cNvSpPr>
          <p:nvPr/>
        </p:nvSpPr>
        <p:spPr>
          <a:xfrm>
            <a:off x="7577655" y="6408841"/>
            <a:ext cx="1211408" cy="524893"/>
          </a:xfrm>
          <a:custGeom>
            <a:avLst/>
            <a:gdLst/>
            <a:ahLst/>
            <a:cxnLst/>
            <a:rect l="l" t="t" r="r" b="b"/>
            <a:pathLst>
              <a:path w="1211408" h="524893">
                <a:moveTo>
                  <a:pt x="605704" y="0"/>
                </a:moveTo>
                <a:cubicBezTo>
                  <a:pt x="914574" y="0"/>
                  <a:pt x="1170243" y="227782"/>
                  <a:pt x="1211408" y="524893"/>
                </a:cubicBezTo>
                <a:lnTo>
                  <a:pt x="0" y="524893"/>
                </a:lnTo>
                <a:cubicBezTo>
                  <a:pt x="41165" y="227782"/>
                  <a:pt x="296834" y="0"/>
                  <a:pt x="605704"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97" name="Oval 96"/>
          <p:cNvSpPr>
            <a:spLocks noChangeAspect="1"/>
          </p:cNvSpPr>
          <p:nvPr/>
        </p:nvSpPr>
        <p:spPr>
          <a:xfrm>
            <a:off x="11073" y="4941986"/>
            <a:ext cx="611230" cy="61123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98" name="Oval 97"/>
          <p:cNvSpPr>
            <a:spLocks noChangeAspect="1"/>
          </p:cNvSpPr>
          <p:nvPr/>
        </p:nvSpPr>
        <p:spPr>
          <a:xfrm>
            <a:off x="-69625" y="6172569"/>
            <a:ext cx="778097" cy="750322"/>
          </a:xfrm>
          <a:custGeom>
            <a:avLst/>
            <a:gdLst/>
            <a:ahLst/>
            <a:cxnLst/>
            <a:rect l="l" t="t" r="r" b="b"/>
            <a:pathLst>
              <a:path w="778097" h="750322">
                <a:moveTo>
                  <a:pt x="261411" y="0"/>
                </a:moveTo>
                <a:cubicBezTo>
                  <a:pt x="546769" y="0"/>
                  <a:pt x="778097" y="231328"/>
                  <a:pt x="778097" y="516686"/>
                </a:cubicBezTo>
                <a:cubicBezTo>
                  <a:pt x="778097" y="601179"/>
                  <a:pt x="757816" y="680934"/>
                  <a:pt x="719843" y="750322"/>
                </a:cubicBezTo>
                <a:lnTo>
                  <a:pt x="0" y="750322"/>
                </a:lnTo>
                <a:lnTo>
                  <a:pt x="0" y="73330"/>
                </a:lnTo>
                <a:cubicBezTo>
                  <a:pt x="75863" y="26083"/>
                  <a:pt x="165591" y="0"/>
                  <a:pt x="261411"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99" name="Oval 98"/>
          <p:cNvSpPr>
            <a:spLocks noChangeAspect="1"/>
          </p:cNvSpPr>
          <p:nvPr/>
        </p:nvSpPr>
        <p:spPr>
          <a:xfrm>
            <a:off x="-69625" y="5158575"/>
            <a:ext cx="563524" cy="897560"/>
          </a:xfrm>
          <a:custGeom>
            <a:avLst/>
            <a:gdLst/>
            <a:ahLst/>
            <a:cxnLst/>
            <a:rect l="l" t="t" r="r" b="b"/>
            <a:pathLst>
              <a:path w="563524" h="897560">
                <a:moveTo>
                  <a:pt x="114744" y="0"/>
                </a:moveTo>
                <a:cubicBezTo>
                  <a:pt x="362598" y="0"/>
                  <a:pt x="563524" y="200926"/>
                  <a:pt x="563524" y="448780"/>
                </a:cubicBezTo>
                <a:cubicBezTo>
                  <a:pt x="563524" y="696634"/>
                  <a:pt x="362598" y="897560"/>
                  <a:pt x="114744" y="897560"/>
                </a:cubicBezTo>
                <a:cubicBezTo>
                  <a:pt x="74918" y="897560"/>
                  <a:pt x="36304" y="892373"/>
                  <a:pt x="0" y="880900"/>
                </a:cubicBezTo>
                <a:lnTo>
                  <a:pt x="0" y="16661"/>
                </a:lnTo>
                <a:cubicBezTo>
                  <a:pt x="36304" y="5188"/>
                  <a:pt x="74918" y="0"/>
                  <a:pt x="114744"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0" name="Oval 99"/>
          <p:cNvSpPr>
            <a:spLocks noChangeAspect="1"/>
          </p:cNvSpPr>
          <p:nvPr/>
        </p:nvSpPr>
        <p:spPr>
          <a:xfrm>
            <a:off x="-25758" y="482386"/>
            <a:ext cx="598416" cy="905704"/>
          </a:xfrm>
          <a:custGeom>
            <a:avLst/>
            <a:gdLst/>
            <a:ahLst/>
            <a:cxnLst/>
            <a:rect l="l" t="t" r="r" b="b"/>
            <a:pathLst>
              <a:path w="598416" h="905704">
                <a:moveTo>
                  <a:pt x="145564" y="0"/>
                </a:moveTo>
                <a:cubicBezTo>
                  <a:pt x="395667" y="0"/>
                  <a:pt x="598416" y="202749"/>
                  <a:pt x="598416" y="452852"/>
                </a:cubicBezTo>
                <a:cubicBezTo>
                  <a:pt x="598416" y="702955"/>
                  <a:pt x="395667" y="905704"/>
                  <a:pt x="145564" y="905704"/>
                </a:cubicBezTo>
                <a:cubicBezTo>
                  <a:pt x="94398" y="905704"/>
                  <a:pt x="45214" y="897218"/>
                  <a:pt x="0" y="879648"/>
                </a:cubicBezTo>
                <a:lnTo>
                  <a:pt x="0" y="26056"/>
                </a:lnTo>
                <a:cubicBezTo>
                  <a:pt x="45214" y="8486"/>
                  <a:pt x="94398" y="0"/>
                  <a:pt x="145564" y="0"/>
                </a:cubicBezTo>
                <a:close/>
              </a:path>
            </a:pathLst>
          </a:cu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1" name="Oval 100"/>
          <p:cNvSpPr>
            <a:spLocks noChangeAspect="1"/>
          </p:cNvSpPr>
          <p:nvPr/>
        </p:nvSpPr>
        <p:spPr>
          <a:xfrm>
            <a:off x="474208" y="836793"/>
            <a:ext cx="910817" cy="910817"/>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2" name="Oval 101"/>
          <p:cNvSpPr>
            <a:spLocks noChangeAspect="1"/>
          </p:cNvSpPr>
          <p:nvPr/>
        </p:nvSpPr>
        <p:spPr>
          <a:xfrm>
            <a:off x="319223" y="1452260"/>
            <a:ext cx="772993" cy="772993"/>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3" name="Oval 102"/>
          <p:cNvSpPr>
            <a:spLocks noChangeAspect="1"/>
          </p:cNvSpPr>
          <p:nvPr/>
        </p:nvSpPr>
        <p:spPr>
          <a:xfrm>
            <a:off x="371257" y="1886983"/>
            <a:ext cx="610366" cy="610366"/>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4" name="Oval 103"/>
          <p:cNvSpPr>
            <a:spLocks noChangeAspect="1"/>
          </p:cNvSpPr>
          <p:nvPr/>
        </p:nvSpPr>
        <p:spPr>
          <a:xfrm>
            <a:off x="154676" y="1919682"/>
            <a:ext cx="521764" cy="52176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5" name="Oval 104"/>
          <p:cNvSpPr>
            <a:spLocks noChangeAspect="1"/>
          </p:cNvSpPr>
          <p:nvPr/>
        </p:nvSpPr>
        <p:spPr>
          <a:xfrm>
            <a:off x="7302517" y="-61709"/>
            <a:ext cx="910818" cy="750833"/>
          </a:xfrm>
          <a:custGeom>
            <a:avLst/>
            <a:gdLst/>
            <a:ahLst/>
            <a:cxnLst/>
            <a:rect l="l" t="t" r="r" b="b"/>
            <a:pathLst>
              <a:path w="910818" h="750833">
                <a:moveTo>
                  <a:pt x="111441" y="0"/>
                </a:moveTo>
                <a:lnTo>
                  <a:pt x="799378" y="0"/>
                </a:lnTo>
                <a:cubicBezTo>
                  <a:pt x="869408" y="78400"/>
                  <a:pt x="910818" y="182076"/>
                  <a:pt x="910818" y="295424"/>
                </a:cubicBezTo>
                <a:cubicBezTo>
                  <a:pt x="910818" y="546939"/>
                  <a:pt x="706924" y="750833"/>
                  <a:pt x="455409" y="750833"/>
                </a:cubicBezTo>
                <a:cubicBezTo>
                  <a:pt x="203894" y="750833"/>
                  <a:pt x="0" y="546939"/>
                  <a:pt x="0" y="295424"/>
                </a:cubicBezTo>
                <a:cubicBezTo>
                  <a:pt x="0" y="182076"/>
                  <a:pt x="41410" y="78400"/>
                  <a:pt x="111441"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6" name="Oval 105"/>
          <p:cNvSpPr>
            <a:spLocks noChangeAspect="1"/>
          </p:cNvSpPr>
          <p:nvPr/>
        </p:nvSpPr>
        <p:spPr>
          <a:xfrm>
            <a:off x="8718124" y="-61709"/>
            <a:ext cx="473874" cy="613011"/>
          </a:xfrm>
          <a:custGeom>
            <a:avLst/>
            <a:gdLst/>
            <a:ahLst/>
            <a:cxnLst/>
            <a:rect l="l" t="t" r="r" b="b"/>
            <a:pathLst>
              <a:path w="473874" h="613011">
                <a:moveTo>
                  <a:pt x="29684" y="0"/>
                </a:moveTo>
                <a:lnTo>
                  <a:pt x="473874" y="0"/>
                </a:lnTo>
                <a:lnTo>
                  <a:pt x="473874" y="611150"/>
                </a:lnTo>
                <a:cubicBezTo>
                  <a:pt x="467789" y="612887"/>
                  <a:pt x="461614" y="613011"/>
                  <a:pt x="455409" y="613011"/>
                </a:cubicBezTo>
                <a:cubicBezTo>
                  <a:pt x="203894" y="613011"/>
                  <a:pt x="0" y="409117"/>
                  <a:pt x="0" y="157602"/>
                </a:cubicBezTo>
                <a:cubicBezTo>
                  <a:pt x="0" y="101995"/>
                  <a:pt x="9966" y="48716"/>
                  <a:pt x="29684"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7" name="Oval 106"/>
          <p:cNvSpPr>
            <a:spLocks noChangeAspect="1"/>
          </p:cNvSpPr>
          <p:nvPr/>
        </p:nvSpPr>
        <p:spPr>
          <a:xfrm>
            <a:off x="7748238" y="282933"/>
            <a:ext cx="1128521" cy="1128521"/>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8" name="Oval 107"/>
          <p:cNvSpPr>
            <a:spLocks noChangeAspect="1"/>
          </p:cNvSpPr>
          <p:nvPr/>
        </p:nvSpPr>
        <p:spPr>
          <a:xfrm>
            <a:off x="8914718" y="749603"/>
            <a:ext cx="277280" cy="907992"/>
          </a:xfrm>
          <a:custGeom>
            <a:avLst/>
            <a:gdLst/>
            <a:ahLst/>
            <a:cxnLst/>
            <a:rect l="l" t="t" r="r" b="b"/>
            <a:pathLst>
              <a:path w="277280" h="907992">
                <a:moveTo>
                  <a:pt x="277280" y="0"/>
                </a:moveTo>
                <a:lnTo>
                  <a:pt x="277280" y="907992"/>
                </a:lnTo>
                <a:cubicBezTo>
                  <a:pt x="112021" y="824131"/>
                  <a:pt x="0" y="652146"/>
                  <a:pt x="0" y="453996"/>
                </a:cubicBezTo>
                <a:cubicBezTo>
                  <a:pt x="0" y="255847"/>
                  <a:pt x="112021" y="83861"/>
                  <a:pt x="277280"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9" name="Oval 108"/>
          <p:cNvSpPr>
            <a:spLocks noChangeAspect="1"/>
          </p:cNvSpPr>
          <p:nvPr/>
        </p:nvSpPr>
        <p:spPr>
          <a:xfrm>
            <a:off x="7590871" y="728498"/>
            <a:ext cx="969734" cy="96973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0" name="Oval 109"/>
          <p:cNvSpPr>
            <a:spLocks noChangeAspect="1"/>
          </p:cNvSpPr>
          <p:nvPr/>
        </p:nvSpPr>
        <p:spPr>
          <a:xfrm>
            <a:off x="7470041" y="1326476"/>
            <a:ext cx="608190" cy="608190"/>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1" name="Oval 110"/>
          <p:cNvSpPr>
            <a:spLocks noChangeAspect="1"/>
          </p:cNvSpPr>
          <p:nvPr/>
        </p:nvSpPr>
        <p:spPr>
          <a:xfrm>
            <a:off x="7629941" y="5611427"/>
            <a:ext cx="738345"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2" name="Oval 111"/>
          <p:cNvSpPr>
            <a:spLocks noChangeAspect="1"/>
          </p:cNvSpPr>
          <p:nvPr/>
        </p:nvSpPr>
        <p:spPr>
          <a:xfrm>
            <a:off x="6972882" y="5242254"/>
            <a:ext cx="738345" cy="7383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3" name="Oval 112"/>
          <p:cNvSpPr>
            <a:spLocks noChangeAspect="1"/>
          </p:cNvSpPr>
          <p:nvPr/>
        </p:nvSpPr>
        <p:spPr>
          <a:xfrm>
            <a:off x="7494454" y="4928166"/>
            <a:ext cx="738345"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4" name="Oval 113"/>
          <p:cNvSpPr>
            <a:spLocks noChangeAspect="1"/>
          </p:cNvSpPr>
          <p:nvPr/>
        </p:nvSpPr>
        <p:spPr>
          <a:xfrm>
            <a:off x="8229034" y="5666511"/>
            <a:ext cx="605634" cy="605634"/>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5" name="Oval 114"/>
          <p:cNvSpPr>
            <a:spLocks noChangeAspect="1"/>
          </p:cNvSpPr>
          <p:nvPr/>
        </p:nvSpPr>
        <p:spPr>
          <a:xfrm>
            <a:off x="8078231" y="4097842"/>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6" name="Oval 115"/>
          <p:cNvSpPr>
            <a:spLocks noChangeAspect="1"/>
          </p:cNvSpPr>
          <p:nvPr/>
        </p:nvSpPr>
        <p:spPr>
          <a:xfrm>
            <a:off x="8411816" y="5057878"/>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7" name="Oval 116"/>
          <p:cNvSpPr>
            <a:spLocks noChangeAspect="1"/>
          </p:cNvSpPr>
          <p:nvPr/>
        </p:nvSpPr>
        <p:spPr>
          <a:xfrm>
            <a:off x="8688590" y="4790335"/>
            <a:ext cx="503408" cy="553550"/>
          </a:xfrm>
          <a:custGeom>
            <a:avLst/>
            <a:gdLst/>
            <a:ahLst/>
            <a:cxnLst/>
            <a:rect l="l" t="t" r="r" b="b"/>
            <a:pathLst>
              <a:path w="503408" h="553550">
                <a:moveTo>
                  <a:pt x="276775" y="0"/>
                </a:moveTo>
                <a:cubicBezTo>
                  <a:pt x="370698" y="0"/>
                  <a:pt x="453694" y="46784"/>
                  <a:pt x="503408" y="118545"/>
                </a:cubicBezTo>
                <a:lnTo>
                  <a:pt x="503408" y="435005"/>
                </a:lnTo>
                <a:cubicBezTo>
                  <a:pt x="453694" y="506767"/>
                  <a:pt x="370698" y="553550"/>
                  <a:pt x="276775" y="553550"/>
                </a:cubicBezTo>
                <a:cubicBezTo>
                  <a:pt x="123916" y="553550"/>
                  <a:pt x="0" y="429634"/>
                  <a:pt x="0" y="276775"/>
                </a:cubicBezTo>
                <a:cubicBezTo>
                  <a:pt x="0" y="123916"/>
                  <a:pt x="123916" y="0"/>
                  <a:pt x="276775"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tint val="75000"/>
                  </a:schemeClr>
                </a:solidFill>
              </a:defRPr>
            </a:lvl1p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tint val="75000"/>
                  </a:schemeClr>
                </a:solidFill>
              </a:defRPr>
            </a:lvl1p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
        <p:nvSpPr>
          <p:cNvPr id="55" name="Oval 54"/>
          <p:cNvSpPr>
            <a:spLocks noChangeAspect="1"/>
          </p:cNvSpPr>
          <p:nvPr/>
        </p:nvSpPr>
        <p:spPr>
          <a:xfrm>
            <a:off x="1583172" y="5454223"/>
            <a:ext cx="1909234" cy="1468668"/>
          </a:xfrm>
          <a:custGeom>
            <a:avLst/>
            <a:gdLst/>
            <a:ahLst/>
            <a:cxnLst/>
            <a:rect l="l" t="t" r="r" b="b"/>
            <a:pathLst>
              <a:path w="1909234" h="1468668">
                <a:moveTo>
                  <a:pt x="954617" y="0"/>
                </a:moveTo>
                <a:cubicBezTo>
                  <a:pt x="1481837" y="0"/>
                  <a:pt x="1909234" y="427397"/>
                  <a:pt x="1909234" y="954617"/>
                </a:cubicBezTo>
                <a:cubicBezTo>
                  <a:pt x="1909234" y="1144075"/>
                  <a:pt x="1854043" y="1320642"/>
                  <a:pt x="1758159" y="1468668"/>
                </a:cubicBezTo>
                <a:lnTo>
                  <a:pt x="151075" y="1468668"/>
                </a:lnTo>
                <a:cubicBezTo>
                  <a:pt x="55192" y="1320642"/>
                  <a:pt x="0" y="1144075"/>
                  <a:pt x="0" y="954617"/>
                </a:cubicBezTo>
                <a:cubicBezTo>
                  <a:pt x="0" y="427397"/>
                  <a:pt x="427397" y="0"/>
                  <a:pt x="954617"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57" name="Oval 56"/>
          <p:cNvSpPr>
            <a:spLocks noChangeAspect="1"/>
          </p:cNvSpPr>
          <p:nvPr/>
        </p:nvSpPr>
        <p:spPr>
          <a:xfrm>
            <a:off x="8570944" y="3382942"/>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58" name="Oval 57"/>
          <p:cNvSpPr>
            <a:spLocks noChangeAspect="1"/>
          </p:cNvSpPr>
          <p:nvPr/>
        </p:nvSpPr>
        <p:spPr>
          <a:xfrm>
            <a:off x="8398204" y="35360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59" name="Oval 58"/>
          <p:cNvSpPr>
            <a:spLocks noChangeAspect="1"/>
          </p:cNvSpPr>
          <p:nvPr/>
        </p:nvSpPr>
        <p:spPr>
          <a:xfrm>
            <a:off x="8608408" y="36884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60" name="Oval 59"/>
          <p:cNvSpPr>
            <a:spLocks noChangeAspect="1"/>
          </p:cNvSpPr>
          <p:nvPr/>
        </p:nvSpPr>
        <p:spPr>
          <a:xfrm>
            <a:off x="154676" y="2698928"/>
            <a:ext cx="467627" cy="467627"/>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61" name="Oval 60"/>
          <p:cNvSpPr>
            <a:spLocks noChangeAspect="1"/>
          </p:cNvSpPr>
          <p:nvPr/>
        </p:nvSpPr>
        <p:spPr>
          <a:xfrm>
            <a:off x="474208" y="3166555"/>
            <a:ext cx="458770" cy="45877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62" name="Oval 61"/>
          <p:cNvSpPr>
            <a:spLocks noChangeAspect="1"/>
          </p:cNvSpPr>
          <p:nvPr/>
        </p:nvSpPr>
        <p:spPr>
          <a:xfrm>
            <a:off x="270258" y="3382942"/>
            <a:ext cx="352045" cy="3520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63" name="Oval 62"/>
          <p:cNvSpPr>
            <a:spLocks noChangeAspect="1"/>
          </p:cNvSpPr>
          <p:nvPr/>
        </p:nvSpPr>
        <p:spPr>
          <a:xfrm>
            <a:off x="-86601" y="2581479"/>
            <a:ext cx="1360441" cy="1909234"/>
          </a:xfrm>
          <a:custGeom>
            <a:avLst/>
            <a:gdLst/>
            <a:ahLst/>
            <a:cxnLst/>
            <a:rect l="l" t="t" r="r" b="b"/>
            <a:pathLst>
              <a:path w="1360441" h="1909234">
                <a:moveTo>
                  <a:pt x="405824" y="0"/>
                </a:moveTo>
                <a:cubicBezTo>
                  <a:pt x="933044" y="0"/>
                  <a:pt x="1360441" y="427397"/>
                  <a:pt x="1360441" y="954617"/>
                </a:cubicBezTo>
                <a:cubicBezTo>
                  <a:pt x="1360441" y="1481837"/>
                  <a:pt x="933044" y="1909234"/>
                  <a:pt x="405824" y="1909234"/>
                </a:cubicBezTo>
                <a:cubicBezTo>
                  <a:pt x="260527" y="1909234"/>
                  <a:pt x="122812" y="1876773"/>
                  <a:pt x="0" y="1817719"/>
                </a:cubicBezTo>
                <a:lnTo>
                  <a:pt x="0" y="91515"/>
                </a:lnTo>
                <a:cubicBezTo>
                  <a:pt x="122812" y="32461"/>
                  <a:pt x="260527" y="0"/>
                  <a:pt x="405824"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64" name="Oval 63"/>
          <p:cNvSpPr>
            <a:spLocks noChangeAspect="1"/>
          </p:cNvSpPr>
          <p:nvPr/>
        </p:nvSpPr>
        <p:spPr>
          <a:xfrm>
            <a:off x="6173123" y="2395416"/>
            <a:ext cx="1218253" cy="1218253"/>
          </a:xfrm>
          <a:prstGeom prst="ellipse">
            <a:avLst/>
          </a:prstGeom>
          <a:solidFill>
            <a:schemeClr val="tx2">
              <a:lumMod val="75000"/>
              <a:alpha val="10000"/>
            </a:schemeClr>
          </a:solidFill>
          <a:ln w="177800" cap="rnd" cmpd="sng" algn="ctr">
            <a:solidFill>
              <a:schemeClr val="tx2">
                <a:lumMod val="60000"/>
                <a:lumOff val="40000"/>
                <a:alpha val="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271151967"/>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iming>
    <p:tnLst>
      <p:par>
        <p:cTn id="1" dur="indefinite" restart="never" nodeType="tmRoot"/>
      </p:par>
    </p:tnLst>
  </p:timing>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A12564-F48E-4145-ABFF-01EDEDA777B1}"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23000075"/>
      </p:ext>
    </p:extLst>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28ABA559-B7B4-4E78-939A-C8981126948D}" type="datetimeFigureOut">
              <a:rPr lang="en-US" smtClean="0">
                <a:solidFill>
                  <a:srgbClr val="C6E7FC"/>
                </a:solidFill>
              </a:rPr>
              <a:pPr/>
              <a:t>7/22/2016</a:t>
            </a:fld>
            <a:endParaRPr lang="en-US">
              <a:solidFill>
                <a:srgbClr val="C6E7FC"/>
              </a:solidFill>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solidFill>
                <a:srgbClr val="C6E7FC"/>
              </a:solidFill>
            </a:endParaRP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5AFD66F-5360-45D5-9B8B-C42F1CAE0C4C}" type="slidenum">
              <a:rPr lang="en-US" smtClean="0">
                <a:solidFill>
                  <a:srgbClr val="C6E7FC"/>
                </a:solidFill>
              </a:rPr>
              <a:pPr/>
              <a:t>‹#›</a:t>
            </a:fld>
            <a:endParaRPr lang="en-US">
              <a:solidFill>
                <a:srgbClr val="C6E7FC"/>
              </a:solidFill>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50979141"/>
      </p:ext>
    </p:extLst>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8A12564-F48E-4145-ABFF-01EDEDA777B1}" type="datetimeFigureOut">
              <a:rPr lang="en-US" smtClean="0">
                <a:solidFill>
                  <a:prstClr val="white">
                    <a:shade val="50000"/>
                  </a:prstClr>
                </a:solidFill>
              </a:rPr>
              <a:pPr/>
              <a:t>7/22/2016</a:t>
            </a:fld>
            <a:endParaRPr lang="en-US">
              <a:solidFill>
                <a:prstClr val="white">
                  <a:shade val="50000"/>
                </a:prstClr>
              </a:solidFill>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solidFill>
                <a:prstClr val="white">
                  <a:shade val="50000"/>
                </a:prstClr>
              </a:solidFill>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C4979ED-A887-4ECC-B6E4-FDC4CAE7DA75}"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168807721"/>
      </p:ext>
    </p:extLst>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56" name="Oval 55"/>
          <p:cNvSpPr>
            <a:spLocks noChangeAspect="1"/>
          </p:cNvSpPr>
          <p:nvPr/>
        </p:nvSpPr>
        <p:spPr>
          <a:xfrm>
            <a:off x="-69625" y="4042576"/>
            <a:ext cx="1743945" cy="1909234"/>
          </a:xfrm>
          <a:custGeom>
            <a:avLst/>
            <a:gdLst/>
            <a:ahLst/>
            <a:cxnLst/>
            <a:rect l="l" t="t" r="r" b="b"/>
            <a:pathLst>
              <a:path w="1743945" h="1909234">
                <a:moveTo>
                  <a:pt x="789328" y="0"/>
                </a:moveTo>
                <a:cubicBezTo>
                  <a:pt x="1316548" y="0"/>
                  <a:pt x="1743945" y="427397"/>
                  <a:pt x="1743945" y="954617"/>
                </a:cubicBezTo>
                <a:cubicBezTo>
                  <a:pt x="1743945" y="1481837"/>
                  <a:pt x="1316548" y="1909234"/>
                  <a:pt x="789328" y="1909234"/>
                </a:cubicBezTo>
                <a:cubicBezTo>
                  <a:pt x="461080" y="1909234"/>
                  <a:pt x="171527" y="1743562"/>
                  <a:pt x="0" y="1491086"/>
                </a:cubicBezTo>
                <a:lnTo>
                  <a:pt x="0" y="418149"/>
                </a:lnTo>
                <a:cubicBezTo>
                  <a:pt x="171527" y="165673"/>
                  <a:pt x="461080" y="0"/>
                  <a:pt x="789328"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53" name="Oval 52"/>
          <p:cNvSpPr>
            <a:spLocks noChangeAspect="1"/>
          </p:cNvSpPr>
          <p:nvPr/>
        </p:nvSpPr>
        <p:spPr>
          <a:xfrm>
            <a:off x="520638" y="1095310"/>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52" name="Oval 51"/>
          <p:cNvSpPr>
            <a:spLocks noChangeAspect="1"/>
          </p:cNvSpPr>
          <p:nvPr/>
        </p:nvSpPr>
        <p:spPr>
          <a:xfrm>
            <a:off x="1878729" y="282933"/>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54" name="Oval 53"/>
          <p:cNvSpPr>
            <a:spLocks noChangeAspect="1"/>
          </p:cNvSpPr>
          <p:nvPr/>
        </p:nvSpPr>
        <p:spPr>
          <a:xfrm>
            <a:off x="520637" y="5729135"/>
            <a:ext cx="1909234" cy="1193756"/>
          </a:xfrm>
          <a:custGeom>
            <a:avLst/>
            <a:gdLst/>
            <a:ahLst/>
            <a:cxnLst/>
            <a:rect l="l" t="t" r="r" b="b"/>
            <a:pathLst>
              <a:path w="1909234" h="1193756">
                <a:moveTo>
                  <a:pt x="954617" y="0"/>
                </a:moveTo>
                <a:cubicBezTo>
                  <a:pt x="1481837" y="0"/>
                  <a:pt x="1909234" y="427397"/>
                  <a:pt x="1909234" y="954617"/>
                </a:cubicBezTo>
                <a:cubicBezTo>
                  <a:pt x="1909234" y="1037305"/>
                  <a:pt x="1898721" y="1117537"/>
                  <a:pt x="1877819" y="1193756"/>
                </a:cubicBezTo>
                <a:lnTo>
                  <a:pt x="31415" y="1193756"/>
                </a:lnTo>
                <a:cubicBezTo>
                  <a:pt x="10513" y="1117537"/>
                  <a:pt x="0" y="1037305"/>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0" name="Oval 129"/>
          <p:cNvSpPr>
            <a:spLocks noChangeAspect="1"/>
          </p:cNvSpPr>
          <p:nvPr/>
        </p:nvSpPr>
        <p:spPr>
          <a:xfrm>
            <a:off x="-46711" y="-61709"/>
            <a:ext cx="1449107" cy="1677064"/>
          </a:xfrm>
          <a:custGeom>
            <a:avLst/>
            <a:gdLst/>
            <a:ahLst/>
            <a:cxnLst/>
            <a:rect l="l" t="t" r="r" b="b"/>
            <a:pathLst>
              <a:path w="1449107" h="1677064">
                <a:moveTo>
                  <a:pt x="0" y="0"/>
                </a:moveTo>
                <a:lnTo>
                  <a:pt x="1112019" y="0"/>
                </a:lnTo>
                <a:cubicBezTo>
                  <a:pt x="1319407" y="171874"/>
                  <a:pt x="1449107" y="432014"/>
                  <a:pt x="1449107" y="722447"/>
                </a:cubicBezTo>
                <a:cubicBezTo>
                  <a:pt x="1449107" y="1249667"/>
                  <a:pt x="1021710" y="1677064"/>
                  <a:pt x="494490" y="1677064"/>
                </a:cubicBezTo>
                <a:cubicBezTo>
                  <a:pt x="313232" y="1677064"/>
                  <a:pt x="143772" y="1626546"/>
                  <a:pt x="0" y="1537872"/>
                </a:cubicBezTo>
                <a:close/>
              </a:path>
            </a:pathLst>
          </a:custGeom>
          <a:solidFill>
            <a:schemeClr val="tx2">
              <a:lumMod val="75000"/>
              <a:alpha val="14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1" name="Oval 130"/>
          <p:cNvSpPr>
            <a:spLocks noChangeAspect="1"/>
          </p:cNvSpPr>
          <p:nvPr/>
        </p:nvSpPr>
        <p:spPr>
          <a:xfrm>
            <a:off x="924113" y="-161623"/>
            <a:ext cx="1909233" cy="1909233"/>
          </a:xfrm>
          <a:prstGeom prst="ellipse">
            <a:avLst/>
          </a:prstGeom>
          <a:solidFill>
            <a:schemeClr val="tx2">
              <a:lumMod val="75000"/>
              <a:alpha val="2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2" name="Oval 131"/>
          <p:cNvSpPr>
            <a:spLocks noChangeAspect="1"/>
          </p:cNvSpPr>
          <p:nvPr/>
        </p:nvSpPr>
        <p:spPr>
          <a:xfrm>
            <a:off x="0" y="66073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3" name="Oval 132"/>
          <p:cNvSpPr>
            <a:spLocks noChangeAspect="1"/>
          </p:cNvSpPr>
          <p:nvPr/>
        </p:nvSpPr>
        <p:spPr>
          <a:xfrm>
            <a:off x="7497531" y="-61709"/>
            <a:ext cx="1694467" cy="1677064"/>
          </a:xfrm>
          <a:custGeom>
            <a:avLst/>
            <a:gdLst/>
            <a:ahLst/>
            <a:cxnLst/>
            <a:rect l="l" t="t" r="r" b="b"/>
            <a:pathLst>
              <a:path w="1694467" h="1677064">
                <a:moveTo>
                  <a:pt x="337088" y="0"/>
                </a:moveTo>
                <a:lnTo>
                  <a:pt x="1573463" y="0"/>
                </a:lnTo>
                <a:cubicBezTo>
                  <a:pt x="1618202" y="37449"/>
                  <a:pt x="1658454" y="79950"/>
                  <a:pt x="1694467" y="126010"/>
                </a:cubicBezTo>
                <a:lnTo>
                  <a:pt x="1694467" y="1318884"/>
                </a:lnTo>
                <a:cubicBezTo>
                  <a:pt x="1522840" y="1538397"/>
                  <a:pt x="1254922" y="1677064"/>
                  <a:pt x="954617" y="1677064"/>
                </a:cubicBezTo>
                <a:cubicBezTo>
                  <a:pt x="427397" y="1677064"/>
                  <a:pt x="0" y="1249667"/>
                  <a:pt x="0" y="722447"/>
                </a:cubicBezTo>
                <a:cubicBezTo>
                  <a:pt x="0" y="432014"/>
                  <a:pt x="129700" y="171874"/>
                  <a:pt x="337088" y="0"/>
                </a:cubicBezTo>
                <a:close/>
              </a:path>
            </a:pathLst>
          </a:custGeom>
          <a:solidFill>
            <a:schemeClr val="accent3">
              <a:lumMod val="60000"/>
              <a:lumOff val="40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4" name="Oval 133"/>
          <p:cNvSpPr>
            <a:spLocks noChangeAspect="1"/>
          </p:cNvSpPr>
          <p:nvPr/>
        </p:nvSpPr>
        <p:spPr>
          <a:xfrm>
            <a:off x="6117502" y="-61708"/>
            <a:ext cx="1909234" cy="1705448"/>
          </a:xfrm>
          <a:custGeom>
            <a:avLst/>
            <a:gdLst/>
            <a:ahLst/>
            <a:cxnLst/>
            <a:rect l="l" t="t" r="r" b="b"/>
            <a:pathLst>
              <a:path w="1909234" h="1705448">
                <a:moveTo>
                  <a:pt x="371490" y="0"/>
                </a:moveTo>
                <a:lnTo>
                  <a:pt x="1537745" y="0"/>
                </a:lnTo>
                <a:cubicBezTo>
                  <a:pt x="1764760" y="171517"/>
                  <a:pt x="1909234" y="444302"/>
                  <a:pt x="1909234" y="750831"/>
                </a:cubicBezTo>
                <a:cubicBezTo>
                  <a:pt x="1909234" y="1278051"/>
                  <a:pt x="1481837" y="1705448"/>
                  <a:pt x="954617" y="1705448"/>
                </a:cubicBezTo>
                <a:cubicBezTo>
                  <a:pt x="427397" y="1705448"/>
                  <a:pt x="0" y="1278051"/>
                  <a:pt x="0" y="750831"/>
                </a:cubicBezTo>
                <a:cubicBezTo>
                  <a:pt x="0" y="444302"/>
                  <a:pt x="144474" y="171517"/>
                  <a:pt x="371490" y="0"/>
                </a:cubicBezTo>
                <a:close/>
              </a:path>
            </a:pathLst>
          </a:cu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5" name="Oval 134"/>
          <p:cNvSpPr>
            <a:spLocks noChangeAspect="1"/>
          </p:cNvSpPr>
          <p:nvPr/>
        </p:nvSpPr>
        <p:spPr>
          <a:xfrm>
            <a:off x="7494454" y="1095309"/>
            <a:ext cx="1697544" cy="1909234"/>
          </a:xfrm>
          <a:custGeom>
            <a:avLst/>
            <a:gdLst/>
            <a:ahLst/>
            <a:cxnLst/>
            <a:rect l="l" t="t" r="r" b="b"/>
            <a:pathLst>
              <a:path w="1697544" h="1909234">
                <a:moveTo>
                  <a:pt x="954617" y="0"/>
                </a:moveTo>
                <a:cubicBezTo>
                  <a:pt x="1256666" y="0"/>
                  <a:pt x="1525952" y="140283"/>
                  <a:pt x="1697544" y="361910"/>
                </a:cubicBezTo>
                <a:lnTo>
                  <a:pt x="1697544" y="1547324"/>
                </a:lnTo>
                <a:cubicBezTo>
                  <a:pt x="1525952" y="1768951"/>
                  <a:pt x="1256666" y="1909234"/>
                  <a:pt x="954617" y="1909234"/>
                </a:cubicBezTo>
                <a:cubicBezTo>
                  <a:pt x="427397" y="1909234"/>
                  <a:pt x="0" y="1481837"/>
                  <a:pt x="0" y="954617"/>
                </a:cubicBezTo>
                <a:cubicBezTo>
                  <a:pt x="0" y="427397"/>
                  <a:pt x="427397" y="0"/>
                  <a:pt x="954617" y="0"/>
                </a:cubicBezTo>
                <a:close/>
              </a:path>
            </a:pathLst>
          </a:cu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6" name="Oval 135"/>
          <p:cNvSpPr>
            <a:spLocks noChangeAspect="1"/>
          </p:cNvSpPr>
          <p:nvPr/>
        </p:nvSpPr>
        <p:spPr>
          <a:xfrm>
            <a:off x="8056674" y="5140346"/>
            <a:ext cx="1137194" cy="1759729"/>
          </a:xfrm>
          <a:custGeom>
            <a:avLst/>
            <a:gdLst/>
            <a:ahLst/>
            <a:cxnLst/>
            <a:rect l="l" t="t" r="r" b="b"/>
            <a:pathLst>
              <a:path w="1137194" h="1759729">
                <a:moveTo>
                  <a:pt x="954617" y="0"/>
                </a:moveTo>
                <a:cubicBezTo>
                  <a:pt x="1017088" y="0"/>
                  <a:pt x="1078157" y="6001"/>
                  <a:pt x="1137194" y="17897"/>
                </a:cubicBezTo>
                <a:lnTo>
                  <a:pt x="1137194" y="1759729"/>
                </a:lnTo>
                <a:lnTo>
                  <a:pt x="443151" y="1759729"/>
                </a:lnTo>
                <a:cubicBezTo>
                  <a:pt x="176544" y="1591075"/>
                  <a:pt x="0" y="1293463"/>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7" name="Oval 136"/>
          <p:cNvSpPr>
            <a:spLocks noChangeAspect="1"/>
          </p:cNvSpPr>
          <p:nvPr/>
        </p:nvSpPr>
        <p:spPr>
          <a:xfrm>
            <a:off x="6661711" y="4362912"/>
            <a:ext cx="1909233" cy="1909233"/>
          </a:xfrm>
          <a:prstGeom prst="ellipse">
            <a:avLst/>
          </a:prstGeom>
          <a:solidFill>
            <a:schemeClr val="tx2">
              <a:lumMod val="75000"/>
              <a:alpha val="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8" name="Oval 137"/>
          <p:cNvSpPr>
            <a:spLocks noChangeAspect="1"/>
          </p:cNvSpPr>
          <p:nvPr/>
        </p:nvSpPr>
        <p:spPr>
          <a:xfrm>
            <a:off x="-69625" y="4948766"/>
            <a:ext cx="1353860" cy="1909234"/>
          </a:xfrm>
          <a:custGeom>
            <a:avLst/>
            <a:gdLst/>
            <a:ahLst/>
            <a:cxnLst/>
            <a:rect l="l" t="t" r="r" b="b"/>
            <a:pathLst>
              <a:path w="1353860" h="1909234">
                <a:moveTo>
                  <a:pt x="399243" y="0"/>
                </a:moveTo>
                <a:cubicBezTo>
                  <a:pt x="926463" y="0"/>
                  <a:pt x="1353860" y="427397"/>
                  <a:pt x="1353860" y="954617"/>
                </a:cubicBezTo>
                <a:cubicBezTo>
                  <a:pt x="1353860" y="1481837"/>
                  <a:pt x="926463" y="1909234"/>
                  <a:pt x="399243" y="1909234"/>
                </a:cubicBezTo>
                <a:cubicBezTo>
                  <a:pt x="256544" y="1909234"/>
                  <a:pt x="121158" y="1877924"/>
                  <a:pt x="0" y="1820890"/>
                </a:cubicBezTo>
                <a:lnTo>
                  <a:pt x="0" y="88345"/>
                </a:lnTo>
                <a:cubicBezTo>
                  <a:pt x="121158" y="31311"/>
                  <a:pt x="256544" y="0"/>
                  <a:pt x="399243"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39" name="Oval 138"/>
          <p:cNvSpPr>
            <a:spLocks noChangeAspect="1"/>
          </p:cNvSpPr>
          <p:nvPr/>
        </p:nvSpPr>
        <p:spPr>
          <a:xfrm>
            <a:off x="708471" y="4790336"/>
            <a:ext cx="1909233" cy="1909233"/>
          </a:xfrm>
          <a:prstGeom prst="ellipse">
            <a:avLst/>
          </a:pr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40" name="Oval 139"/>
          <p:cNvSpPr>
            <a:spLocks noChangeAspect="1"/>
          </p:cNvSpPr>
          <p:nvPr/>
        </p:nvSpPr>
        <p:spPr>
          <a:xfrm>
            <a:off x="6117503" y="78398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41" name="Oval 140"/>
          <p:cNvSpPr>
            <a:spLocks noChangeAspect="1"/>
          </p:cNvSpPr>
          <p:nvPr/>
        </p:nvSpPr>
        <p:spPr>
          <a:xfrm>
            <a:off x="6459053" y="5140346"/>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118" name="Oval 117"/>
          <p:cNvSpPr>
            <a:spLocks noChangeAspect="1"/>
          </p:cNvSpPr>
          <p:nvPr/>
        </p:nvSpPr>
        <p:spPr>
          <a:xfrm>
            <a:off x="8398204" y="597861"/>
            <a:ext cx="793794" cy="1252918"/>
          </a:xfrm>
          <a:custGeom>
            <a:avLst/>
            <a:gdLst/>
            <a:ahLst/>
            <a:cxnLst/>
            <a:rect l="l" t="t" r="r" b="b"/>
            <a:pathLst>
              <a:path w="793794" h="1252918">
                <a:moveTo>
                  <a:pt x="626459" y="0"/>
                </a:moveTo>
                <a:cubicBezTo>
                  <a:pt x="684682" y="0"/>
                  <a:pt x="741049" y="7943"/>
                  <a:pt x="793794" y="25480"/>
                </a:cubicBezTo>
                <a:lnTo>
                  <a:pt x="793794" y="1227438"/>
                </a:lnTo>
                <a:cubicBezTo>
                  <a:pt x="741049" y="1244975"/>
                  <a:pt x="684682" y="1252918"/>
                  <a:pt x="626459" y="1252918"/>
                </a:cubicBezTo>
                <a:cubicBezTo>
                  <a:pt x="280475" y="1252918"/>
                  <a:pt x="0" y="972443"/>
                  <a:pt x="0" y="626459"/>
                </a:cubicBezTo>
                <a:cubicBezTo>
                  <a:pt x="0" y="280475"/>
                  <a:pt x="280475" y="0"/>
                  <a:pt x="626459"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9" name="Oval 118"/>
          <p:cNvSpPr>
            <a:spLocks noChangeAspect="1"/>
          </p:cNvSpPr>
          <p:nvPr/>
        </p:nvSpPr>
        <p:spPr>
          <a:xfrm>
            <a:off x="6350100" y="206512"/>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0" name="Oval 119"/>
          <p:cNvSpPr>
            <a:spLocks noChangeAspect="1"/>
          </p:cNvSpPr>
          <p:nvPr/>
        </p:nvSpPr>
        <p:spPr>
          <a:xfrm>
            <a:off x="6872127" y="1450645"/>
            <a:ext cx="1218253" cy="1218253"/>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1" name="Oval 120"/>
          <p:cNvSpPr>
            <a:spLocks noChangeAspect="1"/>
          </p:cNvSpPr>
          <p:nvPr/>
        </p:nvSpPr>
        <p:spPr>
          <a:xfrm>
            <a:off x="7219068" y="2049927"/>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2" name="Oval 121"/>
          <p:cNvSpPr>
            <a:spLocks noChangeAspect="1"/>
          </p:cNvSpPr>
          <p:nvPr/>
        </p:nvSpPr>
        <p:spPr>
          <a:xfrm>
            <a:off x="7749416" y="2661634"/>
            <a:ext cx="721308" cy="721308"/>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3" name="Oval 122"/>
          <p:cNvSpPr>
            <a:spLocks noChangeAspect="1"/>
          </p:cNvSpPr>
          <p:nvPr/>
        </p:nvSpPr>
        <p:spPr>
          <a:xfrm>
            <a:off x="685054" y="-100976"/>
            <a:ext cx="1193676" cy="697815"/>
          </a:xfrm>
          <a:custGeom>
            <a:avLst/>
            <a:gdLst/>
            <a:ahLst/>
            <a:cxnLst/>
            <a:rect l="l" t="t" r="r" b="b"/>
            <a:pathLst>
              <a:path w="1193676" h="697815">
                <a:moveTo>
                  <a:pt x="10179" y="0"/>
                </a:moveTo>
                <a:lnTo>
                  <a:pt x="1183497" y="0"/>
                </a:lnTo>
                <a:cubicBezTo>
                  <a:pt x="1190746" y="32633"/>
                  <a:pt x="1193676" y="66463"/>
                  <a:pt x="1193676" y="100977"/>
                </a:cubicBezTo>
                <a:cubicBezTo>
                  <a:pt x="1193676" y="430602"/>
                  <a:pt x="926463" y="697815"/>
                  <a:pt x="596838" y="697815"/>
                </a:cubicBezTo>
                <a:cubicBezTo>
                  <a:pt x="267213" y="697815"/>
                  <a:pt x="0" y="430602"/>
                  <a:pt x="0" y="100977"/>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4" name="Oval 123"/>
          <p:cNvSpPr>
            <a:spLocks noChangeAspect="1"/>
          </p:cNvSpPr>
          <p:nvPr/>
        </p:nvSpPr>
        <p:spPr>
          <a:xfrm>
            <a:off x="1502638" y="-100976"/>
            <a:ext cx="1029028" cy="459889"/>
          </a:xfrm>
          <a:custGeom>
            <a:avLst/>
            <a:gdLst/>
            <a:ahLst/>
            <a:cxnLst/>
            <a:rect l="l" t="t" r="r" b="b"/>
            <a:pathLst>
              <a:path w="1029028" h="459889">
                <a:moveTo>
                  <a:pt x="0" y="0"/>
                </a:moveTo>
                <a:lnTo>
                  <a:pt x="1029028" y="0"/>
                </a:lnTo>
                <a:cubicBezTo>
                  <a:pt x="1001386" y="259074"/>
                  <a:pt x="781401" y="459889"/>
                  <a:pt x="514514" y="459889"/>
                </a:cubicBezTo>
                <a:cubicBezTo>
                  <a:pt x="247627" y="459889"/>
                  <a:pt x="27642" y="259074"/>
                  <a:pt x="0"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5" name="Oval 124"/>
          <p:cNvSpPr>
            <a:spLocks noChangeAspect="1"/>
          </p:cNvSpPr>
          <p:nvPr/>
        </p:nvSpPr>
        <p:spPr>
          <a:xfrm>
            <a:off x="-69624" y="-100976"/>
            <a:ext cx="590263" cy="612289"/>
          </a:xfrm>
          <a:custGeom>
            <a:avLst/>
            <a:gdLst/>
            <a:ahLst/>
            <a:cxnLst/>
            <a:rect l="l" t="t" r="r" b="b"/>
            <a:pathLst>
              <a:path w="590263" h="612289">
                <a:moveTo>
                  <a:pt x="0" y="0"/>
                </a:moveTo>
                <a:lnTo>
                  <a:pt x="581024" y="0"/>
                </a:lnTo>
                <a:cubicBezTo>
                  <a:pt x="587493" y="29611"/>
                  <a:pt x="590263" y="60308"/>
                  <a:pt x="590263" y="91651"/>
                </a:cubicBezTo>
                <a:cubicBezTo>
                  <a:pt x="590263" y="379191"/>
                  <a:pt x="357165" y="612289"/>
                  <a:pt x="69625" y="612289"/>
                </a:cubicBezTo>
                <a:lnTo>
                  <a:pt x="0" y="605270"/>
                </a:ln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6" name="Oval 125"/>
          <p:cNvSpPr>
            <a:spLocks noChangeAspect="1"/>
          </p:cNvSpPr>
          <p:nvPr/>
        </p:nvSpPr>
        <p:spPr>
          <a:xfrm>
            <a:off x="277432" y="4321783"/>
            <a:ext cx="1396887" cy="1396887"/>
          </a:xfrm>
          <a:prstGeom prst="ellipse">
            <a:avLst/>
          </a:pr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7" name="Oval 126"/>
          <p:cNvSpPr>
            <a:spLocks noChangeAspect="1"/>
          </p:cNvSpPr>
          <p:nvPr/>
        </p:nvSpPr>
        <p:spPr>
          <a:xfrm>
            <a:off x="5792131" y="6489965"/>
            <a:ext cx="1115939" cy="443769"/>
          </a:xfrm>
          <a:custGeom>
            <a:avLst/>
            <a:gdLst/>
            <a:ahLst/>
            <a:cxnLst/>
            <a:rect l="l" t="t" r="r" b="b"/>
            <a:pathLst>
              <a:path w="1115939" h="443769">
                <a:moveTo>
                  <a:pt x="557969" y="0"/>
                </a:moveTo>
                <a:cubicBezTo>
                  <a:pt x="830120" y="0"/>
                  <a:pt x="1058049" y="189335"/>
                  <a:pt x="1115939" y="443769"/>
                </a:cubicBezTo>
                <a:lnTo>
                  <a:pt x="0" y="443769"/>
                </a:lnTo>
                <a:cubicBezTo>
                  <a:pt x="57889" y="189335"/>
                  <a:pt x="285818" y="0"/>
                  <a:pt x="55796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8" name="Oval 127"/>
          <p:cNvSpPr>
            <a:spLocks noChangeAspect="1"/>
          </p:cNvSpPr>
          <p:nvPr/>
        </p:nvSpPr>
        <p:spPr>
          <a:xfrm>
            <a:off x="6127999" y="6408840"/>
            <a:ext cx="1237019" cy="524894"/>
          </a:xfrm>
          <a:custGeom>
            <a:avLst/>
            <a:gdLst/>
            <a:ahLst/>
            <a:cxnLst/>
            <a:rect l="l" t="t" r="r" b="b"/>
            <a:pathLst>
              <a:path w="1237019" h="524894">
                <a:moveTo>
                  <a:pt x="618509" y="0"/>
                </a:moveTo>
                <a:cubicBezTo>
                  <a:pt x="930325" y="0"/>
                  <a:pt x="1189147" y="226891"/>
                  <a:pt x="1237019" y="524894"/>
                </a:cubicBezTo>
                <a:lnTo>
                  <a:pt x="0" y="524894"/>
                </a:lnTo>
                <a:cubicBezTo>
                  <a:pt x="47872" y="226891"/>
                  <a:pt x="306694" y="0"/>
                  <a:pt x="61850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29" name="Oval 128"/>
          <p:cNvSpPr>
            <a:spLocks noChangeAspect="1"/>
          </p:cNvSpPr>
          <p:nvPr/>
        </p:nvSpPr>
        <p:spPr>
          <a:xfrm>
            <a:off x="7577655" y="6408841"/>
            <a:ext cx="1211408" cy="524893"/>
          </a:xfrm>
          <a:custGeom>
            <a:avLst/>
            <a:gdLst/>
            <a:ahLst/>
            <a:cxnLst/>
            <a:rect l="l" t="t" r="r" b="b"/>
            <a:pathLst>
              <a:path w="1211408" h="524893">
                <a:moveTo>
                  <a:pt x="605704" y="0"/>
                </a:moveTo>
                <a:cubicBezTo>
                  <a:pt x="914574" y="0"/>
                  <a:pt x="1170243" y="227782"/>
                  <a:pt x="1211408" y="524893"/>
                </a:cubicBezTo>
                <a:lnTo>
                  <a:pt x="0" y="524893"/>
                </a:lnTo>
                <a:cubicBezTo>
                  <a:pt x="41165" y="227782"/>
                  <a:pt x="296834" y="0"/>
                  <a:pt x="605704"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97" name="Oval 96"/>
          <p:cNvSpPr>
            <a:spLocks noChangeAspect="1"/>
          </p:cNvSpPr>
          <p:nvPr/>
        </p:nvSpPr>
        <p:spPr>
          <a:xfrm>
            <a:off x="11073" y="4941986"/>
            <a:ext cx="611230" cy="61123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98" name="Oval 97"/>
          <p:cNvSpPr>
            <a:spLocks noChangeAspect="1"/>
          </p:cNvSpPr>
          <p:nvPr/>
        </p:nvSpPr>
        <p:spPr>
          <a:xfrm>
            <a:off x="-69625" y="6172569"/>
            <a:ext cx="778097" cy="750322"/>
          </a:xfrm>
          <a:custGeom>
            <a:avLst/>
            <a:gdLst/>
            <a:ahLst/>
            <a:cxnLst/>
            <a:rect l="l" t="t" r="r" b="b"/>
            <a:pathLst>
              <a:path w="778097" h="750322">
                <a:moveTo>
                  <a:pt x="261411" y="0"/>
                </a:moveTo>
                <a:cubicBezTo>
                  <a:pt x="546769" y="0"/>
                  <a:pt x="778097" y="231328"/>
                  <a:pt x="778097" y="516686"/>
                </a:cubicBezTo>
                <a:cubicBezTo>
                  <a:pt x="778097" y="601179"/>
                  <a:pt x="757816" y="680934"/>
                  <a:pt x="719843" y="750322"/>
                </a:cubicBezTo>
                <a:lnTo>
                  <a:pt x="0" y="750322"/>
                </a:lnTo>
                <a:lnTo>
                  <a:pt x="0" y="73330"/>
                </a:lnTo>
                <a:cubicBezTo>
                  <a:pt x="75863" y="26083"/>
                  <a:pt x="165591" y="0"/>
                  <a:pt x="261411"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99" name="Oval 98"/>
          <p:cNvSpPr>
            <a:spLocks noChangeAspect="1"/>
          </p:cNvSpPr>
          <p:nvPr/>
        </p:nvSpPr>
        <p:spPr>
          <a:xfrm>
            <a:off x="-69625" y="5158575"/>
            <a:ext cx="563524" cy="897560"/>
          </a:xfrm>
          <a:custGeom>
            <a:avLst/>
            <a:gdLst/>
            <a:ahLst/>
            <a:cxnLst/>
            <a:rect l="l" t="t" r="r" b="b"/>
            <a:pathLst>
              <a:path w="563524" h="897560">
                <a:moveTo>
                  <a:pt x="114744" y="0"/>
                </a:moveTo>
                <a:cubicBezTo>
                  <a:pt x="362598" y="0"/>
                  <a:pt x="563524" y="200926"/>
                  <a:pt x="563524" y="448780"/>
                </a:cubicBezTo>
                <a:cubicBezTo>
                  <a:pt x="563524" y="696634"/>
                  <a:pt x="362598" y="897560"/>
                  <a:pt x="114744" y="897560"/>
                </a:cubicBezTo>
                <a:cubicBezTo>
                  <a:pt x="74918" y="897560"/>
                  <a:pt x="36304" y="892373"/>
                  <a:pt x="0" y="880900"/>
                </a:cubicBezTo>
                <a:lnTo>
                  <a:pt x="0" y="16661"/>
                </a:lnTo>
                <a:cubicBezTo>
                  <a:pt x="36304" y="5188"/>
                  <a:pt x="74918" y="0"/>
                  <a:pt x="114744"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0" name="Oval 99"/>
          <p:cNvSpPr>
            <a:spLocks noChangeAspect="1"/>
          </p:cNvSpPr>
          <p:nvPr/>
        </p:nvSpPr>
        <p:spPr>
          <a:xfrm>
            <a:off x="-25758" y="482386"/>
            <a:ext cx="598416" cy="905704"/>
          </a:xfrm>
          <a:custGeom>
            <a:avLst/>
            <a:gdLst/>
            <a:ahLst/>
            <a:cxnLst/>
            <a:rect l="l" t="t" r="r" b="b"/>
            <a:pathLst>
              <a:path w="598416" h="905704">
                <a:moveTo>
                  <a:pt x="145564" y="0"/>
                </a:moveTo>
                <a:cubicBezTo>
                  <a:pt x="395667" y="0"/>
                  <a:pt x="598416" y="202749"/>
                  <a:pt x="598416" y="452852"/>
                </a:cubicBezTo>
                <a:cubicBezTo>
                  <a:pt x="598416" y="702955"/>
                  <a:pt x="395667" y="905704"/>
                  <a:pt x="145564" y="905704"/>
                </a:cubicBezTo>
                <a:cubicBezTo>
                  <a:pt x="94398" y="905704"/>
                  <a:pt x="45214" y="897218"/>
                  <a:pt x="0" y="879648"/>
                </a:cubicBezTo>
                <a:lnTo>
                  <a:pt x="0" y="26056"/>
                </a:lnTo>
                <a:cubicBezTo>
                  <a:pt x="45214" y="8486"/>
                  <a:pt x="94398" y="0"/>
                  <a:pt x="145564" y="0"/>
                </a:cubicBezTo>
                <a:close/>
              </a:path>
            </a:pathLst>
          </a:cu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1" name="Oval 100"/>
          <p:cNvSpPr>
            <a:spLocks noChangeAspect="1"/>
          </p:cNvSpPr>
          <p:nvPr/>
        </p:nvSpPr>
        <p:spPr>
          <a:xfrm>
            <a:off x="474208" y="836793"/>
            <a:ext cx="910817" cy="910817"/>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2" name="Oval 101"/>
          <p:cNvSpPr>
            <a:spLocks noChangeAspect="1"/>
          </p:cNvSpPr>
          <p:nvPr/>
        </p:nvSpPr>
        <p:spPr>
          <a:xfrm>
            <a:off x="319223" y="1452260"/>
            <a:ext cx="772993" cy="772993"/>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3" name="Oval 102"/>
          <p:cNvSpPr>
            <a:spLocks noChangeAspect="1"/>
          </p:cNvSpPr>
          <p:nvPr/>
        </p:nvSpPr>
        <p:spPr>
          <a:xfrm>
            <a:off x="371257" y="1886983"/>
            <a:ext cx="610366" cy="610366"/>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4" name="Oval 103"/>
          <p:cNvSpPr>
            <a:spLocks noChangeAspect="1"/>
          </p:cNvSpPr>
          <p:nvPr/>
        </p:nvSpPr>
        <p:spPr>
          <a:xfrm>
            <a:off x="154676" y="1919682"/>
            <a:ext cx="521764" cy="52176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5" name="Oval 104"/>
          <p:cNvSpPr>
            <a:spLocks noChangeAspect="1"/>
          </p:cNvSpPr>
          <p:nvPr/>
        </p:nvSpPr>
        <p:spPr>
          <a:xfrm>
            <a:off x="7302517" y="-61709"/>
            <a:ext cx="910818" cy="750833"/>
          </a:xfrm>
          <a:custGeom>
            <a:avLst/>
            <a:gdLst/>
            <a:ahLst/>
            <a:cxnLst/>
            <a:rect l="l" t="t" r="r" b="b"/>
            <a:pathLst>
              <a:path w="910818" h="750833">
                <a:moveTo>
                  <a:pt x="111441" y="0"/>
                </a:moveTo>
                <a:lnTo>
                  <a:pt x="799378" y="0"/>
                </a:lnTo>
                <a:cubicBezTo>
                  <a:pt x="869408" y="78400"/>
                  <a:pt x="910818" y="182076"/>
                  <a:pt x="910818" y="295424"/>
                </a:cubicBezTo>
                <a:cubicBezTo>
                  <a:pt x="910818" y="546939"/>
                  <a:pt x="706924" y="750833"/>
                  <a:pt x="455409" y="750833"/>
                </a:cubicBezTo>
                <a:cubicBezTo>
                  <a:pt x="203894" y="750833"/>
                  <a:pt x="0" y="546939"/>
                  <a:pt x="0" y="295424"/>
                </a:cubicBezTo>
                <a:cubicBezTo>
                  <a:pt x="0" y="182076"/>
                  <a:pt x="41410" y="78400"/>
                  <a:pt x="111441"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6" name="Oval 105"/>
          <p:cNvSpPr>
            <a:spLocks noChangeAspect="1"/>
          </p:cNvSpPr>
          <p:nvPr/>
        </p:nvSpPr>
        <p:spPr>
          <a:xfrm>
            <a:off x="8718124" y="-61709"/>
            <a:ext cx="473874" cy="613011"/>
          </a:xfrm>
          <a:custGeom>
            <a:avLst/>
            <a:gdLst/>
            <a:ahLst/>
            <a:cxnLst/>
            <a:rect l="l" t="t" r="r" b="b"/>
            <a:pathLst>
              <a:path w="473874" h="613011">
                <a:moveTo>
                  <a:pt x="29684" y="0"/>
                </a:moveTo>
                <a:lnTo>
                  <a:pt x="473874" y="0"/>
                </a:lnTo>
                <a:lnTo>
                  <a:pt x="473874" y="611150"/>
                </a:lnTo>
                <a:cubicBezTo>
                  <a:pt x="467789" y="612887"/>
                  <a:pt x="461614" y="613011"/>
                  <a:pt x="455409" y="613011"/>
                </a:cubicBezTo>
                <a:cubicBezTo>
                  <a:pt x="203894" y="613011"/>
                  <a:pt x="0" y="409117"/>
                  <a:pt x="0" y="157602"/>
                </a:cubicBezTo>
                <a:cubicBezTo>
                  <a:pt x="0" y="101995"/>
                  <a:pt x="9966" y="48716"/>
                  <a:pt x="29684"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7" name="Oval 106"/>
          <p:cNvSpPr>
            <a:spLocks noChangeAspect="1"/>
          </p:cNvSpPr>
          <p:nvPr/>
        </p:nvSpPr>
        <p:spPr>
          <a:xfrm>
            <a:off x="7748238" y="282933"/>
            <a:ext cx="1128521" cy="1128521"/>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8" name="Oval 107"/>
          <p:cNvSpPr>
            <a:spLocks noChangeAspect="1"/>
          </p:cNvSpPr>
          <p:nvPr/>
        </p:nvSpPr>
        <p:spPr>
          <a:xfrm>
            <a:off x="8914718" y="749603"/>
            <a:ext cx="277280" cy="907992"/>
          </a:xfrm>
          <a:custGeom>
            <a:avLst/>
            <a:gdLst/>
            <a:ahLst/>
            <a:cxnLst/>
            <a:rect l="l" t="t" r="r" b="b"/>
            <a:pathLst>
              <a:path w="277280" h="907992">
                <a:moveTo>
                  <a:pt x="277280" y="0"/>
                </a:moveTo>
                <a:lnTo>
                  <a:pt x="277280" y="907992"/>
                </a:lnTo>
                <a:cubicBezTo>
                  <a:pt x="112021" y="824131"/>
                  <a:pt x="0" y="652146"/>
                  <a:pt x="0" y="453996"/>
                </a:cubicBezTo>
                <a:cubicBezTo>
                  <a:pt x="0" y="255847"/>
                  <a:pt x="112021" y="83861"/>
                  <a:pt x="277280"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9" name="Oval 108"/>
          <p:cNvSpPr>
            <a:spLocks noChangeAspect="1"/>
          </p:cNvSpPr>
          <p:nvPr/>
        </p:nvSpPr>
        <p:spPr>
          <a:xfrm>
            <a:off x="7590871" y="728498"/>
            <a:ext cx="969734" cy="96973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0" name="Oval 109"/>
          <p:cNvSpPr>
            <a:spLocks noChangeAspect="1"/>
          </p:cNvSpPr>
          <p:nvPr/>
        </p:nvSpPr>
        <p:spPr>
          <a:xfrm>
            <a:off x="7470041" y="1326476"/>
            <a:ext cx="608190" cy="608190"/>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1" name="Oval 110"/>
          <p:cNvSpPr>
            <a:spLocks noChangeAspect="1"/>
          </p:cNvSpPr>
          <p:nvPr/>
        </p:nvSpPr>
        <p:spPr>
          <a:xfrm>
            <a:off x="7629941" y="5611427"/>
            <a:ext cx="738345"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2" name="Oval 111"/>
          <p:cNvSpPr>
            <a:spLocks noChangeAspect="1"/>
          </p:cNvSpPr>
          <p:nvPr/>
        </p:nvSpPr>
        <p:spPr>
          <a:xfrm>
            <a:off x="6972882" y="5242254"/>
            <a:ext cx="738345" cy="7383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3" name="Oval 112"/>
          <p:cNvSpPr>
            <a:spLocks noChangeAspect="1"/>
          </p:cNvSpPr>
          <p:nvPr/>
        </p:nvSpPr>
        <p:spPr>
          <a:xfrm>
            <a:off x="7494454" y="4928166"/>
            <a:ext cx="738345"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4" name="Oval 113"/>
          <p:cNvSpPr>
            <a:spLocks noChangeAspect="1"/>
          </p:cNvSpPr>
          <p:nvPr/>
        </p:nvSpPr>
        <p:spPr>
          <a:xfrm>
            <a:off x="8229034" y="5666511"/>
            <a:ext cx="605634" cy="605634"/>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5" name="Oval 114"/>
          <p:cNvSpPr>
            <a:spLocks noChangeAspect="1"/>
          </p:cNvSpPr>
          <p:nvPr/>
        </p:nvSpPr>
        <p:spPr>
          <a:xfrm>
            <a:off x="8078231" y="4097842"/>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6" name="Oval 115"/>
          <p:cNvSpPr>
            <a:spLocks noChangeAspect="1"/>
          </p:cNvSpPr>
          <p:nvPr/>
        </p:nvSpPr>
        <p:spPr>
          <a:xfrm>
            <a:off x="8411816" y="5057878"/>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17" name="Oval 116"/>
          <p:cNvSpPr>
            <a:spLocks noChangeAspect="1"/>
          </p:cNvSpPr>
          <p:nvPr/>
        </p:nvSpPr>
        <p:spPr>
          <a:xfrm>
            <a:off x="8688590" y="4790335"/>
            <a:ext cx="503408" cy="553550"/>
          </a:xfrm>
          <a:custGeom>
            <a:avLst/>
            <a:gdLst/>
            <a:ahLst/>
            <a:cxnLst/>
            <a:rect l="l" t="t" r="r" b="b"/>
            <a:pathLst>
              <a:path w="503408" h="553550">
                <a:moveTo>
                  <a:pt x="276775" y="0"/>
                </a:moveTo>
                <a:cubicBezTo>
                  <a:pt x="370698" y="0"/>
                  <a:pt x="453694" y="46784"/>
                  <a:pt x="503408" y="118545"/>
                </a:cubicBezTo>
                <a:lnTo>
                  <a:pt x="503408" y="435005"/>
                </a:lnTo>
                <a:cubicBezTo>
                  <a:pt x="453694" y="506767"/>
                  <a:pt x="370698" y="553550"/>
                  <a:pt x="276775" y="553550"/>
                </a:cubicBezTo>
                <a:cubicBezTo>
                  <a:pt x="123916" y="553550"/>
                  <a:pt x="0" y="429634"/>
                  <a:pt x="0" y="276775"/>
                </a:cubicBezTo>
                <a:cubicBezTo>
                  <a:pt x="0" y="123916"/>
                  <a:pt x="123916" y="0"/>
                  <a:pt x="276775"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tint val="75000"/>
                  </a:schemeClr>
                </a:solidFill>
              </a:defRPr>
            </a:lvl1pPr>
          </a:lstStyle>
          <a:p>
            <a:fld id="{28ABA559-B7B4-4E78-939A-C8981126948D}" type="datetimeFigureOut">
              <a:rPr lang="en-US" smtClean="0">
                <a:solidFill>
                  <a:prstClr val="white">
                    <a:tint val="75000"/>
                  </a:prstClr>
                </a:solidFill>
              </a:rPr>
              <a:pPr/>
              <a:t>7/22/2016</a:t>
            </a:fld>
            <a:endParaRPr lang="en-US">
              <a:solidFill>
                <a:prstClr val="white">
                  <a:tint val="75000"/>
                </a:prstClr>
              </a:solidFill>
            </a:endParaRPr>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tint val="75000"/>
                  </a:schemeClr>
                </a:solidFill>
              </a:defRPr>
            </a:lvl1pPr>
          </a:lstStyle>
          <a:p>
            <a:fld id="{B5AFD66F-5360-45D5-9B8B-C42F1CAE0C4C}" type="slidenum">
              <a:rPr lang="en-US" smtClean="0">
                <a:solidFill>
                  <a:prstClr val="white">
                    <a:tint val="75000"/>
                  </a:prstClr>
                </a:solidFill>
              </a:rPr>
              <a:pPr/>
              <a:t>‹#›</a:t>
            </a:fld>
            <a:endParaRPr lang="en-US">
              <a:solidFill>
                <a:prstClr val="white">
                  <a:tint val="75000"/>
                </a:prstClr>
              </a:solidFill>
            </a:endParaRPr>
          </a:p>
        </p:txBody>
      </p:sp>
      <p:sp>
        <p:nvSpPr>
          <p:cNvPr id="55" name="Oval 54"/>
          <p:cNvSpPr>
            <a:spLocks noChangeAspect="1"/>
          </p:cNvSpPr>
          <p:nvPr/>
        </p:nvSpPr>
        <p:spPr>
          <a:xfrm>
            <a:off x="1583172" y="5454223"/>
            <a:ext cx="1909234" cy="1468668"/>
          </a:xfrm>
          <a:custGeom>
            <a:avLst/>
            <a:gdLst/>
            <a:ahLst/>
            <a:cxnLst/>
            <a:rect l="l" t="t" r="r" b="b"/>
            <a:pathLst>
              <a:path w="1909234" h="1468668">
                <a:moveTo>
                  <a:pt x="954617" y="0"/>
                </a:moveTo>
                <a:cubicBezTo>
                  <a:pt x="1481837" y="0"/>
                  <a:pt x="1909234" y="427397"/>
                  <a:pt x="1909234" y="954617"/>
                </a:cubicBezTo>
                <a:cubicBezTo>
                  <a:pt x="1909234" y="1144075"/>
                  <a:pt x="1854043" y="1320642"/>
                  <a:pt x="1758159" y="1468668"/>
                </a:cubicBezTo>
                <a:lnTo>
                  <a:pt x="151075" y="1468668"/>
                </a:lnTo>
                <a:cubicBezTo>
                  <a:pt x="55192" y="1320642"/>
                  <a:pt x="0" y="1144075"/>
                  <a:pt x="0" y="954617"/>
                </a:cubicBezTo>
                <a:cubicBezTo>
                  <a:pt x="0" y="427397"/>
                  <a:pt x="427397" y="0"/>
                  <a:pt x="954617"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57" name="Oval 56"/>
          <p:cNvSpPr>
            <a:spLocks noChangeAspect="1"/>
          </p:cNvSpPr>
          <p:nvPr/>
        </p:nvSpPr>
        <p:spPr>
          <a:xfrm>
            <a:off x="8570944" y="3382942"/>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58" name="Oval 57"/>
          <p:cNvSpPr>
            <a:spLocks noChangeAspect="1"/>
          </p:cNvSpPr>
          <p:nvPr/>
        </p:nvSpPr>
        <p:spPr>
          <a:xfrm>
            <a:off x="8398204" y="35360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59" name="Oval 58"/>
          <p:cNvSpPr>
            <a:spLocks noChangeAspect="1"/>
          </p:cNvSpPr>
          <p:nvPr/>
        </p:nvSpPr>
        <p:spPr>
          <a:xfrm>
            <a:off x="8608408" y="36884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60" name="Oval 59"/>
          <p:cNvSpPr>
            <a:spLocks noChangeAspect="1"/>
          </p:cNvSpPr>
          <p:nvPr/>
        </p:nvSpPr>
        <p:spPr>
          <a:xfrm>
            <a:off x="154676" y="2698928"/>
            <a:ext cx="467627" cy="467627"/>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61" name="Oval 60"/>
          <p:cNvSpPr>
            <a:spLocks noChangeAspect="1"/>
          </p:cNvSpPr>
          <p:nvPr/>
        </p:nvSpPr>
        <p:spPr>
          <a:xfrm>
            <a:off x="474208" y="3166555"/>
            <a:ext cx="458770" cy="45877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62" name="Oval 61"/>
          <p:cNvSpPr>
            <a:spLocks noChangeAspect="1"/>
          </p:cNvSpPr>
          <p:nvPr/>
        </p:nvSpPr>
        <p:spPr>
          <a:xfrm>
            <a:off x="270258" y="3382942"/>
            <a:ext cx="352045" cy="3520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63" name="Oval 62"/>
          <p:cNvSpPr>
            <a:spLocks noChangeAspect="1"/>
          </p:cNvSpPr>
          <p:nvPr/>
        </p:nvSpPr>
        <p:spPr>
          <a:xfrm>
            <a:off x="-86601" y="2581479"/>
            <a:ext cx="1360441" cy="1909234"/>
          </a:xfrm>
          <a:custGeom>
            <a:avLst/>
            <a:gdLst/>
            <a:ahLst/>
            <a:cxnLst/>
            <a:rect l="l" t="t" r="r" b="b"/>
            <a:pathLst>
              <a:path w="1360441" h="1909234">
                <a:moveTo>
                  <a:pt x="405824" y="0"/>
                </a:moveTo>
                <a:cubicBezTo>
                  <a:pt x="933044" y="0"/>
                  <a:pt x="1360441" y="427397"/>
                  <a:pt x="1360441" y="954617"/>
                </a:cubicBezTo>
                <a:cubicBezTo>
                  <a:pt x="1360441" y="1481837"/>
                  <a:pt x="933044" y="1909234"/>
                  <a:pt x="405824" y="1909234"/>
                </a:cubicBezTo>
                <a:cubicBezTo>
                  <a:pt x="260527" y="1909234"/>
                  <a:pt x="122812" y="1876773"/>
                  <a:pt x="0" y="1817719"/>
                </a:cubicBezTo>
                <a:lnTo>
                  <a:pt x="0" y="91515"/>
                </a:lnTo>
                <a:cubicBezTo>
                  <a:pt x="122812" y="32461"/>
                  <a:pt x="260527" y="0"/>
                  <a:pt x="405824"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prstClr val="white"/>
                </a:solidFill>
              </a:ln>
              <a:solidFill>
                <a:prstClr val="white"/>
              </a:solidFill>
            </a:endParaRPr>
          </a:p>
        </p:txBody>
      </p:sp>
      <p:sp>
        <p:nvSpPr>
          <p:cNvPr id="64" name="Oval 63"/>
          <p:cNvSpPr>
            <a:spLocks noChangeAspect="1"/>
          </p:cNvSpPr>
          <p:nvPr/>
        </p:nvSpPr>
        <p:spPr>
          <a:xfrm>
            <a:off x="6173123" y="2395416"/>
            <a:ext cx="1218253" cy="1218253"/>
          </a:xfrm>
          <a:prstGeom prst="ellipse">
            <a:avLst/>
          </a:prstGeom>
          <a:solidFill>
            <a:schemeClr val="tx2">
              <a:lumMod val="75000"/>
              <a:alpha val="10000"/>
            </a:schemeClr>
          </a:solidFill>
          <a:ln w="177800" cap="rnd" cmpd="sng" algn="ctr">
            <a:solidFill>
              <a:schemeClr val="tx2">
                <a:lumMod val="60000"/>
                <a:lumOff val="40000"/>
                <a:alpha val="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973724829"/>
      </p:ext>
    </p:extLst>
  </p:cSld>
  <p:clrMap bg1="dk1" tx1="lt1" bg2="dk2"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iming>
    <p:tnLst>
      <p:par>
        <p:cTn id="1" dur="indefinite" restart="never" nodeType="tmRoot"/>
      </p:par>
    </p:tnLst>
  </p:timing>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40.xml"/><Relationship Id="rId1" Type="http://schemas.openxmlformats.org/officeDocument/2006/relationships/video" Target="https://www.youtube.com/embed/paCAG-ksUgU"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80.xml"/></Relationships>
</file>

<file path=ppt/slides/_rels/slide5.xml.rels><?xml version="1.0" encoding="UTF-8" standalone="yes"?>
<Relationships xmlns="http://schemas.openxmlformats.org/package/2006/relationships"><Relationship Id="rId8" Type="http://schemas.openxmlformats.org/officeDocument/2006/relationships/image" Target="../media/image14.gif"/><Relationship Id="rId13" Type="http://schemas.openxmlformats.org/officeDocument/2006/relationships/image" Target="../media/image19.png"/><Relationship Id="rId3" Type="http://schemas.openxmlformats.org/officeDocument/2006/relationships/slideLayout" Target="../slideLayouts/slideLayout78.xml"/><Relationship Id="rId7" Type="http://schemas.openxmlformats.org/officeDocument/2006/relationships/image" Target="../media/image13.jpeg"/><Relationship Id="rId12" Type="http://schemas.openxmlformats.org/officeDocument/2006/relationships/image" Target="../media/image18.jpeg"/><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12.jpeg"/><Relationship Id="rId11" Type="http://schemas.openxmlformats.org/officeDocument/2006/relationships/image" Target="../media/image17.png"/><Relationship Id="rId5" Type="http://schemas.openxmlformats.org/officeDocument/2006/relationships/image" Target="../media/image11.jpeg"/><Relationship Id="rId10" Type="http://schemas.openxmlformats.org/officeDocument/2006/relationships/image" Target="../media/image16.gif"/><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png"/><Relationship Id="rId12" Type="http://schemas.openxmlformats.org/officeDocument/2006/relationships/image" Target="../media/image31.jpeg"/><Relationship Id="rId2" Type="http://schemas.openxmlformats.org/officeDocument/2006/relationships/image" Target="../media/image21.png"/><Relationship Id="rId1" Type="http://schemas.openxmlformats.org/officeDocument/2006/relationships/slideLayout" Target="../slideLayouts/slideLayout84.xml"/><Relationship Id="rId6" Type="http://schemas.openxmlformats.org/officeDocument/2006/relationships/image" Target="../media/image25.png"/><Relationship Id="rId11" Type="http://schemas.openxmlformats.org/officeDocument/2006/relationships/image" Target="../media/image30.gif"/><Relationship Id="rId5" Type="http://schemas.openxmlformats.org/officeDocument/2006/relationships/image" Target="../media/image24.png"/><Relationship Id="rId10" Type="http://schemas.openxmlformats.org/officeDocument/2006/relationships/image" Target="../media/image29.jpeg"/><Relationship Id="rId4" Type="http://schemas.openxmlformats.org/officeDocument/2006/relationships/image" Target="../media/image23.jpeg"/><Relationship Id="rId9" Type="http://schemas.openxmlformats.org/officeDocument/2006/relationships/image" Target="../media/image28.png"/></Relationships>
</file>

<file path=ppt/slides/_rels/slide7.xml.rels><?xml version="1.0" encoding="UTF-8" standalone="yes"?>
<Relationships xmlns="http://schemas.openxmlformats.org/package/2006/relationships"><Relationship Id="rId8" Type="http://schemas.openxmlformats.org/officeDocument/2006/relationships/image" Target="../media/image33.jpeg"/><Relationship Id="rId3" Type="http://schemas.microsoft.com/office/2007/relationships/media" Target="../media/media3.mp3"/><Relationship Id="rId7" Type="http://schemas.openxmlformats.org/officeDocument/2006/relationships/image" Target="../media/image32.gif"/><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0.png"/><Relationship Id="rId5" Type="http://schemas.openxmlformats.org/officeDocument/2006/relationships/slideLayout" Target="../slideLayouts/slideLayout84.xml"/><Relationship Id="rId4" Type="http://schemas.openxmlformats.org/officeDocument/2006/relationships/audio" Target="../media/media3.mp3"/></Relationships>
</file>

<file path=ppt/slides/_rels/slide8.xml.rels><?xml version="1.0" encoding="UTF-8" standalone="yes"?>
<Relationships xmlns="http://schemas.openxmlformats.org/package/2006/relationships"><Relationship Id="rId8" Type="http://schemas.openxmlformats.org/officeDocument/2006/relationships/image" Target="../media/image16.gif"/><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78.xml"/><Relationship Id="rId6" Type="http://schemas.openxmlformats.org/officeDocument/2006/relationships/image" Target="../media/image14.gif"/><Relationship Id="rId11" Type="http://schemas.openxmlformats.org/officeDocument/2006/relationships/image" Target="../media/image19.pn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1.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png"/><Relationship Id="rId12" Type="http://schemas.openxmlformats.org/officeDocument/2006/relationships/image" Target="../media/image31.jpeg"/><Relationship Id="rId2" Type="http://schemas.openxmlformats.org/officeDocument/2006/relationships/image" Target="../media/image21.png"/><Relationship Id="rId1" Type="http://schemas.openxmlformats.org/officeDocument/2006/relationships/slideLayout" Target="../slideLayouts/slideLayout84.xml"/><Relationship Id="rId6" Type="http://schemas.openxmlformats.org/officeDocument/2006/relationships/image" Target="../media/image25.png"/><Relationship Id="rId11" Type="http://schemas.openxmlformats.org/officeDocument/2006/relationships/image" Target="../media/image30.gif"/><Relationship Id="rId5" Type="http://schemas.openxmlformats.org/officeDocument/2006/relationships/image" Target="../media/image24.png"/><Relationship Id="rId10" Type="http://schemas.openxmlformats.org/officeDocument/2006/relationships/image" Target="../media/image29.jpeg"/><Relationship Id="rId4" Type="http://schemas.openxmlformats.org/officeDocument/2006/relationships/image" Target="../media/image23.jpeg"/><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gif"/><Relationship Id="rId1" Type="http://schemas.openxmlformats.org/officeDocument/2006/relationships/slideLayout" Target="../slideLayouts/slideLayout84.xml"/><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gi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44.jpeg"/><Relationship Id="rId13" Type="http://schemas.openxmlformats.org/officeDocument/2006/relationships/image" Target="../media/image49.jpeg"/><Relationship Id="rId3" Type="http://schemas.openxmlformats.org/officeDocument/2006/relationships/image" Target="../media/image39.jpeg"/><Relationship Id="rId7" Type="http://schemas.openxmlformats.org/officeDocument/2006/relationships/image" Target="../media/image43.jpeg"/><Relationship Id="rId12" Type="http://schemas.openxmlformats.org/officeDocument/2006/relationships/image" Target="../media/image48.jpeg"/><Relationship Id="rId2" Type="http://schemas.openxmlformats.org/officeDocument/2006/relationships/image" Target="../media/image2.jpeg"/><Relationship Id="rId1" Type="http://schemas.openxmlformats.org/officeDocument/2006/relationships/slideLayout" Target="../slideLayouts/slideLayout95.xml"/><Relationship Id="rId6" Type="http://schemas.openxmlformats.org/officeDocument/2006/relationships/image" Target="../media/image42.jpeg"/><Relationship Id="rId11" Type="http://schemas.openxmlformats.org/officeDocument/2006/relationships/image" Target="../media/image47.png"/><Relationship Id="rId5" Type="http://schemas.openxmlformats.org/officeDocument/2006/relationships/image" Target="../media/image41.jpeg"/><Relationship Id="rId10" Type="http://schemas.openxmlformats.org/officeDocument/2006/relationships/image" Target="../media/image46.jpeg"/><Relationship Id="rId4" Type="http://schemas.openxmlformats.org/officeDocument/2006/relationships/image" Target="../media/image40.jpeg"/><Relationship Id="rId9" Type="http://schemas.openxmlformats.org/officeDocument/2006/relationships/image" Target="../media/image45.png"/></Relationships>
</file>

<file path=ppt/slides/_rels/slide1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4.wma"/><Relationship Id="rId1" Type="http://schemas.microsoft.com/office/2007/relationships/media" Target="../media/media4.wma"/><Relationship Id="rId5" Type="http://schemas.openxmlformats.org/officeDocument/2006/relationships/image" Target="../media/image20.png"/><Relationship Id="rId4" Type="http://schemas.openxmlformats.org/officeDocument/2006/relationships/image" Target="../media/image51.jpeg"/></Relationships>
</file>

<file path=ppt/slides/_rels/slide1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47.xml"/><Relationship Id="rId5" Type="http://schemas.openxmlformats.org/officeDocument/2006/relationships/image" Target="../media/image55.png"/><Relationship Id="rId4" Type="http://schemas.openxmlformats.org/officeDocument/2006/relationships/image" Target="../media/image54.jpeg"/></Relationships>
</file>

<file path=ppt/slides/_rels/slide3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5.wma"/><Relationship Id="rId1" Type="http://schemas.microsoft.com/office/2007/relationships/media" Target="../media/media5.wma"/><Relationship Id="rId6" Type="http://schemas.openxmlformats.org/officeDocument/2006/relationships/image" Target="../media/image60.jpeg"/><Relationship Id="rId5" Type="http://schemas.openxmlformats.org/officeDocument/2006/relationships/image" Target="../media/image59.png"/><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9.jpeg"/><Relationship Id="rId1" Type="http://schemas.openxmlformats.org/officeDocument/2006/relationships/slideLayout" Target="../slideLayouts/slideLayout18.xml"/><Relationship Id="rId4" Type="http://schemas.openxmlformats.org/officeDocument/2006/relationships/image" Target="../media/image66.jpeg"/></Relationships>
</file>

<file path=ppt/slides/_rels/slide4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68.gif"/><Relationship Id="rId2" Type="http://schemas.openxmlformats.org/officeDocument/2006/relationships/image" Target="../media/image67.jpeg"/><Relationship Id="rId1" Type="http://schemas.openxmlformats.org/officeDocument/2006/relationships/slideLayout" Target="../slideLayouts/slideLayout18.xml"/><Relationship Id="rId4" Type="http://schemas.openxmlformats.org/officeDocument/2006/relationships/image" Target="../media/image69.jpeg"/></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73.jpg"/><Relationship Id="rId2" Type="http://schemas.openxmlformats.org/officeDocument/2006/relationships/image" Target="../media/image11.jpeg"/><Relationship Id="rId1" Type="http://schemas.openxmlformats.org/officeDocument/2006/relationships/slideLayout" Target="../slideLayouts/slideLayout18.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jpeg"/></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8.xml"/><Relationship Id="rId1" Type="http://schemas.openxmlformats.org/officeDocument/2006/relationships/vmlDrawing" Target="../drawings/vmlDrawing1.vml"/><Relationship Id="rId6" Type="http://schemas.openxmlformats.org/officeDocument/2006/relationships/image" Target="../media/image76.png"/><Relationship Id="rId5" Type="http://schemas.openxmlformats.org/officeDocument/2006/relationships/image" Target="../media/image75.wmf"/><Relationship Id="rId4" Type="http://schemas.openxmlformats.org/officeDocument/2006/relationships/image" Target="../media/image74.wmf"/></Relationships>
</file>

<file path=ppt/slides/_rels/slide4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8.xml"/><Relationship Id="rId4" Type="http://schemas.openxmlformats.org/officeDocument/2006/relationships/image" Target="../media/image79.png"/></Relationships>
</file>

<file path=ppt/slides/_rels/slide45.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68.gif"/><Relationship Id="rId2" Type="http://schemas.openxmlformats.org/officeDocument/2006/relationships/image" Target="../media/image67.jpeg"/><Relationship Id="rId1" Type="http://schemas.openxmlformats.org/officeDocument/2006/relationships/slideLayout" Target="../slideLayouts/slideLayout18.xml"/><Relationship Id="rId4" Type="http://schemas.openxmlformats.org/officeDocument/2006/relationships/image" Target="../media/image69.jpeg"/></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73.jpg"/><Relationship Id="rId2" Type="http://schemas.openxmlformats.org/officeDocument/2006/relationships/image" Target="../media/image11.jpeg"/><Relationship Id="rId1" Type="http://schemas.openxmlformats.org/officeDocument/2006/relationships/slideLayout" Target="../slideLayouts/slideLayout40.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jpeg"/></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0.xml"/><Relationship Id="rId1" Type="http://schemas.openxmlformats.org/officeDocument/2006/relationships/vmlDrawing" Target="../drawings/vmlDrawing2.vml"/><Relationship Id="rId6" Type="http://schemas.openxmlformats.org/officeDocument/2006/relationships/image" Target="../media/image76.png"/><Relationship Id="rId5" Type="http://schemas.openxmlformats.org/officeDocument/2006/relationships/image" Target="../media/image75.wmf"/><Relationship Id="rId4" Type="http://schemas.openxmlformats.org/officeDocument/2006/relationships/image" Target="../media/image74.w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81.png"/><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8.xml"/></Relationships>
</file>

<file path=ppt/slides/_rels/slide53.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8.xml"/></Relationships>
</file>

<file path=ppt/slides/_rels/slide5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52.jpeg"/><Relationship Id="rId1" Type="http://schemas.openxmlformats.org/officeDocument/2006/relationships/slideLayout" Target="../slideLayouts/slideLayout106.xml"/><Relationship Id="rId5" Type="http://schemas.openxmlformats.org/officeDocument/2006/relationships/image" Target="../media/image86.jpeg"/><Relationship Id="rId4" Type="http://schemas.openxmlformats.org/officeDocument/2006/relationships/image" Target="../media/image85.jpe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06.xml"/><Relationship Id="rId7" Type="http://schemas.openxmlformats.org/officeDocument/2006/relationships/image" Target="../media/image20.png"/><Relationship Id="rId2" Type="http://schemas.openxmlformats.org/officeDocument/2006/relationships/audio" Target="../media/media6.wma"/><Relationship Id="rId1" Type="http://schemas.microsoft.com/office/2007/relationships/media" Target="../media/media6.wma"/><Relationship Id="rId6" Type="http://schemas.openxmlformats.org/officeDocument/2006/relationships/image" Target="../media/image87.jpeg"/><Relationship Id="rId5" Type="http://schemas.openxmlformats.org/officeDocument/2006/relationships/image" Target="../media/image84.jpeg"/><Relationship Id="rId4" Type="http://schemas.openxmlformats.org/officeDocument/2006/relationships/image" Target="../media/image52.jpeg"/></Relationships>
</file>

<file path=ppt/slides/_rels/slide56.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88.jpeg"/><Relationship Id="rId7" Type="http://schemas.openxmlformats.org/officeDocument/2006/relationships/image" Target="../media/image92.jpeg"/><Relationship Id="rId2" Type="http://schemas.openxmlformats.org/officeDocument/2006/relationships/image" Target="../media/image52.jpeg"/><Relationship Id="rId1" Type="http://schemas.openxmlformats.org/officeDocument/2006/relationships/slideLayout" Target="../slideLayouts/slideLayout106.xml"/><Relationship Id="rId6" Type="http://schemas.openxmlformats.org/officeDocument/2006/relationships/image" Target="../media/image91.jpeg"/><Relationship Id="rId5" Type="http://schemas.openxmlformats.org/officeDocument/2006/relationships/image" Target="../media/image90.jpeg"/><Relationship Id="rId10" Type="http://schemas.openxmlformats.org/officeDocument/2006/relationships/image" Target="../media/image95.jpeg"/><Relationship Id="rId4" Type="http://schemas.openxmlformats.org/officeDocument/2006/relationships/image" Target="../media/image89.jpeg"/><Relationship Id="rId9" Type="http://schemas.openxmlformats.org/officeDocument/2006/relationships/image" Target="../media/image94.jpeg"/></Relationships>
</file>

<file path=ppt/slides/_rels/slide5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52.jpeg"/><Relationship Id="rId1" Type="http://schemas.openxmlformats.org/officeDocument/2006/relationships/slideLayout" Target="../slideLayouts/slideLayout106.xml"/><Relationship Id="rId5" Type="http://schemas.openxmlformats.org/officeDocument/2006/relationships/image" Target="../media/image98.jpeg"/><Relationship Id="rId4" Type="http://schemas.openxmlformats.org/officeDocument/2006/relationships/image" Target="../media/image97.jpeg"/></Relationships>
</file>

<file path=ppt/slides/_rels/slide58.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96.jpeg"/><Relationship Id="rId7" Type="http://schemas.openxmlformats.org/officeDocument/2006/relationships/image" Target="../media/image102.jpeg"/><Relationship Id="rId2" Type="http://schemas.openxmlformats.org/officeDocument/2006/relationships/image" Target="../media/image52.jpeg"/><Relationship Id="rId1" Type="http://schemas.openxmlformats.org/officeDocument/2006/relationships/slideLayout" Target="../slideLayouts/slideLayout106.xml"/><Relationship Id="rId6" Type="http://schemas.openxmlformats.org/officeDocument/2006/relationships/image" Target="../media/image101.jpeg"/><Relationship Id="rId5" Type="http://schemas.openxmlformats.org/officeDocument/2006/relationships/image" Target="../media/image100.jpeg"/><Relationship Id="rId10" Type="http://schemas.openxmlformats.org/officeDocument/2006/relationships/image" Target="../media/image105.gif"/><Relationship Id="rId4" Type="http://schemas.openxmlformats.org/officeDocument/2006/relationships/image" Target="../media/image99.jpeg"/><Relationship Id="rId9" Type="http://schemas.openxmlformats.org/officeDocument/2006/relationships/image" Target="../media/image104.jpeg"/></Relationships>
</file>

<file path=ppt/slides/_rels/slide59.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88.jpeg"/><Relationship Id="rId7" Type="http://schemas.openxmlformats.org/officeDocument/2006/relationships/image" Target="../media/image92.jpeg"/><Relationship Id="rId2" Type="http://schemas.openxmlformats.org/officeDocument/2006/relationships/image" Target="../media/image52.jpeg"/><Relationship Id="rId1" Type="http://schemas.openxmlformats.org/officeDocument/2006/relationships/slideLayout" Target="../slideLayouts/slideLayout106.xml"/><Relationship Id="rId6" Type="http://schemas.openxmlformats.org/officeDocument/2006/relationships/image" Target="../media/image91.jpeg"/><Relationship Id="rId5" Type="http://schemas.openxmlformats.org/officeDocument/2006/relationships/image" Target="../media/image90.jpeg"/><Relationship Id="rId10" Type="http://schemas.openxmlformats.org/officeDocument/2006/relationships/image" Target="../media/image95.jpeg"/><Relationship Id="rId4" Type="http://schemas.openxmlformats.org/officeDocument/2006/relationships/image" Target="../media/image89.jpeg"/><Relationship Id="rId9" Type="http://schemas.openxmlformats.org/officeDocument/2006/relationships/image" Target="../media/image94.jpeg"/></Relationships>
</file>

<file path=ppt/slides/_rels/slide6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52.jpeg"/><Relationship Id="rId1" Type="http://schemas.openxmlformats.org/officeDocument/2006/relationships/slideLayout" Target="../slideLayouts/slideLayout106.xml"/><Relationship Id="rId4" Type="http://schemas.openxmlformats.org/officeDocument/2006/relationships/image" Target="../media/image106.jpeg"/></Relationships>
</file>

<file path=ppt/slides/_rels/slide61.xml.rels><?xml version="1.0" encoding="UTF-8" standalone="yes"?>
<Relationships xmlns="http://schemas.openxmlformats.org/package/2006/relationships"><Relationship Id="rId3" Type="http://schemas.openxmlformats.org/officeDocument/2006/relationships/image" Target="../media/image107.gif"/><Relationship Id="rId2" Type="http://schemas.openxmlformats.org/officeDocument/2006/relationships/image" Target="../media/image52.jpeg"/><Relationship Id="rId1" Type="http://schemas.openxmlformats.org/officeDocument/2006/relationships/slideLayout" Target="../slideLayouts/slideLayout106.xml"/><Relationship Id="rId5" Type="http://schemas.openxmlformats.org/officeDocument/2006/relationships/image" Target="../media/image108.png"/><Relationship Id="rId4" Type="http://schemas.openxmlformats.org/officeDocument/2006/relationships/image" Target="../media/image96.jpeg"/></Relationships>
</file>

<file path=ppt/slides/_rels/slide62.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88.jpeg"/><Relationship Id="rId7" Type="http://schemas.openxmlformats.org/officeDocument/2006/relationships/image" Target="../media/image92.jpeg"/><Relationship Id="rId2" Type="http://schemas.openxmlformats.org/officeDocument/2006/relationships/image" Target="../media/image52.jpeg"/><Relationship Id="rId1" Type="http://schemas.openxmlformats.org/officeDocument/2006/relationships/slideLayout" Target="../slideLayouts/slideLayout106.xml"/><Relationship Id="rId6" Type="http://schemas.openxmlformats.org/officeDocument/2006/relationships/image" Target="../media/image91.jpeg"/><Relationship Id="rId5" Type="http://schemas.openxmlformats.org/officeDocument/2006/relationships/image" Target="../media/image90.jpeg"/><Relationship Id="rId10" Type="http://schemas.openxmlformats.org/officeDocument/2006/relationships/image" Target="../media/image95.jpeg"/><Relationship Id="rId4" Type="http://schemas.openxmlformats.org/officeDocument/2006/relationships/image" Target="../media/image89.jpeg"/><Relationship Id="rId9" Type="http://schemas.openxmlformats.org/officeDocument/2006/relationships/image" Target="../media/image94.jpeg"/></Relationships>
</file>

<file path=ppt/slides/_rels/slide6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52.jpeg"/><Relationship Id="rId1" Type="http://schemas.openxmlformats.org/officeDocument/2006/relationships/slideLayout" Target="../slideLayouts/slideLayout106.xml"/><Relationship Id="rId4" Type="http://schemas.openxmlformats.org/officeDocument/2006/relationships/image" Target="../media/image106.jpeg"/></Relationships>
</file>

<file path=ppt/slides/_rels/slide6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52.jpeg"/><Relationship Id="rId1" Type="http://schemas.openxmlformats.org/officeDocument/2006/relationships/slideLayout" Target="../slideLayouts/slideLayout106.xml"/><Relationship Id="rId4" Type="http://schemas.openxmlformats.org/officeDocument/2006/relationships/image" Target="../media/image87.jpeg"/></Relationships>
</file>

<file path=ppt/slides/_rels/slide65.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8.xml"/></Relationships>
</file>

<file path=ppt/slides/_rels/slide66.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8.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0.jpeg"/><Relationship Id="rId1" Type="http://schemas.openxmlformats.org/officeDocument/2006/relationships/slideLayout" Target="../slideLayouts/slideLayout2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9.xml.rels><?xml version="1.0" encoding="UTF-8" standalone="yes"?>
<Relationships xmlns="http://schemas.openxmlformats.org/package/2006/relationships"><Relationship Id="rId3" Type="http://schemas.openxmlformats.org/officeDocument/2006/relationships/image" Target="../media/image111.gif"/><Relationship Id="rId2" Type="http://schemas.openxmlformats.org/officeDocument/2006/relationships/hyperlink" Target="https://vimeo.com/78853652" TargetMode="Externa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7.mp3"/><Relationship Id="rId1" Type="http://schemas.openxmlformats.org/officeDocument/2006/relationships/audio" Target="NULL" TargetMode="External"/><Relationship Id="rId5" Type="http://schemas.openxmlformats.org/officeDocument/2006/relationships/image" Target="../media/image113.jpeg"/><Relationship Id="rId4" Type="http://schemas.openxmlformats.org/officeDocument/2006/relationships/image" Target="../media/image112.png"/></Relationships>
</file>

<file path=ppt/slides/_rels/slide71.xml.rels><?xml version="1.0" encoding="UTF-8" standalone="yes"?>
<Relationships xmlns="http://schemas.openxmlformats.org/package/2006/relationships"><Relationship Id="rId2" Type="http://schemas.openxmlformats.org/officeDocument/2006/relationships/image" Target="../media/image111.gif"/><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16.gif"/><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7.xml"/><Relationship Id="rId4" Type="http://schemas.openxmlformats.org/officeDocument/2006/relationships/image" Target="../media/image121.gif"/></Relationships>
</file>

<file path=ppt/slides/_rels/slide76.xml.rels><?xml version="1.0" encoding="UTF-8" standalone="yes"?>
<Relationships xmlns="http://schemas.openxmlformats.org/package/2006/relationships"><Relationship Id="rId2" Type="http://schemas.openxmlformats.org/officeDocument/2006/relationships/image" Target="../media/image111.gif"/><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16.gif"/><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jpeg"/><Relationship Id="rId1" Type="http://schemas.openxmlformats.org/officeDocument/2006/relationships/slideLayout" Target="../slideLayouts/slideLayout6.xml"/><Relationship Id="rId6" Type="http://schemas.openxmlformats.org/officeDocument/2006/relationships/image" Target="../media/image126.gif"/><Relationship Id="rId5" Type="http://schemas.openxmlformats.org/officeDocument/2006/relationships/image" Target="../media/image125.png"/><Relationship Id="rId4" Type="http://schemas.openxmlformats.org/officeDocument/2006/relationships/image" Target="../media/image124.png"/></Relationships>
</file>

<file path=ppt/slides/_rels/slide82.xml.rels><?xml version="1.0" encoding="UTF-8" standalone="yes"?>
<Relationships xmlns="http://schemas.openxmlformats.org/package/2006/relationships"><Relationship Id="rId3" Type="http://schemas.openxmlformats.org/officeDocument/2006/relationships/image" Target="../media/image116.gif"/><Relationship Id="rId2" Type="http://schemas.openxmlformats.org/officeDocument/2006/relationships/image" Target="../media/image127.jpeg"/><Relationship Id="rId1" Type="http://schemas.openxmlformats.org/officeDocument/2006/relationships/slideLayout" Target="../slideLayouts/slideLayout23.xml"/><Relationship Id="rId4" Type="http://schemas.openxmlformats.org/officeDocument/2006/relationships/image" Target="../media/image128.gif"/></Relationships>
</file>

<file path=ppt/slides/_rels/slide83.xml.rels><?xml version="1.0" encoding="UTF-8" standalone="yes"?>
<Relationships xmlns="http://schemas.openxmlformats.org/package/2006/relationships"><Relationship Id="rId8" Type="http://schemas.openxmlformats.org/officeDocument/2006/relationships/image" Target="../media/image131.jpeg"/><Relationship Id="rId3" Type="http://schemas.openxmlformats.org/officeDocument/2006/relationships/slideLayout" Target="../slideLayouts/slideLayout29.xml"/><Relationship Id="rId7" Type="http://schemas.openxmlformats.org/officeDocument/2006/relationships/image" Target="../media/image130.jpeg"/><Relationship Id="rId2" Type="http://schemas.openxmlformats.org/officeDocument/2006/relationships/audio" Target="../media/media8.wma"/><Relationship Id="rId1" Type="http://schemas.microsoft.com/office/2007/relationships/media" Target="../media/media8.wma"/><Relationship Id="rId6" Type="http://schemas.openxmlformats.org/officeDocument/2006/relationships/image" Target="../media/image129.jpeg"/><Relationship Id="rId5" Type="http://schemas.openxmlformats.org/officeDocument/2006/relationships/image" Target="../media/image112.png"/><Relationship Id="rId10" Type="http://schemas.openxmlformats.org/officeDocument/2006/relationships/image" Target="../media/image133.jpeg"/><Relationship Id="rId4" Type="http://schemas.openxmlformats.org/officeDocument/2006/relationships/image" Target="../media/image127.jpeg"/><Relationship Id="rId9" Type="http://schemas.openxmlformats.org/officeDocument/2006/relationships/image" Target="../media/image132.jpeg"/></Relationships>
</file>

<file path=ppt/slides/_rels/slide84.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27.jpeg"/><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3" Type="http://schemas.openxmlformats.org/officeDocument/2006/relationships/image" Target="../media/image116.gif"/><Relationship Id="rId2" Type="http://schemas.openxmlformats.org/officeDocument/2006/relationships/image" Target="../media/image127.jpeg"/><Relationship Id="rId1" Type="http://schemas.openxmlformats.org/officeDocument/2006/relationships/slideLayout" Target="../slideLayouts/slideLayout29.xml"/><Relationship Id="rId4" Type="http://schemas.openxmlformats.org/officeDocument/2006/relationships/image" Target="../media/image128.gif"/></Relationships>
</file>

<file path=ppt/slides/_rels/slide86.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image" Target="../media/image127.jpeg"/><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27.jpeg"/><Relationship Id="rId1" Type="http://schemas.openxmlformats.org/officeDocument/2006/relationships/slideLayout" Target="../slideLayouts/slideLayout29.xml"/><Relationship Id="rId4" Type="http://schemas.openxmlformats.org/officeDocument/2006/relationships/image" Target="../media/image137.png"/></Relationships>
</file>

<file path=ppt/slides/_rels/slide88.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27.jpeg"/><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3" Type="http://schemas.openxmlformats.org/officeDocument/2006/relationships/image" Target="../media/image116.gif"/><Relationship Id="rId2" Type="http://schemas.openxmlformats.org/officeDocument/2006/relationships/image" Target="../media/image127.jpeg"/><Relationship Id="rId1" Type="http://schemas.openxmlformats.org/officeDocument/2006/relationships/slideLayout" Target="../slideLayouts/slideLayout29.xml"/><Relationship Id="rId4" Type="http://schemas.openxmlformats.org/officeDocument/2006/relationships/image" Target="../media/image128.gif"/></Relationships>
</file>

<file path=ppt/slides/_rels/slide90.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image" Target="../media/image127.jpeg"/><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3" Type="http://schemas.openxmlformats.org/officeDocument/2006/relationships/image" Target="../media/image138.gif"/><Relationship Id="rId2" Type="http://schemas.openxmlformats.org/officeDocument/2006/relationships/image" Target="../media/image127.jpeg"/><Relationship Id="rId1" Type="http://schemas.openxmlformats.org/officeDocument/2006/relationships/slideLayout" Target="../slideLayouts/slideLayout29.xml"/><Relationship Id="rId5" Type="http://schemas.openxmlformats.org/officeDocument/2006/relationships/image" Target="../media/image128.gif"/><Relationship Id="rId4" Type="http://schemas.openxmlformats.org/officeDocument/2006/relationships/image" Target="../media/image116.gif"/></Relationships>
</file>

<file path=ppt/slides/_rels/slide9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8.xml"/><Relationship Id="rId1" Type="http://schemas.openxmlformats.org/officeDocument/2006/relationships/video" Target="https://www.youtube.com/embed/imO2NiKo_AQ" TargetMode="External"/><Relationship Id="rId4" Type="http://schemas.openxmlformats.org/officeDocument/2006/relationships/image" Target="../media/image139.png"/></Relationships>
</file>

<file path=ppt/slides/_rels/slide93.xml.rels><?xml version="1.0" encoding="UTF-8" standalone="yes"?>
<Relationships xmlns="http://schemas.openxmlformats.org/package/2006/relationships"><Relationship Id="rId8" Type="http://schemas.openxmlformats.org/officeDocument/2006/relationships/image" Target="../media/image144.jpeg"/><Relationship Id="rId3" Type="http://schemas.openxmlformats.org/officeDocument/2006/relationships/hyperlink" Target="https://www.youtube.com/watch?v=z0Zx5M1_j2E" TargetMode="External"/><Relationship Id="rId7" Type="http://schemas.openxmlformats.org/officeDocument/2006/relationships/image" Target="../media/image143.jpeg"/><Relationship Id="rId12" Type="http://schemas.openxmlformats.org/officeDocument/2006/relationships/image" Target="../media/image7.png"/><Relationship Id="rId2" Type="http://schemas.openxmlformats.org/officeDocument/2006/relationships/slideLayout" Target="../slideLayouts/slideLayout62.xml"/><Relationship Id="rId1" Type="http://schemas.openxmlformats.org/officeDocument/2006/relationships/video" Target="https://www.youtube.com/embed/iVDxBHVWPds" TargetMode="External"/><Relationship Id="rId6" Type="http://schemas.openxmlformats.org/officeDocument/2006/relationships/image" Target="../media/image142.jpeg"/><Relationship Id="rId11" Type="http://schemas.openxmlformats.org/officeDocument/2006/relationships/image" Target="../media/image147.jpeg"/><Relationship Id="rId5" Type="http://schemas.openxmlformats.org/officeDocument/2006/relationships/image" Target="../media/image141.gif"/><Relationship Id="rId10" Type="http://schemas.openxmlformats.org/officeDocument/2006/relationships/image" Target="../media/image146.jpeg"/><Relationship Id="rId4" Type="http://schemas.openxmlformats.org/officeDocument/2006/relationships/image" Target="../media/image140.gif"/><Relationship Id="rId9" Type="http://schemas.openxmlformats.org/officeDocument/2006/relationships/image" Target="../media/image145.jpeg"/></Relationships>
</file>

<file path=ppt/slides/_rels/slide94.xml.rels><?xml version="1.0" encoding="UTF-8" standalone="yes"?>
<Relationships xmlns="http://schemas.openxmlformats.org/package/2006/relationships"><Relationship Id="rId8" Type="http://schemas.openxmlformats.org/officeDocument/2006/relationships/image" Target="../media/image153.png"/><Relationship Id="rId3" Type="http://schemas.openxmlformats.org/officeDocument/2006/relationships/image" Target="../media/image148.jpeg"/><Relationship Id="rId7" Type="http://schemas.openxmlformats.org/officeDocument/2006/relationships/image" Target="../media/image152.jpeg"/><Relationship Id="rId2" Type="http://schemas.openxmlformats.org/officeDocument/2006/relationships/slideLayout" Target="../slideLayouts/slideLayout51.xml"/><Relationship Id="rId1" Type="http://schemas.openxmlformats.org/officeDocument/2006/relationships/video" Target="https://www.youtube.com/embed/tuexWiyAAUQ" TargetMode="External"/><Relationship Id="rId6" Type="http://schemas.openxmlformats.org/officeDocument/2006/relationships/image" Target="../media/image151.png"/><Relationship Id="rId5" Type="http://schemas.openxmlformats.org/officeDocument/2006/relationships/image" Target="../media/image150.jpeg"/><Relationship Id="rId10" Type="http://schemas.openxmlformats.org/officeDocument/2006/relationships/image" Target="../media/image7.png"/><Relationship Id="rId4" Type="http://schemas.openxmlformats.org/officeDocument/2006/relationships/image" Target="../media/image149.png"/><Relationship Id="rId9" Type="http://schemas.openxmlformats.org/officeDocument/2006/relationships/image" Target="../media/image154.jpeg"/></Relationships>
</file>

<file path=ppt/slides/_rels/slide9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9.xml"/></Relationships>
</file>

<file path=ppt/slides/_rels/slide9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4.jpeg"/><Relationship Id="rId1" Type="http://schemas.openxmlformats.org/officeDocument/2006/relationships/slideLayout" Target="../slideLayouts/slideLayout50.xml"/><Relationship Id="rId5" Type="http://schemas.openxmlformats.org/officeDocument/2006/relationships/image" Target="../media/image156.png"/><Relationship Id="rId4" Type="http://schemas.openxmlformats.org/officeDocument/2006/relationships/image" Target="../media/image155.png"/></Relationships>
</file>

<file path=ppt/slides/_rels/slide97.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ma"/><Relationship Id="rId1" Type="http://schemas.microsoft.com/office/2007/relationships/media" Target="../media/media9.wma"/><Relationship Id="rId5" Type="http://schemas.openxmlformats.org/officeDocument/2006/relationships/image" Target="../media/image20.png"/><Relationship Id="rId4" Type="http://schemas.openxmlformats.org/officeDocument/2006/relationships/image" Target="../media/image5.jpeg"/></Relationships>
</file>

<file path=ppt/slides/_rels/slide99.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jpeg"/><Relationship Id="rId1" Type="http://schemas.openxmlformats.org/officeDocument/2006/relationships/slideLayout" Target="../slideLayouts/slideLayout2.xml"/><Relationship Id="rId6" Type="http://schemas.openxmlformats.org/officeDocument/2006/relationships/image" Target="../media/image162.gif"/><Relationship Id="rId5" Type="http://schemas.openxmlformats.org/officeDocument/2006/relationships/image" Target="../media/image161.jpeg"/><Relationship Id="rId4" Type="http://schemas.openxmlformats.org/officeDocument/2006/relationships/image" Target="../media/image16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63.gif"/><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64.gif"/><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gif"/><Relationship Id="rId1" Type="http://schemas.openxmlformats.org/officeDocument/2006/relationships/slideLayout" Target="../slideLayouts/slideLayout24.xml"/><Relationship Id="rId4" Type="http://schemas.openxmlformats.org/officeDocument/2006/relationships/image" Target="../media/image167.jpeg"/></Relationships>
</file>

<file path=ppt/slides/_rels/slide10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jpeg"/><Relationship Id="rId1" Type="http://schemas.openxmlformats.org/officeDocument/2006/relationships/slideLayout" Target="../slideLayouts/slideLayout2.xml"/><Relationship Id="rId6" Type="http://schemas.openxmlformats.org/officeDocument/2006/relationships/image" Target="../media/image162.gif"/><Relationship Id="rId5" Type="http://schemas.openxmlformats.org/officeDocument/2006/relationships/image" Target="../media/image161.jpeg"/><Relationship Id="rId4" Type="http://schemas.openxmlformats.org/officeDocument/2006/relationships/image" Target="../media/image160.jpeg"/></Relationships>
</file>

<file path=ppt/slides/_rels/slide105.xml.rels><?xml version="1.0" encoding="UTF-8" standalone="yes"?>
<Relationships xmlns="http://schemas.openxmlformats.org/package/2006/relationships"><Relationship Id="rId3" Type="http://schemas.openxmlformats.org/officeDocument/2006/relationships/image" Target="../media/image168.gif"/><Relationship Id="rId2" Type="http://schemas.openxmlformats.org/officeDocument/2006/relationships/image" Target="../media/image157.png"/><Relationship Id="rId1" Type="http://schemas.openxmlformats.org/officeDocument/2006/relationships/slideLayout" Target="../slideLayouts/slideLayout2.xml"/><Relationship Id="rId6" Type="http://schemas.openxmlformats.org/officeDocument/2006/relationships/image" Target="../media/image171.gif"/><Relationship Id="rId5" Type="http://schemas.openxmlformats.org/officeDocument/2006/relationships/image" Target="../media/image170.gif"/><Relationship Id="rId4" Type="http://schemas.openxmlformats.org/officeDocument/2006/relationships/image" Target="../media/image169.gif"/></Relationships>
</file>

<file path=ppt/slides/_rels/slide106.xml.rels><?xml version="1.0" encoding="UTF-8" standalone="yes"?>
<Relationships xmlns="http://schemas.openxmlformats.org/package/2006/relationships"><Relationship Id="rId8" Type="http://schemas.openxmlformats.org/officeDocument/2006/relationships/image" Target="../media/image178.png"/><Relationship Id="rId3" Type="http://schemas.openxmlformats.org/officeDocument/2006/relationships/image" Target="../media/image173.png"/><Relationship Id="rId7" Type="http://schemas.openxmlformats.org/officeDocument/2006/relationships/image" Target="../media/image177.png"/><Relationship Id="rId12" Type="http://schemas.openxmlformats.org/officeDocument/2006/relationships/image" Target="../media/image182.png"/><Relationship Id="rId2" Type="http://schemas.openxmlformats.org/officeDocument/2006/relationships/image" Target="../media/image172.jpeg"/><Relationship Id="rId1" Type="http://schemas.openxmlformats.org/officeDocument/2006/relationships/slideLayout" Target="../slideLayouts/slideLayout73.xml"/><Relationship Id="rId6" Type="http://schemas.openxmlformats.org/officeDocument/2006/relationships/image" Target="../media/image176.png"/><Relationship Id="rId11" Type="http://schemas.openxmlformats.org/officeDocument/2006/relationships/image" Target="../media/image181.png"/><Relationship Id="rId5" Type="http://schemas.openxmlformats.org/officeDocument/2006/relationships/image" Target="../media/image175.png"/><Relationship Id="rId10" Type="http://schemas.openxmlformats.org/officeDocument/2006/relationships/image" Target="../media/image180.png"/><Relationship Id="rId4" Type="http://schemas.openxmlformats.org/officeDocument/2006/relationships/image" Target="../media/image174.png"/><Relationship Id="rId9" Type="http://schemas.openxmlformats.org/officeDocument/2006/relationships/image" Target="../media/image17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175916"/>
            <a:ext cx="4343400" cy="6564370"/>
          </a:xfrm>
          <a:prstGeom prst="rect">
            <a:avLst/>
          </a:prstGeom>
        </p:spPr>
      </p:pic>
    </p:spTree>
    <p:extLst>
      <p:ext uri="{BB962C8B-B14F-4D97-AF65-F5344CB8AC3E}">
        <p14:creationId xmlns:p14="http://schemas.microsoft.com/office/powerpoint/2010/main" val="3675829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2" descr="http://learntheology.com/theology/prophecy_jesus_retur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1" y="304799"/>
            <a:ext cx="4919665" cy="49196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7201" y="5562600"/>
            <a:ext cx="8305799" cy="954107"/>
          </a:xfrm>
          <a:prstGeom prst="rect">
            <a:avLst/>
          </a:prstGeom>
          <a:noFill/>
        </p:spPr>
        <p:txBody>
          <a:bodyPr wrap="square" rtlCol="0">
            <a:spAutoFit/>
          </a:bodyPr>
          <a:lstStyle/>
          <a:p>
            <a:r>
              <a:rPr lang="en-US" sz="2800" dirty="0" smtClean="0">
                <a:solidFill>
                  <a:srgbClr val="1F497D">
                    <a:lumMod val="60000"/>
                    <a:lumOff val="40000"/>
                  </a:srgbClr>
                </a:solidFill>
              </a:rPr>
              <a:t>“Worship Him who made the heaven, and the earth, and sea and fountains of waters.”  Revelation 14:7</a:t>
            </a:r>
            <a:endParaRPr lang="en-US" sz="2800" dirty="0">
              <a:solidFill>
                <a:srgbClr val="1F497D">
                  <a:lumMod val="60000"/>
                  <a:lumOff val="40000"/>
                </a:srgbClr>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8714" y="304799"/>
            <a:ext cx="2904286" cy="5108433"/>
          </a:xfrm>
          <a:prstGeom prst="rect">
            <a:avLst/>
          </a:prstGeom>
        </p:spPr>
      </p:pic>
    </p:spTree>
    <p:extLst>
      <p:ext uri="{BB962C8B-B14F-4D97-AF65-F5344CB8AC3E}">
        <p14:creationId xmlns:p14="http://schemas.microsoft.com/office/powerpoint/2010/main" val="22643502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CAG-ksUgU"/>
          <p:cNvPicPr>
            <a:picLocks noRot="1" noChangeAspect="1"/>
          </p:cNvPicPr>
          <p:nvPr>
            <a:videoFile r:link="rId1"/>
          </p:nvPr>
        </p:nvPicPr>
        <p:blipFill>
          <a:blip r:embed="rId3"/>
          <a:stretch>
            <a:fillRect/>
          </a:stretch>
        </p:blipFill>
        <p:spPr>
          <a:xfrm>
            <a:off x="990600" y="2143125"/>
            <a:ext cx="7239000" cy="4071938"/>
          </a:xfrm>
          <a:prstGeom prst="rect">
            <a:avLst/>
          </a:prstGeom>
        </p:spPr>
      </p:pic>
      <p:sp>
        <p:nvSpPr>
          <p:cNvPr id="3" name="TextBox 2"/>
          <p:cNvSpPr txBox="1"/>
          <p:nvPr/>
        </p:nvSpPr>
        <p:spPr>
          <a:xfrm>
            <a:off x="990600" y="838200"/>
            <a:ext cx="7086600" cy="646331"/>
          </a:xfrm>
          <a:prstGeom prst="rect">
            <a:avLst/>
          </a:prstGeom>
          <a:noFill/>
        </p:spPr>
        <p:txBody>
          <a:bodyPr wrap="square" rtlCol="0">
            <a:spAutoFit/>
          </a:bodyPr>
          <a:lstStyle/>
          <a:p>
            <a:r>
              <a:rPr lang="en-US" sz="3600" dirty="0" smtClean="0"/>
              <a:t>I’m Part of God’s Creation</a:t>
            </a:r>
            <a:endParaRPr lang="en-US" sz="3600" dirty="0"/>
          </a:p>
        </p:txBody>
      </p:sp>
    </p:spTree>
    <p:extLst>
      <p:ext uri="{BB962C8B-B14F-4D97-AF65-F5344CB8AC3E}">
        <p14:creationId xmlns:p14="http://schemas.microsoft.com/office/powerpoint/2010/main" val="35112249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5791200" cy="914400"/>
          </a:xfrm>
        </p:spPr>
        <p:txBody>
          <a:bodyPr/>
          <a:lstStyle/>
          <a:p>
            <a:r>
              <a:rPr lang="en-US" dirty="0" smtClean="0"/>
              <a:t>God Created</a:t>
            </a:r>
            <a:endParaRPr lang="en-US" dirty="0"/>
          </a:p>
        </p:txBody>
      </p:sp>
      <p:sp>
        <p:nvSpPr>
          <p:cNvPr id="3" name="Text Placeholder 2"/>
          <p:cNvSpPr>
            <a:spLocks noGrp="1"/>
          </p:cNvSpPr>
          <p:nvPr>
            <p:ph type="body" idx="1"/>
          </p:nvPr>
        </p:nvSpPr>
        <p:spPr>
          <a:xfrm>
            <a:off x="1367365" y="1905000"/>
            <a:ext cx="3966635" cy="472249"/>
          </a:xfrm>
        </p:spPr>
        <p:txBody>
          <a:bodyPr/>
          <a:lstStyle/>
          <a:p>
            <a:r>
              <a:rPr lang="en-US" dirty="0" smtClean="0"/>
              <a:t>by Christy </a:t>
            </a:r>
            <a:r>
              <a:rPr lang="en-US" dirty="0" err="1" smtClean="0"/>
              <a:t>Semsen</a:t>
            </a:r>
            <a:endParaRPr lang="en-US" dirty="0"/>
          </a:p>
        </p:txBody>
      </p:sp>
      <p:sp>
        <p:nvSpPr>
          <p:cNvPr id="5" name="TextBox 4"/>
          <p:cNvSpPr txBox="1"/>
          <p:nvPr/>
        </p:nvSpPr>
        <p:spPr>
          <a:xfrm>
            <a:off x="304800" y="5777131"/>
            <a:ext cx="7162800" cy="646331"/>
          </a:xfrm>
          <a:prstGeom prst="rect">
            <a:avLst/>
          </a:prstGeom>
          <a:noFill/>
        </p:spPr>
        <p:txBody>
          <a:bodyPr wrap="square" rtlCol="0">
            <a:spAutoFit/>
          </a:bodyPr>
          <a:lstStyle/>
          <a:p>
            <a:r>
              <a:rPr lang="en-US" dirty="0" smtClean="0">
                <a:solidFill>
                  <a:prstClr val="white"/>
                </a:solidFill>
              </a:rPr>
              <a:t>8 volunteers are needed to choose the birds and fish in the song.</a:t>
            </a:r>
          </a:p>
          <a:p>
            <a:r>
              <a:rPr lang="en-US" dirty="0" smtClean="0">
                <a:solidFill>
                  <a:prstClr val="white"/>
                </a:solidFill>
              </a:rPr>
              <a:t>Come stand up front and be ready to say your fish or bird.</a:t>
            </a:r>
            <a:endParaRPr lang="en-US" dirty="0">
              <a:solidFill>
                <a:prstClr val="white"/>
              </a:solidFill>
            </a:endParaRPr>
          </a:p>
        </p:txBody>
      </p:sp>
      <p:pic>
        <p:nvPicPr>
          <p:cNvPr id="6146" name="Picture 2" descr="http://www.clipartbest.com/cliparts/yco/ez9/ycoez9xd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1600" y="990600"/>
            <a:ext cx="3681185" cy="2925764"/>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l.thumbs.canstockphoto.com/canstock4494183.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39000" y="5257800"/>
            <a:ext cx="1428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l.thumbs.canstockphoto.com/canstock4494183.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529318" y="4322981"/>
            <a:ext cx="142875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96578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381000"/>
            <a:ext cx="8229600" cy="1938992"/>
          </a:xfrm>
          <a:prstGeom prst="rect">
            <a:avLst/>
          </a:prstGeom>
          <a:noFill/>
        </p:spPr>
        <p:txBody>
          <a:bodyPr wrap="square" rtlCol="0">
            <a:spAutoFit/>
          </a:bodyPr>
          <a:lstStyle/>
          <a:p>
            <a:r>
              <a:rPr lang="en-US" sz="4000" dirty="0">
                <a:solidFill>
                  <a:prstClr val="white"/>
                </a:solidFill>
              </a:rPr>
              <a:t>God created </a:t>
            </a:r>
            <a:r>
              <a:rPr lang="en-US" sz="4000" i="1" dirty="0" smtClean="0">
                <a:solidFill>
                  <a:srgbClr val="05E0DB">
                    <a:lumMod val="40000"/>
                    <a:lumOff val="60000"/>
                  </a:srgbClr>
                </a:solidFill>
              </a:rPr>
              <a:t>_______</a:t>
            </a:r>
            <a:endParaRPr lang="en-US" sz="4000" i="1" dirty="0">
              <a:solidFill>
                <a:srgbClr val="05E0DB">
                  <a:lumMod val="40000"/>
                  <a:lumOff val="60000"/>
                </a:srgbClr>
              </a:solidFill>
            </a:endParaRPr>
          </a:p>
          <a:p>
            <a:r>
              <a:rPr lang="en-US" sz="4000" dirty="0">
                <a:solidFill>
                  <a:prstClr val="white"/>
                </a:solidFill>
              </a:rPr>
              <a:t>God created </a:t>
            </a:r>
            <a:r>
              <a:rPr lang="en-US" sz="4000" i="1" dirty="0" smtClean="0">
                <a:solidFill>
                  <a:srgbClr val="05E0DB">
                    <a:lumMod val="40000"/>
                    <a:lumOff val="60000"/>
                  </a:srgbClr>
                </a:solidFill>
              </a:rPr>
              <a:t>________</a:t>
            </a:r>
            <a:endParaRPr lang="en-US" sz="4000" i="1" dirty="0">
              <a:solidFill>
                <a:srgbClr val="05E0DB">
                  <a:lumMod val="40000"/>
                  <a:lumOff val="60000"/>
                </a:srgbClr>
              </a:solidFill>
            </a:endParaRPr>
          </a:p>
          <a:p>
            <a:r>
              <a:rPr lang="en-US" sz="4000" dirty="0">
                <a:solidFill>
                  <a:prstClr val="white"/>
                </a:solidFill>
              </a:rPr>
              <a:t>I will lift my voice and sing hallelujah!</a:t>
            </a:r>
          </a:p>
        </p:txBody>
      </p:sp>
      <p:pic>
        <p:nvPicPr>
          <p:cNvPr id="3074" name="Picture 2" descr="http://www.clipartqueen.com/image-files/bird-clip-art-seagull-on-white-background.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9600" y="2514600"/>
            <a:ext cx="1066800" cy="138825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clipartbest.com/cliparts/pc5/78L/pc578LdMi.jpe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75399" y="2971800"/>
            <a:ext cx="1902419" cy="74361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encrypted-tbn0.gstatic.com/images?q=tbn:ANd9GcTU-OQvqmuLubKYTPejORI5povp9I6MUDlyNH3CHRJmXgleomYe"/>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43000" y="4212486"/>
            <a:ext cx="911942" cy="50795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54808" y="5352914"/>
            <a:ext cx="2971800" cy="1477328"/>
          </a:xfrm>
          <a:prstGeom prst="rect">
            <a:avLst/>
          </a:prstGeom>
          <a:noFill/>
        </p:spPr>
        <p:txBody>
          <a:bodyPr wrap="square" numCol="3" rtlCol="0">
            <a:spAutoFit/>
          </a:bodyPr>
          <a:lstStyle/>
          <a:p>
            <a:r>
              <a:rPr lang="en-US" dirty="0" smtClean="0">
                <a:solidFill>
                  <a:prstClr val="white"/>
                </a:solidFill>
              </a:rPr>
              <a:t>sparrow</a:t>
            </a:r>
          </a:p>
          <a:p>
            <a:r>
              <a:rPr lang="en-US" dirty="0" smtClean="0">
                <a:solidFill>
                  <a:prstClr val="white"/>
                </a:solidFill>
              </a:rPr>
              <a:t>owl</a:t>
            </a:r>
          </a:p>
          <a:p>
            <a:r>
              <a:rPr lang="en-US" dirty="0" smtClean="0">
                <a:solidFill>
                  <a:prstClr val="white"/>
                </a:solidFill>
              </a:rPr>
              <a:t>seagull</a:t>
            </a:r>
          </a:p>
          <a:p>
            <a:r>
              <a:rPr lang="en-US" dirty="0" smtClean="0">
                <a:solidFill>
                  <a:prstClr val="white"/>
                </a:solidFill>
              </a:rPr>
              <a:t>raven</a:t>
            </a:r>
          </a:p>
          <a:p>
            <a:r>
              <a:rPr lang="en-US" dirty="0" smtClean="0">
                <a:solidFill>
                  <a:prstClr val="white"/>
                </a:solidFill>
              </a:rPr>
              <a:t>robin</a:t>
            </a:r>
          </a:p>
          <a:p>
            <a:r>
              <a:rPr lang="en-US" dirty="0" smtClean="0">
                <a:solidFill>
                  <a:prstClr val="white"/>
                </a:solidFill>
              </a:rPr>
              <a:t>lark</a:t>
            </a:r>
          </a:p>
          <a:p>
            <a:r>
              <a:rPr lang="en-US" dirty="0" smtClean="0">
                <a:solidFill>
                  <a:prstClr val="white"/>
                </a:solidFill>
              </a:rPr>
              <a:t>heron</a:t>
            </a:r>
          </a:p>
          <a:p>
            <a:r>
              <a:rPr lang="en-US" dirty="0" smtClean="0">
                <a:solidFill>
                  <a:prstClr val="white"/>
                </a:solidFill>
              </a:rPr>
              <a:t>pelican</a:t>
            </a:r>
          </a:p>
          <a:p>
            <a:r>
              <a:rPr lang="en-US" dirty="0" smtClean="0">
                <a:solidFill>
                  <a:prstClr val="white"/>
                </a:solidFill>
              </a:rPr>
              <a:t>dove</a:t>
            </a:r>
          </a:p>
          <a:p>
            <a:r>
              <a:rPr lang="en-US" dirty="0" smtClean="0">
                <a:solidFill>
                  <a:prstClr val="white"/>
                </a:solidFill>
              </a:rPr>
              <a:t>eagle</a:t>
            </a:r>
            <a:endParaRPr lang="en-US" dirty="0">
              <a:solidFill>
                <a:prstClr val="white"/>
              </a:solidFill>
            </a:endParaRPr>
          </a:p>
        </p:txBody>
      </p:sp>
      <p:pic>
        <p:nvPicPr>
          <p:cNvPr id="3080" name="Picture 8" descr="https://s-media-cache-ak0.pinimg.com/236x/94/23/cb/9423cbe79f7625d8ffba2325cf0fcf79.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91400" y="2527624"/>
            <a:ext cx="800100" cy="90180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ttp://cliparts.co/cliparts/rcL/n5z/rcLn5zyKi.g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791450" y="4642909"/>
            <a:ext cx="1023937" cy="807142"/>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https://img1.etsystatic.com/068/0/6190780/il_340x270.780551727_muh4.jpg"/>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26912" y="4720441"/>
            <a:ext cx="1364538" cy="1084519"/>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http://images.clipartpanda.com/heron-clip-art-heron-5.gif"/>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26608" y="4270116"/>
            <a:ext cx="1117082" cy="1682043"/>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0" descr="http://worldartsme.com/images/flying-dove-clipart-1.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791200" y="501838"/>
            <a:ext cx="898209" cy="1196597"/>
          </a:xfrm>
          <a:prstGeom prst="rect">
            <a:avLst/>
          </a:prstGeom>
          <a:noFill/>
          <a:extLst>
            <a:ext uri="{909E8E84-426E-40DD-AFC4-6F175D3DCCD1}">
              <a14:hiddenFill xmlns:a14="http://schemas.microsoft.com/office/drawing/2010/main">
                <a:solidFill>
                  <a:srgbClr val="FFFFFF"/>
                </a:solidFill>
              </a14:hiddenFill>
            </a:ext>
          </a:extLst>
        </p:spPr>
      </p:pic>
      <p:pic>
        <p:nvPicPr>
          <p:cNvPr id="3094" name="Picture 22" descr="http://www.allthingsclipart.com/03/pelican.04.jpg"/>
          <p:cNvPicPr>
            <a:picLocks noChangeAspect="1" noChangeArrowheads="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01394" y="5046480"/>
            <a:ext cx="1138910" cy="1434183"/>
          </a:xfrm>
          <a:prstGeom prst="rect">
            <a:avLst/>
          </a:prstGeom>
          <a:noFill/>
          <a:extLst>
            <a:ext uri="{909E8E84-426E-40DD-AFC4-6F175D3DCCD1}">
              <a14:hiddenFill xmlns:a14="http://schemas.microsoft.com/office/drawing/2010/main">
                <a:solidFill>
                  <a:srgbClr val="FFFFFF"/>
                </a:solidFill>
              </a14:hiddenFill>
            </a:ext>
          </a:extLst>
        </p:spPr>
      </p:pic>
      <p:pic>
        <p:nvPicPr>
          <p:cNvPr id="3096" name="Picture 24" descr="http://clipartsign.com/upload/2016/01/18/wings-eagle-clipart.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101394" y="2679401"/>
            <a:ext cx="1765466" cy="1328413"/>
          </a:xfrm>
          <a:prstGeom prst="rect">
            <a:avLst/>
          </a:prstGeom>
          <a:noFill/>
          <a:extLst>
            <a:ext uri="{909E8E84-426E-40DD-AFC4-6F175D3DCCD1}">
              <a14:hiddenFill xmlns:a14="http://schemas.microsoft.com/office/drawing/2010/main">
                <a:solidFill>
                  <a:srgbClr val="FFFFFF"/>
                </a:solidFill>
              </a14:hiddenFill>
            </a:ext>
          </a:extLst>
        </p:spPr>
      </p:pic>
      <p:pic>
        <p:nvPicPr>
          <p:cNvPr id="14" name="09 God created.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7886700" y="450562"/>
            <a:ext cx="609600" cy="609600"/>
          </a:xfrm>
          <a:prstGeom prst="rect">
            <a:avLst/>
          </a:prstGeom>
        </p:spPr>
      </p:pic>
    </p:spTree>
    <p:extLst>
      <p:ext uri="{BB962C8B-B14F-4D97-AF65-F5344CB8AC3E}">
        <p14:creationId xmlns:p14="http://schemas.microsoft.com/office/powerpoint/2010/main" val="932481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1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ages.clipartpanda.com/will-clipart-CrabColor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5347651"/>
            <a:ext cx="1400175" cy="111284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clipartbest.com/cliparts/xTg/o8g/xTgo8gk8c.jpe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56453" y="3889194"/>
            <a:ext cx="1873235" cy="168408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images.all-free-download.com/images/graphicthumb/green_sea_turtle_clip_art_6514.jpg"/>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6039999" y="1653770"/>
            <a:ext cx="2032907" cy="152850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clker.com/cliparts/4/B/A/M/s/F/delfino-th.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1744" y="159153"/>
            <a:ext cx="1923370" cy="1904138"/>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cliparts.co/cliparts/kcK/Byx/kcKByx77i.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86200" y="4236902"/>
            <a:ext cx="658353" cy="118684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www.clipartbest.com/cliparts/MTL/MXA/MTLMXAdTa.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54211" y="5423750"/>
            <a:ext cx="1171575" cy="83574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4" descr="http://www.clipartbest.com/cliparts/RTA/ykp/RTAykpLbc.svg"/>
          <p:cNvSpPr>
            <a:spLocks noChangeAspect="1" noChangeArrowheads="1"/>
          </p:cNvSpPr>
          <p:nvPr/>
        </p:nvSpPr>
        <p:spPr bwMode="auto">
          <a:xfrm>
            <a:off x="155575" y="-1622425"/>
            <a:ext cx="2924175" cy="33813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6" name="AutoShape 16" descr="http://www.clipartbest.com/cliparts/RTA/ykp/RTAykpLbc.svg"/>
          <p:cNvSpPr>
            <a:spLocks noChangeAspect="1" noChangeArrowheads="1"/>
          </p:cNvSpPr>
          <p:nvPr/>
        </p:nvSpPr>
        <p:spPr bwMode="auto">
          <a:xfrm>
            <a:off x="307975" y="-1470025"/>
            <a:ext cx="2924175" cy="33813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pic>
        <p:nvPicPr>
          <p:cNvPr id="2072" name="Picture 24" descr="https://s-media-cache-ak0.pinimg.com/236x/58/ac/de/58acde069ce10249d73fe4f7a31e0c93.jpg"/>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199" y="2220693"/>
            <a:ext cx="1141786" cy="1436908"/>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18" descr="http://www.clipartbest.com/cliparts/RTA/ykp/RTAykpLbc.svg"/>
          <p:cNvSpPr>
            <a:spLocks noChangeAspect="1" noChangeArrowheads="1"/>
          </p:cNvSpPr>
          <p:nvPr/>
        </p:nvSpPr>
        <p:spPr bwMode="auto">
          <a:xfrm>
            <a:off x="460375" y="-1317625"/>
            <a:ext cx="2924175" cy="33813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pic>
        <p:nvPicPr>
          <p:cNvPr id="2068" name="Picture 20" descr="http://cliparts.co/cliparts/8ix/nLg/8ixnLgnBT.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79750" y="5573274"/>
            <a:ext cx="1462088" cy="9763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81743" y="1905000"/>
            <a:ext cx="7620000" cy="2554545"/>
          </a:xfrm>
          <a:prstGeom prst="rect">
            <a:avLst/>
          </a:prstGeom>
          <a:noFill/>
        </p:spPr>
        <p:txBody>
          <a:bodyPr wrap="square" rtlCol="0">
            <a:spAutoFit/>
          </a:bodyPr>
          <a:lstStyle/>
          <a:p>
            <a:r>
              <a:rPr lang="en-US" sz="4000" dirty="0">
                <a:solidFill>
                  <a:prstClr val="white"/>
                </a:solidFill>
              </a:rPr>
              <a:t>God created </a:t>
            </a:r>
            <a:r>
              <a:rPr lang="en-US" sz="4000" i="1" dirty="0" smtClean="0">
                <a:solidFill>
                  <a:srgbClr val="05E0DB">
                    <a:lumMod val="40000"/>
                    <a:lumOff val="60000"/>
                  </a:srgbClr>
                </a:solidFill>
              </a:rPr>
              <a:t>_______</a:t>
            </a:r>
            <a:endParaRPr lang="en-US" sz="4000" i="1" dirty="0">
              <a:solidFill>
                <a:srgbClr val="05E0DB">
                  <a:lumMod val="40000"/>
                  <a:lumOff val="60000"/>
                </a:srgbClr>
              </a:solidFill>
            </a:endParaRPr>
          </a:p>
          <a:p>
            <a:r>
              <a:rPr lang="en-US" sz="4000" dirty="0">
                <a:solidFill>
                  <a:prstClr val="white"/>
                </a:solidFill>
              </a:rPr>
              <a:t>God created </a:t>
            </a:r>
            <a:r>
              <a:rPr lang="en-US" sz="4000" i="1" dirty="0" smtClean="0">
                <a:solidFill>
                  <a:srgbClr val="05E0DB">
                    <a:lumMod val="40000"/>
                    <a:lumOff val="60000"/>
                  </a:srgbClr>
                </a:solidFill>
              </a:rPr>
              <a:t>_______</a:t>
            </a:r>
            <a:endParaRPr lang="en-US" sz="4000" i="1" dirty="0">
              <a:solidFill>
                <a:srgbClr val="05E0DB">
                  <a:lumMod val="40000"/>
                  <a:lumOff val="60000"/>
                </a:srgbClr>
              </a:solidFill>
            </a:endParaRPr>
          </a:p>
          <a:p>
            <a:r>
              <a:rPr lang="en-US" sz="4000" dirty="0">
                <a:solidFill>
                  <a:prstClr val="white"/>
                </a:solidFill>
              </a:rPr>
              <a:t>Let’s all shout and praise and sing hallelujah</a:t>
            </a:r>
          </a:p>
        </p:txBody>
      </p:sp>
      <p:pic>
        <p:nvPicPr>
          <p:cNvPr id="2070" name="Picture 22" descr="http://vector.me/files/images/1/7/171093/striped_tropical_fish_clip_art.jpg"/>
          <p:cNvPicPr>
            <a:picLocks noChangeAspect="1" noChangeArrowheads="1"/>
          </p:cNvPicPr>
          <p:nvPr/>
        </p:nvPicPr>
        <p:blipFill>
          <a:blip r:embed="rId10"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910669" y="4731234"/>
            <a:ext cx="801797" cy="608530"/>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descr="http://www.clipartbest.com/cliparts/aiq/AEb/aiqAEb9iM.gif"/>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056452" y="5904072"/>
            <a:ext cx="889965" cy="842500"/>
          </a:xfrm>
          <a:prstGeom prst="rect">
            <a:avLst/>
          </a:prstGeom>
          <a:noFill/>
          <a:extLst>
            <a:ext uri="{909E8E84-426E-40DD-AFC4-6F175D3DCCD1}">
              <a14:hiddenFill xmlns:a14="http://schemas.microsoft.com/office/drawing/2010/main">
                <a:solidFill>
                  <a:srgbClr val="FFFFFF"/>
                </a:solidFill>
              </a14:hiddenFill>
            </a:ext>
          </a:extLst>
        </p:spPr>
      </p:pic>
      <p:pic>
        <p:nvPicPr>
          <p:cNvPr id="2076" name="Picture 28" descr="http://images.all-free-download.com/images/graphicthumb/sea_otter_clip_art_6732.jpg"/>
          <p:cNvPicPr>
            <a:picLocks noChangeAspect="1" noChangeArrowheads="1"/>
          </p:cNvPicPr>
          <p:nvPr/>
        </p:nvPicPr>
        <p:blipFill>
          <a:blip r:embed="rId12"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766806" y="1133474"/>
            <a:ext cx="1462088" cy="771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49828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2362200"/>
            <a:ext cx="6705600" cy="2554545"/>
          </a:xfrm>
          <a:prstGeom prst="rect">
            <a:avLst/>
          </a:prstGeom>
          <a:noFill/>
        </p:spPr>
        <p:txBody>
          <a:bodyPr wrap="square" rtlCol="0">
            <a:spAutoFit/>
          </a:bodyPr>
          <a:lstStyle/>
          <a:p>
            <a:r>
              <a:rPr lang="en-US" sz="4000" dirty="0">
                <a:solidFill>
                  <a:prstClr val="white"/>
                </a:solidFill>
              </a:rPr>
              <a:t>I will use my </a:t>
            </a:r>
            <a:r>
              <a:rPr lang="en-US" sz="4000" i="1" dirty="0" smtClean="0">
                <a:solidFill>
                  <a:srgbClr val="05E0DB">
                    <a:lumMod val="40000"/>
                    <a:lumOff val="60000"/>
                  </a:srgbClr>
                </a:solidFill>
              </a:rPr>
              <a:t>hands</a:t>
            </a:r>
            <a:endParaRPr lang="en-US" sz="4000" i="1" dirty="0">
              <a:solidFill>
                <a:srgbClr val="05E0DB">
                  <a:lumMod val="40000"/>
                  <a:lumOff val="60000"/>
                </a:srgbClr>
              </a:solidFill>
            </a:endParaRPr>
          </a:p>
          <a:p>
            <a:r>
              <a:rPr lang="en-US" sz="4000" dirty="0">
                <a:solidFill>
                  <a:prstClr val="white"/>
                </a:solidFill>
              </a:rPr>
              <a:t>And I will use my </a:t>
            </a:r>
            <a:r>
              <a:rPr lang="en-US" sz="4000" i="1" dirty="0" smtClean="0">
                <a:solidFill>
                  <a:srgbClr val="05E0DB">
                    <a:lumMod val="40000"/>
                    <a:lumOff val="60000"/>
                  </a:srgbClr>
                </a:solidFill>
              </a:rPr>
              <a:t>voice</a:t>
            </a:r>
            <a:endParaRPr lang="en-US" sz="4000" i="1" dirty="0">
              <a:solidFill>
                <a:srgbClr val="05E0DB">
                  <a:lumMod val="40000"/>
                  <a:lumOff val="60000"/>
                </a:srgbClr>
              </a:solidFill>
            </a:endParaRPr>
          </a:p>
          <a:p>
            <a:r>
              <a:rPr lang="en-US" sz="4000" dirty="0">
                <a:solidFill>
                  <a:prstClr val="white"/>
                </a:solidFill>
              </a:rPr>
              <a:t>I dedicate my gifts</a:t>
            </a:r>
          </a:p>
          <a:p>
            <a:r>
              <a:rPr lang="en-US" sz="4000" dirty="0">
                <a:solidFill>
                  <a:prstClr val="white"/>
                </a:solidFill>
              </a:rPr>
              <a:t>To praise the King on high</a:t>
            </a:r>
          </a:p>
        </p:txBody>
      </p:sp>
      <p:pic>
        <p:nvPicPr>
          <p:cNvPr id="3" name="Humpback Whale Call-SoundBible.com-1090143239.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137757" y="1752600"/>
            <a:ext cx="609600" cy="609600"/>
          </a:xfrm>
          <a:prstGeom prst="rect">
            <a:avLst/>
          </a:prstGeom>
        </p:spPr>
      </p:pic>
      <p:pic>
        <p:nvPicPr>
          <p:cNvPr id="7172" name="Picture 4" descr="http://worldartsme.com/images/orca-whale-clipart-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6629399" y="321468"/>
            <a:ext cx="2235915" cy="2862263"/>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http://cache4.asset-cache.net/xt/165655236.jpg?v=1&amp;g=fs1%7C0%7CISI%7C55%7C236&amp;s=1"/>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50000" t="63124"/>
          <a:stretch/>
        </p:blipFill>
        <p:spPr bwMode="auto">
          <a:xfrm>
            <a:off x="685800" y="977561"/>
            <a:ext cx="1472793" cy="1079839"/>
          </a:xfrm>
          <a:prstGeom prst="rect">
            <a:avLst/>
          </a:prstGeom>
          <a:noFill/>
          <a:extLst>
            <a:ext uri="{909E8E84-426E-40DD-AFC4-6F175D3DCCD1}">
              <a14:hiddenFill xmlns:a14="http://schemas.microsoft.com/office/drawing/2010/main">
                <a:solidFill>
                  <a:srgbClr val="FFFFFF"/>
                </a:solidFill>
              </a14:hiddenFill>
            </a:ext>
          </a:extLst>
        </p:spPr>
      </p:pic>
      <p:pic>
        <p:nvPicPr>
          <p:cNvPr id="8" name="Seal-SoundBible.com-733529197.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2158593" y="1551208"/>
            <a:ext cx="609600" cy="609600"/>
          </a:xfrm>
          <a:prstGeom prst="rect">
            <a:avLst/>
          </a:prstGeom>
        </p:spPr>
      </p:pic>
    </p:spTree>
    <p:extLst>
      <p:ext uri="{BB962C8B-B14F-4D97-AF65-F5344CB8AC3E}">
        <p14:creationId xmlns:p14="http://schemas.microsoft.com/office/powerpoint/2010/main" val="2566779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78" fill="hold"/>
                                        <p:tgtEl>
                                          <p:spTgt spid="8"/>
                                        </p:tgtEl>
                                      </p:cBhvr>
                                    </p:cmd>
                                  </p:childTnLst>
                                </p:cTn>
                              </p:par>
                              <p:par>
                                <p:cTn id="7" presetID="1" presetClass="mediacall" presetSubtype="0" fill="hold" nodeType="withEffect">
                                  <p:stCondLst>
                                    <p:cond delay="1000"/>
                                  </p:stCondLst>
                                  <p:childTnLst>
                                    <p:cmd type="call" cmd="playFrom(0.0)">
                                      <p:cBhvr>
                                        <p:cTn id="8" dur="568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p:cTn id="9" fill="hold" display="0">
                  <p:stCondLst>
                    <p:cond delay="indefinite"/>
                  </p:stCondLst>
                  <p:endCondLst>
                    <p:cond evt="onStopAudio" delay="0">
                      <p:tgtEl>
                        <p:sldTgt/>
                      </p:tgtEl>
                    </p:cond>
                  </p:endCondLst>
                </p:cTn>
                <p:tgtEl>
                  <p:spTgt spid="3"/>
                </p:tgtEl>
              </p:cMediaNode>
            </p:audio>
            <p:audio>
              <p:cMediaNode vol="20000">
                <p:cTn id="10"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381000"/>
            <a:ext cx="8229600" cy="1938992"/>
          </a:xfrm>
          <a:prstGeom prst="rect">
            <a:avLst/>
          </a:prstGeom>
          <a:noFill/>
        </p:spPr>
        <p:txBody>
          <a:bodyPr wrap="square" rtlCol="0">
            <a:spAutoFit/>
          </a:bodyPr>
          <a:lstStyle/>
          <a:p>
            <a:r>
              <a:rPr lang="en-US" sz="4000" dirty="0">
                <a:solidFill>
                  <a:prstClr val="white"/>
                </a:solidFill>
              </a:rPr>
              <a:t>God created </a:t>
            </a:r>
            <a:r>
              <a:rPr lang="en-US" sz="4000" i="1" dirty="0" smtClean="0">
                <a:solidFill>
                  <a:srgbClr val="05E0DB">
                    <a:lumMod val="40000"/>
                    <a:lumOff val="60000"/>
                  </a:srgbClr>
                </a:solidFill>
              </a:rPr>
              <a:t>_______</a:t>
            </a:r>
            <a:endParaRPr lang="en-US" sz="4000" i="1" dirty="0">
              <a:solidFill>
                <a:srgbClr val="05E0DB">
                  <a:lumMod val="40000"/>
                  <a:lumOff val="60000"/>
                </a:srgbClr>
              </a:solidFill>
            </a:endParaRPr>
          </a:p>
          <a:p>
            <a:r>
              <a:rPr lang="en-US" sz="4000" dirty="0">
                <a:solidFill>
                  <a:prstClr val="white"/>
                </a:solidFill>
              </a:rPr>
              <a:t>God created </a:t>
            </a:r>
            <a:r>
              <a:rPr lang="en-US" sz="4000" i="1" dirty="0" smtClean="0">
                <a:solidFill>
                  <a:srgbClr val="05E0DB">
                    <a:lumMod val="40000"/>
                    <a:lumOff val="60000"/>
                  </a:srgbClr>
                </a:solidFill>
              </a:rPr>
              <a:t>________</a:t>
            </a:r>
            <a:endParaRPr lang="en-US" sz="4000" i="1" dirty="0">
              <a:solidFill>
                <a:srgbClr val="05E0DB">
                  <a:lumMod val="40000"/>
                  <a:lumOff val="60000"/>
                </a:srgbClr>
              </a:solidFill>
            </a:endParaRPr>
          </a:p>
          <a:p>
            <a:r>
              <a:rPr lang="en-US" sz="4000" dirty="0">
                <a:solidFill>
                  <a:prstClr val="white"/>
                </a:solidFill>
              </a:rPr>
              <a:t>I will lift my voice and sing hallelujah!</a:t>
            </a:r>
          </a:p>
        </p:txBody>
      </p:sp>
      <p:pic>
        <p:nvPicPr>
          <p:cNvPr id="3074" name="Picture 2" descr="http://www.clipartqueen.com/image-files/bird-clip-art-seagull-on-white-background.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9600" y="2514600"/>
            <a:ext cx="1066800" cy="138825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clipartbest.com/cliparts/pc5/78L/pc578LdMi.jpe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75399" y="2971800"/>
            <a:ext cx="1902419" cy="74361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encrypted-tbn0.gstatic.com/images?q=tbn:ANd9GcTU-OQvqmuLubKYTPejORI5povp9I6MUDlyNH3CHRJmXgleomY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43000" y="4212486"/>
            <a:ext cx="911942" cy="50795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54808" y="5352914"/>
            <a:ext cx="2971800" cy="1477328"/>
          </a:xfrm>
          <a:prstGeom prst="rect">
            <a:avLst/>
          </a:prstGeom>
          <a:noFill/>
        </p:spPr>
        <p:txBody>
          <a:bodyPr wrap="square" numCol="3" rtlCol="0">
            <a:spAutoFit/>
          </a:bodyPr>
          <a:lstStyle/>
          <a:p>
            <a:r>
              <a:rPr lang="en-US" dirty="0" smtClean="0">
                <a:solidFill>
                  <a:prstClr val="white"/>
                </a:solidFill>
              </a:rPr>
              <a:t>sparrow</a:t>
            </a:r>
          </a:p>
          <a:p>
            <a:r>
              <a:rPr lang="en-US" dirty="0" smtClean="0">
                <a:solidFill>
                  <a:prstClr val="white"/>
                </a:solidFill>
              </a:rPr>
              <a:t>owl</a:t>
            </a:r>
          </a:p>
          <a:p>
            <a:r>
              <a:rPr lang="en-US" dirty="0" smtClean="0">
                <a:solidFill>
                  <a:prstClr val="white"/>
                </a:solidFill>
              </a:rPr>
              <a:t>seagull</a:t>
            </a:r>
          </a:p>
          <a:p>
            <a:r>
              <a:rPr lang="en-US" dirty="0" smtClean="0">
                <a:solidFill>
                  <a:prstClr val="white"/>
                </a:solidFill>
              </a:rPr>
              <a:t>raven</a:t>
            </a:r>
          </a:p>
          <a:p>
            <a:r>
              <a:rPr lang="en-US" dirty="0" smtClean="0">
                <a:solidFill>
                  <a:prstClr val="white"/>
                </a:solidFill>
              </a:rPr>
              <a:t>robin</a:t>
            </a:r>
          </a:p>
          <a:p>
            <a:r>
              <a:rPr lang="en-US" dirty="0" smtClean="0">
                <a:solidFill>
                  <a:prstClr val="white"/>
                </a:solidFill>
              </a:rPr>
              <a:t>lark</a:t>
            </a:r>
          </a:p>
          <a:p>
            <a:r>
              <a:rPr lang="en-US" dirty="0" smtClean="0">
                <a:solidFill>
                  <a:prstClr val="white"/>
                </a:solidFill>
              </a:rPr>
              <a:t>heron</a:t>
            </a:r>
          </a:p>
          <a:p>
            <a:r>
              <a:rPr lang="en-US" dirty="0" smtClean="0">
                <a:solidFill>
                  <a:prstClr val="white"/>
                </a:solidFill>
              </a:rPr>
              <a:t>pelican</a:t>
            </a:r>
          </a:p>
          <a:p>
            <a:r>
              <a:rPr lang="en-US" dirty="0" smtClean="0">
                <a:solidFill>
                  <a:prstClr val="white"/>
                </a:solidFill>
              </a:rPr>
              <a:t>dove</a:t>
            </a:r>
          </a:p>
          <a:p>
            <a:r>
              <a:rPr lang="en-US" dirty="0" smtClean="0">
                <a:solidFill>
                  <a:prstClr val="white"/>
                </a:solidFill>
              </a:rPr>
              <a:t>eagle</a:t>
            </a:r>
            <a:endParaRPr lang="en-US" dirty="0">
              <a:solidFill>
                <a:prstClr val="white"/>
              </a:solidFill>
            </a:endParaRPr>
          </a:p>
        </p:txBody>
      </p:sp>
      <p:pic>
        <p:nvPicPr>
          <p:cNvPr id="3080" name="Picture 8" descr="https://s-media-cache-ak0.pinimg.com/236x/94/23/cb/9423cbe79f7625d8ffba2325cf0fcf79.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91400" y="2527624"/>
            <a:ext cx="800100" cy="90180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ttp://cliparts.co/cliparts/rcL/n5z/rcLn5zyKi.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91450" y="4642909"/>
            <a:ext cx="1023937" cy="807142"/>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https://img1.etsystatic.com/068/0/6190780/il_340x270.780551727_muh4.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26912" y="4720441"/>
            <a:ext cx="1364538" cy="1084519"/>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http://images.clipartpanda.com/heron-clip-art-heron-5.gif"/>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26608" y="4270116"/>
            <a:ext cx="1117082" cy="1682043"/>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0" descr="http://worldartsme.com/images/flying-dove-clipart-1.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791200" y="501838"/>
            <a:ext cx="898209" cy="1196597"/>
          </a:xfrm>
          <a:prstGeom prst="rect">
            <a:avLst/>
          </a:prstGeom>
          <a:noFill/>
          <a:extLst>
            <a:ext uri="{909E8E84-426E-40DD-AFC4-6F175D3DCCD1}">
              <a14:hiddenFill xmlns:a14="http://schemas.microsoft.com/office/drawing/2010/main">
                <a:solidFill>
                  <a:srgbClr val="FFFFFF"/>
                </a:solidFill>
              </a14:hiddenFill>
            </a:ext>
          </a:extLst>
        </p:spPr>
      </p:pic>
      <p:pic>
        <p:nvPicPr>
          <p:cNvPr id="3094" name="Picture 22" descr="http://www.allthingsclipart.com/03/pelican.04.jpg"/>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01394" y="5046480"/>
            <a:ext cx="1138910" cy="1434183"/>
          </a:xfrm>
          <a:prstGeom prst="rect">
            <a:avLst/>
          </a:prstGeom>
          <a:noFill/>
          <a:extLst>
            <a:ext uri="{909E8E84-426E-40DD-AFC4-6F175D3DCCD1}">
              <a14:hiddenFill xmlns:a14="http://schemas.microsoft.com/office/drawing/2010/main">
                <a:solidFill>
                  <a:srgbClr val="FFFFFF"/>
                </a:solidFill>
              </a14:hiddenFill>
            </a:ext>
          </a:extLst>
        </p:spPr>
      </p:pic>
      <p:pic>
        <p:nvPicPr>
          <p:cNvPr id="3096" name="Picture 24" descr="http://clipartsign.com/upload/2016/01/18/wings-eagle-clipart.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101394" y="2679401"/>
            <a:ext cx="1765466" cy="132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16177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2362200"/>
            <a:ext cx="8153400" cy="1323439"/>
          </a:xfrm>
          <a:prstGeom prst="rect">
            <a:avLst/>
          </a:prstGeom>
          <a:noFill/>
        </p:spPr>
        <p:txBody>
          <a:bodyPr wrap="square" rtlCol="0">
            <a:spAutoFit/>
          </a:bodyPr>
          <a:lstStyle/>
          <a:p>
            <a:r>
              <a:rPr lang="en-US" sz="4000" dirty="0">
                <a:solidFill>
                  <a:prstClr val="white"/>
                </a:solidFill>
              </a:rPr>
              <a:t>Our God is </a:t>
            </a:r>
            <a:r>
              <a:rPr lang="en-US" sz="4000" i="1" dirty="0" smtClean="0">
                <a:solidFill>
                  <a:srgbClr val="05E0DB">
                    <a:lumMod val="40000"/>
                    <a:lumOff val="60000"/>
                  </a:srgbClr>
                </a:solidFill>
              </a:rPr>
              <a:t>full of strong, gentle love</a:t>
            </a:r>
          </a:p>
          <a:p>
            <a:r>
              <a:rPr lang="en-US" sz="4000" dirty="0" smtClean="0">
                <a:solidFill>
                  <a:prstClr val="white"/>
                </a:solidFill>
              </a:rPr>
              <a:t>Always </a:t>
            </a:r>
            <a:r>
              <a:rPr lang="en-US" sz="4000" i="1" dirty="0" smtClean="0">
                <a:solidFill>
                  <a:srgbClr val="05E0DB">
                    <a:lumMod val="40000"/>
                    <a:lumOff val="60000"/>
                  </a:srgbClr>
                </a:solidFill>
              </a:rPr>
              <a:t>there</a:t>
            </a:r>
            <a:endParaRPr lang="en-US" sz="4000" i="1" dirty="0">
              <a:solidFill>
                <a:srgbClr val="05E0DB">
                  <a:lumMod val="40000"/>
                  <a:lumOff val="60000"/>
                </a:srgbClr>
              </a:solidFill>
            </a:endParaRPr>
          </a:p>
        </p:txBody>
      </p:sp>
    </p:spTree>
    <p:extLst>
      <p:ext uri="{BB962C8B-B14F-4D97-AF65-F5344CB8AC3E}">
        <p14:creationId xmlns:p14="http://schemas.microsoft.com/office/powerpoint/2010/main" val="39051533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676400"/>
            <a:ext cx="8382000" cy="3785652"/>
          </a:xfrm>
          <a:prstGeom prst="rect">
            <a:avLst/>
          </a:prstGeom>
          <a:noFill/>
        </p:spPr>
        <p:txBody>
          <a:bodyPr wrap="square" rtlCol="0">
            <a:spAutoFit/>
          </a:bodyPr>
          <a:lstStyle/>
          <a:p>
            <a:r>
              <a:rPr lang="en-US" sz="4000" dirty="0">
                <a:solidFill>
                  <a:prstClr val="white"/>
                </a:solidFill>
              </a:rPr>
              <a:t>Our God can </a:t>
            </a:r>
            <a:r>
              <a:rPr lang="en-US" sz="4000" i="1" dirty="0" smtClean="0">
                <a:solidFill>
                  <a:srgbClr val="05E0DB">
                    <a:lumMod val="40000"/>
                    <a:lumOff val="60000"/>
                  </a:srgbClr>
                </a:solidFill>
              </a:rPr>
              <a:t>care for us today </a:t>
            </a:r>
          </a:p>
          <a:p>
            <a:r>
              <a:rPr lang="en-US" sz="4000" i="1" dirty="0">
                <a:solidFill>
                  <a:srgbClr val="05E0DB">
                    <a:lumMod val="40000"/>
                    <a:lumOff val="60000"/>
                  </a:srgbClr>
                </a:solidFill>
              </a:rPr>
              <a:t>	</a:t>
            </a:r>
            <a:r>
              <a:rPr lang="en-US" sz="4000" dirty="0" smtClean="0">
                <a:solidFill>
                  <a:prstClr val="white"/>
                </a:solidFill>
              </a:rPr>
              <a:t>and </a:t>
            </a:r>
            <a:r>
              <a:rPr lang="en-US" sz="4000" i="1" dirty="0" smtClean="0">
                <a:solidFill>
                  <a:srgbClr val="05E0DB">
                    <a:lumMod val="40000"/>
                    <a:lumOff val="60000"/>
                  </a:srgbClr>
                </a:solidFill>
              </a:rPr>
              <a:t>always</a:t>
            </a:r>
            <a:endParaRPr lang="en-US" sz="4000" i="1" dirty="0">
              <a:solidFill>
                <a:srgbClr val="05E0DB">
                  <a:lumMod val="40000"/>
                  <a:lumOff val="60000"/>
                </a:srgbClr>
              </a:solidFill>
            </a:endParaRPr>
          </a:p>
          <a:p>
            <a:r>
              <a:rPr lang="en-US" sz="4000" dirty="0">
                <a:solidFill>
                  <a:prstClr val="white"/>
                </a:solidFill>
              </a:rPr>
              <a:t>Our God will never, never, </a:t>
            </a:r>
            <a:r>
              <a:rPr lang="en-US" sz="4000" dirty="0" smtClean="0">
                <a:solidFill>
                  <a:srgbClr val="05E0DB">
                    <a:lumMod val="40000"/>
                    <a:lumOff val="60000"/>
                  </a:srgbClr>
                </a:solidFill>
              </a:rPr>
              <a:t>leave</a:t>
            </a:r>
          </a:p>
          <a:p>
            <a:r>
              <a:rPr lang="en-US" sz="4000" dirty="0" smtClean="0">
                <a:solidFill>
                  <a:prstClr val="white"/>
                </a:solidFill>
              </a:rPr>
              <a:t> 	ever </a:t>
            </a:r>
            <a:r>
              <a:rPr lang="en-US" sz="4000" i="1" dirty="0" smtClean="0">
                <a:solidFill>
                  <a:srgbClr val="05E0DB">
                    <a:lumMod val="40000"/>
                    <a:lumOff val="60000"/>
                  </a:srgbClr>
                </a:solidFill>
              </a:rPr>
              <a:t>hurt us</a:t>
            </a:r>
            <a:r>
              <a:rPr lang="en-US" sz="4000" dirty="0" smtClean="0">
                <a:solidFill>
                  <a:prstClr val="white"/>
                </a:solidFill>
              </a:rPr>
              <a:t>, </a:t>
            </a:r>
            <a:endParaRPr lang="en-US" sz="4000" dirty="0">
              <a:solidFill>
                <a:prstClr val="white"/>
              </a:solidFill>
            </a:endParaRPr>
          </a:p>
          <a:p>
            <a:r>
              <a:rPr lang="en-US" sz="4000" dirty="0">
                <a:solidFill>
                  <a:prstClr val="white"/>
                </a:solidFill>
              </a:rPr>
              <a:t>Our God is </a:t>
            </a:r>
            <a:r>
              <a:rPr lang="en-US" sz="4000" i="1" dirty="0" smtClean="0">
                <a:solidFill>
                  <a:srgbClr val="05E0DB">
                    <a:lumMod val="40000"/>
                    <a:lumOff val="60000"/>
                  </a:srgbClr>
                </a:solidFill>
              </a:rPr>
              <a:t>love Oh so loving</a:t>
            </a:r>
            <a:endParaRPr lang="en-US" sz="4000" i="1" dirty="0">
              <a:solidFill>
                <a:srgbClr val="05E0DB">
                  <a:lumMod val="40000"/>
                  <a:lumOff val="60000"/>
                </a:srgbClr>
              </a:solidFill>
            </a:endParaRPr>
          </a:p>
          <a:p>
            <a:r>
              <a:rPr lang="en-US" sz="4000" dirty="0">
                <a:solidFill>
                  <a:prstClr val="white"/>
                </a:solidFill>
              </a:rPr>
              <a:t>Always </a:t>
            </a:r>
            <a:r>
              <a:rPr lang="en-US" sz="4000" i="1" dirty="0" smtClean="0">
                <a:solidFill>
                  <a:srgbClr val="05E0DB">
                    <a:lumMod val="40000"/>
                    <a:lumOff val="60000"/>
                  </a:srgbClr>
                </a:solidFill>
              </a:rPr>
              <a:t>there</a:t>
            </a:r>
            <a:endParaRPr lang="en-US" sz="4000" i="1" dirty="0">
              <a:solidFill>
                <a:srgbClr val="05E0DB">
                  <a:lumMod val="40000"/>
                  <a:lumOff val="60000"/>
                </a:srgbClr>
              </a:solidFill>
            </a:endParaRPr>
          </a:p>
        </p:txBody>
      </p:sp>
    </p:spTree>
    <p:extLst>
      <p:ext uri="{BB962C8B-B14F-4D97-AF65-F5344CB8AC3E}">
        <p14:creationId xmlns:p14="http://schemas.microsoft.com/office/powerpoint/2010/main" val="40344860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ages.clipartpanda.com/will-clipart-CrabColor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5347651"/>
            <a:ext cx="1400175" cy="111284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clipartbest.com/cliparts/xTg/o8g/xTgo8gk8c.jpe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56453" y="3889194"/>
            <a:ext cx="1873235" cy="168408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images.all-free-download.com/images/graphicthumb/green_sea_turtle_clip_art_6514.jpg"/>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6039999" y="1653770"/>
            <a:ext cx="2032907" cy="152850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clker.com/cliparts/4/B/A/M/s/F/delfino-th.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1744" y="159153"/>
            <a:ext cx="1923370" cy="1904138"/>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cliparts.co/cliparts/kcK/Byx/kcKByx77i.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86200" y="4236902"/>
            <a:ext cx="658353" cy="118684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www.clipartbest.com/cliparts/MTL/MXA/MTLMXAdTa.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54211" y="5423750"/>
            <a:ext cx="1171575" cy="83574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4" descr="http://www.clipartbest.com/cliparts/RTA/ykp/RTAykpLbc.svg"/>
          <p:cNvSpPr>
            <a:spLocks noChangeAspect="1" noChangeArrowheads="1"/>
          </p:cNvSpPr>
          <p:nvPr/>
        </p:nvSpPr>
        <p:spPr bwMode="auto">
          <a:xfrm>
            <a:off x="155575" y="-1622425"/>
            <a:ext cx="2924175" cy="33813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6" name="AutoShape 16" descr="http://www.clipartbest.com/cliparts/RTA/ykp/RTAykpLbc.svg"/>
          <p:cNvSpPr>
            <a:spLocks noChangeAspect="1" noChangeArrowheads="1"/>
          </p:cNvSpPr>
          <p:nvPr/>
        </p:nvSpPr>
        <p:spPr bwMode="auto">
          <a:xfrm>
            <a:off x="307975" y="-1470025"/>
            <a:ext cx="2924175" cy="33813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pic>
        <p:nvPicPr>
          <p:cNvPr id="2072" name="Picture 24" descr="https://s-media-cache-ak0.pinimg.com/236x/58/ac/de/58acde069ce10249d73fe4f7a31e0c93.jpg"/>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199" y="2220693"/>
            <a:ext cx="1141786" cy="1436908"/>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18" descr="http://www.clipartbest.com/cliparts/RTA/ykp/RTAykpLbc.svg"/>
          <p:cNvSpPr>
            <a:spLocks noChangeAspect="1" noChangeArrowheads="1"/>
          </p:cNvSpPr>
          <p:nvPr/>
        </p:nvSpPr>
        <p:spPr bwMode="auto">
          <a:xfrm>
            <a:off x="460375" y="-1317625"/>
            <a:ext cx="2924175" cy="33813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pic>
        <p:nvPicPr>
          <p:cNvPr id="2068" name="Picture 20" descr="http://cliparts.co/cliparts/8ix/nLg/8ixnLgnBT.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79750" y="5573274"/>
            <a:ext cx="1462088" cy="9763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81743" y="1905000"/>
            <a:ext cx="7620000" cy="2554545"/>
          </a:xfrm>
          <a:prstGeom prst="rect">
            <a:avLst/>
          </a:prstGeom>
          <a:noFill/>
        </p:spPr>
        <p:txBody>
          <a:bodyPr wrap="square" rtlCol="0">
            <a:spAutoFit/>
          </a:bodyPr>
          <a:lstStyle/>
          <a:p>
            <a:r>
              <a:rPr lang="en-US" sz="4000" dirty="0">
                <a:solidFill>
                  <a:prstClr val="white"/>
                </a:solidFill>
              </a:rPr>
              <a:t>God created </a:t>
            </a:r>
            <a:r>
              <a:rPr lang="en-US" sz="4000" i="1" dirty="0" smtClean="0">
                <a:solidFill>
                  <a:srgbClr val="05E0DB">
                    <a:lumMod val="40000"/>
                    <a:lumOff val="60000"/>
                  </a:srgbClr>
                </a:solidFill>
              </a:rPr>
              <a:t>_______</a:t>
            </a:r>
            <a:endParaRPr lang="en-US" sz="4000" i="1" dirty="0">
              <a:solidFill>
                <a:srgbClr val="05E0DB">
                  <a:lumMod val="40000"/>
                  <a:lumOff val="60000"/>
                </a:srgbClr>
              </a:solidFill>
            </a:endParaRPr>
          </a:p>
          <a:p>
            <a:r>
              <a:rPr lang="en-US" sz="4000" dirty="0">
                <a:solidFill>
                  <a:prstClr val="white"/>
                </a:solidFill>
              </a:rPr>
              <a:t>God created </a:t>
            </a:r>
            <a:r>
              <a:rPr lang="en-US" sz="4000" i="1" dirty="0" smtClean="0">
                <a:solidFill>
                  <a:srgbClr val="05E0DB">
                    <a:lumMod val="40000"/>
                    <a:lumOff val="60000"/>
                  </a:srgbClr>
                </a:solidFill>
              </a:rPr>
              <a:t>_______</a:t>
            </a:r>
            <a:endParaRPr lang="en-US" sz="4000" i="1" dirty="0">
              <a:solidFill>
                <a:srgbClr val="05E0DB">
                  <a:lumMod val="40000"/>
                  <a:lumOff val="60000"/>
                </a:srgbClr>
              </a:solidFill>
            </a:endParaRPr>
          </a:p>
          <a:p>
            <a:r>
              <a:rPr lang="en-US" sz="4000" dirty="0">
                <a:solidFill>
                  <a:prstClr val="white"/>
                </a:solidFill>
              </a:rPr>
              <a:t>Let’s all shout and praise and sing hallelujah</a:t>
            </a:r>
          </a:p>
        </p:txBody>
      </p:sp>
      <p:pic>
        <p:nvPicPr>
          <p:cNvPr id="2070" name="Picture 22" descr="http://vector.me/files/images/1/7/171093/striped_tropical_fish_clip_art.jpg"/>
          <p:cNvPicPr>
            <a:picLocks noChangeAspect="1" noChangeArrowheads="1"/>
          </p:cNvPicPr>
          <p:nvPr/>
        </p:nvPicPr>
        <p:blipFill>
          <a:blip r:embed="rId10"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910669" y="4731234"/>
            <a:ext cx="801797" cy="608530"/>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descr="http://www.clipartbest.com/cliparts/aiq/AEb/aiqAEb9iM.gif"/>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056452" y="5904072"/>
            <a:ext cx="889965" cy="842500"/>
          </a:xfrm>
          <a:prstGeom prst="rect">
            <a:avLst/>
          </a:prstGeom>
          <a:noFill/>
          <a:extLst>
            <a:ext uri="{909E8E84-426E-40DD-AFC4-6F175D3DCCD1}">
              <a14:hiddenFill xmlns:a14="http://schemas.microsoft.com/office/drawing/2010/main">
                <a:solidFill>
                  <a:srgbClr val="FFFFFF"/>
                </a:solidFill>
              </a14:hiddenFill>
            </a:ext>
          </a:extLst>
        </p:spPr>
      </p:pic>
      <p:pic>
        <p:nvPicPr>
          <p:cNvPr id="2076" name="Picture 28" descr="http://images.all-free-download.com/images/graphicthumb/sea_otter_clip_art_6732.jpg"/>
          <p:cNvPicPr>
            <a:picLocks noChangeAspect="1" noChangeArrowheads="1"/>
          </p:cNvPicPr>
          <p:nvPr/>
        </p:nvPicPr>
        <p:blipFill>
          <a:blip r:embed="rId12"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766806" y="1133474"/>
            <a:ext cx="1462088" cy="771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62689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2362200"/>
            <a:ext cx="6705600" cy="1323439"/>
          </a:xfrm>
          <a:prstGeom prst="rect">
            <a:avLst/>
          </a:prstGeom>
          <a:noFill/>
        </p:spPr>
        <p:txBody>
          <a:bodyPr wrap="square" rtlCol="0">
            <a:spAutoFit/>
          </a:bodyPr>
          <a:lstStyle/>
          <a:p>
            <a:r>
              <a:rPr lang="en-US" sz="4000" dirty="0">
                <a:solidFill>
                  <a:prstClr val="white"/>
                </a:solidFill>
              </a:rPr>
              <a:t>Let’s all shout and praise and sing hallelujah</a:t>
            </a:r>
          </a:p>
        </p:txBody>
      </p:sp>
      <p:sp>
        <p:nvSpPr>
          <p:cNvPr id="4" name="Can 3"/>
          <p:cNvSpPr/>
          <p:nvPr/>
        </p:nvSpPr>
        <p:spPr>
          <a:xfrm>
            <a:off x="1295400" y="5643562"/>
            <a:ext cx="6248400" cy="923925"/>
          </a:xfrm>
          <a:prstGeom prst="can">
            <a:avLst>
              <a:gd name="adj" fmla="val 50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Freeform 4"/>
          <p:cNvSpPr/>
          <p:nvPr/>
        </p:nvSpPr>
        <p:spPr>
          <a:xfrm>
            <a:off x="1305499" y="3643086"/>
            <a:ext cx="5806501" cy="1814285"/>
          </a:xfrm>
          <a:custGeom>
            <a:avLst/>
            <a:gdLst>
              <a:gd name="connsiteX0" fmla="*/ 787 w 5806501"/>
              <a:gd name="connsiteY0" fmla="*/ 1567543 h 1814285"/>
              <a:gd name="connsiteX1" fmla="*/ 73358 w 5806501"/>
              <a:gd name="connsiteY1" fmla="*/ 1451428 h 1814285"/>
              <a:gd name="connsiteX2" fmla="*/ 203987 w 5806501"/>
              <a:gd name="connsiteY2" fmla="*/ 1335314 h 1814285"/>
              <a:gd name="connsiteX3" fmla="*/ 247530 w 5806501"/>
              <a:gd name="connsiteY3" fmla="*/ 1291771 h 1814285"/>
              <a:gd name="connsiteX4" fmla="*/ 334615 w 5806501"/>
              <a:gd name="connsiteY4" fmla="*/ 1233714 h 1814285"/>
              <a:gd name="connsiteX5" fmla="*/ 363644 w 5806501"/>
              <a:gd name="connsiteY5" fmla="*/ 1190171 h 1814285"/>
              <a:gd name="connsiteX6" fmla="*/ 450730 w 5806501"/>
              <a:gd name="connsiteY6" fmla="*/ 1161143 h 1814285"/>
              <a:gd name="connsiteX7" fmla="*/ 537815 w 5806501"/>
              <a:gd name="connsiteY7" fmla="*/ 1074057 h 1814285"/>
              <a:gd name="connsiteX8" fmla="*/ 653930 w 5806501"/>
              <a:gd name="connsiteY8" fmla="*/ 1001485 h 1814285"/>
              <a:gd name="connsiteX9" fmla="*/ 711987 w 5806501"/>
              <a:gd name="connsiteY9" fmla="*/ 928914 h 1814285"/>
              <a:gd name="connsiteX10" fmla="*/ 741015 w 5806501"/>
              <a:gd name="connsiteY10" fmla="*/ 885371 h 1814285"/>
              <a:gd name="connsiteX11" fmla="*/ 784558 w 5806501"/>
              <a:gd name="connsiteY11" fmla="*/ 856343 h 1814285"/>
              <a:gd name="connsiteX12" fmla="*/ 857130 w 5806501"/>
              <a:gd name="connsiteY12" fmla="*/ 783771 h 1814285"/>
              <a:gd name="connsiteX13" fmla="*/ 886158 w 5806501"/>
              <a:gd name="connsiteY13" fmla="*/ 740228 h 1814285"/>
              <a:gd name="connsiteX14" fmla="*/ 973244 w 5806501"/>
              <a:gd name="connsiteY14" fmla="*/ 653143 h 1814285"/>
              <a:gd name="connsiteX15" fmla="*/ 1016787 w 5806501"/>
              <a:gd name="connsiteY15" fmla="*/ 609600 h 1814285"/>
              <a:gd name="connsiteX16" fmla="*/ 1103872 w 5806501"/>
              <a:gd name="connsiteY16" fmla="*/ 537028 h 1814285"/>
              <a:gd name="connsiteX17" fmla="*/ 1176444 w 5806501"/>
              <a:gd name="connsiteY17" fmla="*/ 508000 h 1814285"/>
              <a:gd name="connsiteX18" fmla="*/ 1219987 w 5806501"/>
              <a:gd name="connsiteY18" fmla="*/ 478971 h 1814285"/>
              <a:gd name="connsiteX19" fmla="*/ 1292558 w 5806501"/>
              <a:gd name="connsiteY19" fmla="*/ 464457 h 1814285"/>
              <a:gd name="connsiteX20" fmla="*/ 1336101 w 5806501"/>
              <a:gd name="connsiteY20" fmla="*/ 449943 h 1814285"/>
              <a:gd name="connsiteX21" fmla="*/ 1626387 w 5806501"/>
              <a:gd name="connsiteY21" fmla="*/ 420914 h 1814285"/>
              <a:gd name="connsiteX22" fmla="*/ 1771530 w 5806501"/>
              <a:gd name="connsiteY22" fmla="*/ 406400 h 1814285"/>
              <a:gd name="connsiteX23" fmla="*/ 1829587 w 5806501"/>
              <a:gd name="connsiteY23" fmla="*/ 391885 h 1814285"/>
              <a:gd name="connsiteX24" fmla="*/ 1916672 w 5806501"/>
              <a:gd name="connsiteY24" fmla="*/ 362857 h 1814285"/>
              <a:gd name="connsiteX25" fmla="*/ 1960215 w 5806501"/>
              <a:gd name="connsiteY25" fmla="*/ 348343 h 1814285"/>
              <a:gd name="connsiteX26" fmla="*/ 2003758 w 5806501"/>
              <a:gd name="connsiteY26" fmla="*/ 333828 h 1814285"/>
              <a:gd name="connsiteX27" fmla="*/ 2047301 w 5806501"/>
              <a:gd name="connsiteY27" fmla="*/ 319314 h 1814285"/>
              <a:gd name="connsiteX28" fmla="*/ 2177930 w 5806501"/>
              <a:gd name="connsiteY28" fmla="*/ 246743 h 1814285"/>
              <a:gd name="connsiteX29" fmla="*/ 2235987 w 5806501"/>
              <a:gd name="connsiteY29" fmla="*/ 232228 h 1814285"/>
              <a:gd name="connsiteX30" fmla="*/ 2279530 w 5806501"/>
              <a:gd name="connsiteY30" fmla="*/ 203200 h 1814285"/>
              <a:gd name="connsiteX31" fmla="*/ 2584330 w 5806501"/>
              <a:gd name="connsiteY31" fmla="*/ 203200 h 1814285"/>
              <a:gd name="connsiteX32" fmla="*/ 3019758 w 5806501"/>
              <a:gd name="connsiteY32" fmla="*/ 203200 h 1814285"/>
              <a:gd name="connsiteX33" fmla="*/ 3063301 w 5806501"/>
              <a:gd name="connsiteY33" fmla="*/ 188685 h 1814285"/>
              <a:gd name="connsiteX34" fmla="*/ 3121358 w 5806501"/>
              <a:gd name="connsiteY34" fmla="*/ 174171 h 1814285"/>
              <a:gd name="connsiteX35" fmla="*/ 3237472 w 5806501"/>
              <a:gd name="connsiteY35" fmla="*/ 145143 h 1814285"/>
              <a:gd name="connsiteX36" fmla="*/ 3281015 w 5806501"/>
              <a:gd name="connsiteY36" fmla="*/ 116114 h 1814285"/>
              <a:gd name="connsiteX37" fmla="*/ 3310044 w 5806501"/>
              <a:gd name="connsiteY37" fmla="*/ 72571 h 1814285"/>
              <a:gd name="connsiteX38" fmla="*/ 3353587 w 5806501"/>
              <a:gd name="connsiteY38" fmla="*/ 58057 h 1814285"/>
              <a:gd name="connsiteX39" fmla="*/ 3397130 w 5806501"/>
              <a:gd name="connsiteY39" fmla="*/ 29028 h 1814285"/>
              <a:gd name="connsiteX40" fmla="*/ 3484215 w 5806501"/>
              <a:gd name="connsiteY40" fmla="*/ 0 h 1814285"/>
              <a:gd name="connsiteX41" fmla="*/ 3701930 w 5806501"/>
              <a:gd name="connsiteY41" fmla="*/ 14514 h 1814285"/>
              <a:gd name="connsiteX42" fmla="*/ 3832558 w 5806501"/>
              <a:gd name="connsiteY42" fmla="*/ 72571 h 1814285"/>
              <a:gd name="connsiteX43" fmla="*/ 3876101 w 5806501"/>
              <a:gd name="connsiteY43" fmla="*/ 87085 h 1814285"/>
              <a:gd name="connsiteX44" fmla="*/ 3963187 w 5806501"/>
              <a:gd name="connsiteY44" fmla="*/ 130628 h 1814285"/>
              <a:gd name="connsiteX45" fmla="*/ 4021244 w 5806501"/>
              <a:gd name="connsiteY45" fmla="*/ 159657 h 1814285"/>
              <a:gd name="connsiteX46" fmla="*/ 4093815 w 5806501"/>
              <a:gd name="connsiteY46" fmla="*/ 174171 h 1814285"/>
              <a:gd name="connsiteX47" fmla="*/ 4253472 w 5806501"/>
              <a:gd name="connsiteY47" fmla="*/ 159657 h 1814285"/>
              <a:gd name="connsiteX48" fmla="*/ 4297015 w 5806501"/>
              <a:gd name="connsiteY48" fmla="*/ 145143 h 1814285"/>
              <a:gd name="connsiteX49" fmla="*/ 4427644 w 5806501"/>
              <a:gd name="connsiteY49" fmla="*/ 159657 h 1814285"/>
              <a:gd name="connsiteX50" fmla="*/ 4601815 w 5806501"/>
              <a:gd name="connsiteY50" fmla="*/ 304800 h 1814285"/>
              <a:gd name="connsiteX51" fmla="*/ 4630844 w 5806501"/>
              <a:gd name="connsiteY51" fmla="*/ 348343 h 1814285"/>
              <a:gd name="connsiteX52" fmla="*/ 4674387 w 5806501"/>
              <a:gd name="connsiteY52" fmla="*/ 377371 h 1814285"/>
              <a:gd name="connsiteX53" fmla="*/ 4717930 w 5806501"/>
              <a:gd name="connsiteY53" fmla="*/ 420914 h 1814285"/>
              <a:gd name="connsiteX54" fmla="*/ 4805015 w 5806501"/>
              <a:gd name="connsiteY54" fmla="*/ 478971 h 1814285"/>
              <a:gd name="connsiteX55" fmla="*/ 4848558 w 5806501"/>
              <a:gd name="connsiteY55" fmla="*/ 522514 h 1814285"/>
              <a:gd name="connsiteX56" fmla="*/ 4935644 w 5806501"/>
              <a:gd name="connsiteY56" fmla="*/ 580571 h 1814285"/>
              <a:gd name="connsiteX57" fmla="*/ 4979187 w 5806501"/>
              <a:gd name="connsiteY57" fmla="*/ 624114 h 1814285"/>
              <a:gd name="connsiteX58" fmla="*/ 5066272 w 5806501"/>
              <a:gd name="connsiteY58" fmla="*/ 682171 h 1814285"/>
              <a:gd name="connsiteX59" fmla="*/ 5109815 w 5806501"/>
              <a:gd name="connsiteY59" fmla="*/ 725714 h 1814285"/>
              <a:gd name="connsiteX60" fmla="*/ 5153358 w 5806501"/>
              <a:gd name="connsiteY60" fmla="*/ 740228 h 1814285"/>
              <a:gd name="connsiteX61" fmla="*/ 5342044 w 5806501"/>
              <a:gd name="connsiteY61" fmla="*/ 754743 h 1814285"/>
              <a:gd name="connsiteX62" fmla="*/ 5443644 w 5806501"/>
              <a:gd name="connsiteY62" fmla="*/ 769257 h 1814285"/>
              <a:gd name="connsiteX63" fmla="*/ 5530730 w 5806501"/>
              <a:gd name="connsiteY63" fmla="*/ 827314 h 1814285"/>
              <a:gd name="connsiteX64" fmla="*/ 5617815 w 5806501"/>
              <a:gd name="connsiteY64" fmla="*/ 899885 h 1814285"/>
              <a:gd name="connsiteX65" fmla="*/ 5690387 w 5806501"/>
              <a:gd name="connsiteY65" fmla="*/ 1030514 h 1814285"/>
              <a:gd name="connsiteX66" fmla="*/ 5719415 w 5806501"/>
              <a:gd name="connsiteY66" fmla="*/ 1074057 h 1814285"/>
              <a:gd name="connsiteX67" fmla="*/ 5748444 w 5806501"/>
              <a:gd name="connsiteY67" fmla="*/ 1117600 h 1814285"/>
              <a:gd name="connsiteX68" fmla="*/ 5791987 w 5806501"/>
              <a:gd name="connsiteY68" fmla="*/ 1204685 h 1814285"/>
              <a:gd name="connsiteX69" fmla="*/ 5806501 w 5806501"/>
              <a:gd name="connsiteY69" fmla="*/ 1248228 h 1814285"/>
              <a:gd name="connsiteX70" fmla="*/ 5777472 w 5806501"/>
              <a:gd name="connsiteY70" fmla="*/ 1596571 h 1814285"/>
              <a:gd name="connsiteX71" fmla="*/ 5762958 w 5806501"/>
              <a:gd name="connsiteY71" fmla="*/ 1654628 h 1814285"/>
              <a:gd name="connsiteX72" fmla="*/ 5748444 w 5806501"/>
              <a:gd name="connsiteY72" fmla="*/ 1727200 h 1814285"/>
              <a:gd name="connsiteX73" fmla="*/ 5719415 w 5806501"/>
              <a:gd name="connsiteY73" fmla="*/ 1814285 h 1814285"/>
              <a:gd name="connsiteX74" fmla="*/ 5472672 w 5806501"/>
              <a:gd name="connsiteY74" fmla="*/ 1799771 h 1814285"/>
              <a:gd name="connsiteX75" fmla="*/ 5385587 w 5806501"/>
              <a:gd name="connsiteY75" fmla="*/ 1770743 h 1814285"/>
              <a:gd name="connsiteX76" fmla="*/ 5342044 w 5806501"/>
              <a:gd name="connsiteY76" fmla="*/ 1756228 h 1814285"/>
              <a:gd name="connsiteX77" fmla="*/ 5298501 w 5806501"/>
              <a:gd name="connsiteY77" fmla="*/ 1727200 h 1814285"/>
              <a:gd name="connsiteX78" fmla="*/ 5254958 w 5806501"/>
              <a:gd name="connsiteY78" fmla="*/ 1712685 h 1814285"/>
              <a:gd name="connsiteX79" fmla="*/ 5211415 w 5806501"/>
              <a:gd name="connsiteY79" fmla="*/ 1683657 h 1814285"/>
              <a:gd name="connsiteX80" fmla="*/ 5051758 w 5806501"/>
              <a:gd name="connsiteY80" fmla="*/ 1640114 h 1814285"/>
              <a:gd name="connsiteX81" fmla="*/ 5008215 w 5806501"/>
              <a:gd name="connsiteY81" fmla="*/ 1625600 h 1814285"/>
              <a:gd name="connsiteX82" fmla="*/ 4848558 w 5806501"/>
              <a:gd name="connsiteY82" fmla="*/ 1596571 h 1814285"/>
              <a:gd name="connsiteX83" fmla="*/ 4630844 w 5806501"/>
              <a:gd name="connsiteY83" fmla="*/ 1611085 h 1814285"/>
              <a:gd name="connsiteX84" fmla="*/ 4543758 w 5806501"/>
              <a:gd name="connsiteY84" fmla="*/ 1669143 h 1814285"/>
              <a:gd name="connsiteX85" fmla="*/ 4456672 w 5806501"/>
              <a:gd name="connsiteY85" fmla="*/ 1698171 h 1814285"/>
              <a:gd name="connsiteX86" fmla="*/ 4413130 w 5806501"/>
              <a:gd name="connsiteY86" fmla="*/ 1727200 h 1814285"/>
              <a:gd name="connsiteX87" fmla="*/ 4369587 w 5806501"/>
              <a:gd name="connsiteY87" fmla="*/ 1741714 h 1814285"/>
              <a:gd name="connsiteX88" fmla="*/ 3759987 w 5806501"/>
              <a:gd name="connsiteY88" fmla="*/ 1727200 h 1814285"/>
              <a:gd name="connsiteX89" fmla="*/ 3672901 w 5806501"/>
              <a:gd name="connsiteY89" fmla="*/ 1698171 h 1814285"/>
              <a:gd name="connsiteX90" fmla="*/ 3629358 w 5806501"/>
              <a:gd name="connsiteY90" fmla="*/ 1683657 h 1814285"/>
              <a:gd name="connsiteX91" fmla="*/ 3426158 w 5806501"/>
              <a:gd name="connsiteY91" fmla="*/ 1640114 h 1814285"/>
              <a:gd name="connsiteX92" fmla="*/ 2874615 w 5806501"/>
              <a:gd name="connsiteY92" fmla="*/ 1654628 h 1814285"/>
              <a:gd name="connsiteX93" fmla="*/ 2802044 w 5806501"/>
              <a:gd name="connsiteY93" fmla="*/ 1669143 h 1814285"/>
              <a:gd name="connsiteX94" fmla="*/ 2685930 w 5806501"/>
              <a:gd name="connsiteY94" fmla="*/ 1683657 h 1814285"/>
              <a:gd name="connsiteX95" fmla="*/ 2642387 w 5806501"/>
              <a:gd name="connsiteY95" fmla="*/ 1698171 h 1814285"/>
              <a:gd name="connsiteX96" fmla="*/ 2555301 w 5806501"/>
              <a:gd name="connsiteY96" fmla="*/ 1712685 h 1814285"/>
              <a:gd name="connsiteX97" fmla="*/ 2482730 w 5806501"/>
              <a:gd name="connsiteY97" fmla="*/ 1727200 h 1814285"/>
              <a:gd name="connsiteX98" fmla="*/ 2395644 w 5806501"/>
              <a:gd name="connsiteY98" fmla="*/ 1741714 h 1814285"/>
              <a:gd name="connsiteX99" fmla="*/ 2352101 w 5806501"/>
              <a:gd name="connsiteY99" fmla="*/ 1756228 h 1814285"/>
              <a:gd name="connsiteX100" fmla="*/ 2221472 w 5806501"/>
              <a:gd name="connsiteY100" fmla="*/ 1785257 h 1814285"/>
              <a:gd name="connsiteX101" fmla="*/ 1655415 w 5806501"/>
              <a:gd name="connsiteY101" fmla="*/ 1770743 h 1814285"/>
              <a:gd name="connsiteX102" fmla="*/ 1611872 w 5806501"/>
              <a:gd name="connsiteY102" fmla="*/ 1756228 h 1814285"/>
              <a:gd name="connsiteX103" fmla="*/ 1510272 w 5806501"/>
              <a:gd name="connsiteY103" fmla="*/ 1698171 h 1814285"/>
              <a:gd name="connsiteX104" fmla="*/ 1466730 w 5806501"/>
              <a:gd name="connsiteY104" fmla="*/ 1683657 h 1814285"/>
              <a:gd name="connsiteX105" fmla="*/ 1336101 w 5806501"/>
              <a:gd name="connsiteY105" fmla="*/ 1625600 h 1814285"/>
              <a:gd name="connsiteX106" fmla="*/ 1292558 w 5806501"/>
              <a:gd name="connsiteY106" fmla="*/ 1611085 h 1814285"/>
              <a:gd name="connsiteX107" fmla="*/ 1089358 w 5806501"/>
              <a:gd name="connsiteY107" fmla="*/ 1625600 h 1814285"/>
              <a:gd name="connsiteX108" fmla="*/ 987758 w 5806501"/>
              <a:gd name="connsiteY108" fmla="*/ 1654628 h 1814285"/>
              <a:gd name="connsiteX109" fmla="*/ 900672 w 5806501"/>
              <a:gd name="connsiteY109" fmla="*/ 1712685 h 1814285"/>
              <a:gd name="connsiteX110" fmla="*/ 857130 w 5806501"/>
              <a:gd name="connsiteY110" fmla="*/ 1741714 h 1814285"/>
              <a:gd name="connsiteX111" fmla="*/ 523301 w 5806501"/>
              <a:gd name="connsiteY111" fmla="*/ 1698171 h 1814285"/>
              <a:gd name="connsiteX112" fmla="*/ 378158 w 5806501"/>
              <a:gd name="connsiteY112" fmla="*/ 1654628 h 1814285"/>
              <a:gd name="connsiteX113" fmla="*/ 334615 w 5806501"/>
              <a:gd name="connsiteY113" fmla="*/ 1640114 h 1814285"/>
              <a:gd name="connsiteX114" fmla="*/ 44330 w 5806501"/>
              <a:gd name="connsiteY114" fmla="*/ 1625600 h 1814285"/>
              <a:gd name="connsiteX115" fmla="*/ 787 w 5806501"/>
              <a:gd name="connsiteY115" fmla="*/ 1567543 h 1814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5806501" h="1814285">
                <a:moveTo>
                  <a:pt x="787" y="1567543"/>
                </a:moveTo>
                <a:cubicBezTo>
                  <a:pt x="5625" y="1538514"/>
                  <a:pt x="35381" y="1476746"/>
                  <a:pt x="73358" y="1451428"/>
                </a:cubicBezTo>
                <a:cubicBezTo>
                  <a:pt x="151059" y="1399628"/>
                  <a:pt x="104566" y="1434735"/>
                  <a:pt x="203987" y="1335314"/>
                </a:cubicBezTo>
                <a:cubicBezTo>
                  <a:pt x="218501" y="1320800"/>
                  <a:pt x="230451" y="1303157"/>
                  <a:pt x="247530" y="1291771"/>
                </a:cubicBezTo>
                <a:lnTo>
                  <a:pt x="334615" y="1233714"/>
                </a:lnTo>
                <a:cubicBezTo>
                  <a:pt x="344291" y="1219200"/>
                  <a:pt x="348851" y="1199416"/>
                  <a:pt x="363644" y="1190171"/>
                </a:cubicBezTo>
                <a:cubicBezTo>
                  <a:pt x="389592" y="1173954"/>
                  <a:pt x="450730" y="1161143"/>
                  <a:pt x="450730" y="1161143"/>
                </a:cubicBezTo>
                <a:cubicBezTo>
                  <a:pt x="479758" y="1132114"/>
                  <a:pt x="501097" y="1092416"/>
                  <a:pt x="537815" y="1074057"/>
                </a:cubicBezTo>
                <a:cubicBezTo>
                  <a:pt x="583803" y="1051063"/>
                  <a:pt x="616248" y="1039167"/>
                  <a:pt x="653930" y="1001485"/>
                </a:cubicBezTo>
                <a:cubicBezTo>
                  <a:pt x="675835" y="979580"/>
                  <a:pt x="693400" y="953697"/>
                  <a:pt x="711987" y="928914"/>
                </a:cubicBezTo>
                <a:cubicBezTo>
                  <a:pt x="722453" y="914959"/>
                  <a:pt x="728680" y="897706"/>
                  <a:pt x="741015" y="885371"/>
                </a:cubicBezTo>
                <a:cubicBezTo>
                  <a:pt x="753350" y="873036"/>
                  <a:pt x="770044" y="866019"/>
                  <a:pt x="784558" y="856343"/>
                </a:cubicBezTo>
                <a:cubicBezTo>
                  <a:pt x="861971" y="740224"/>
                  <a:pt x="760365" y="880538"/>
                  <a:pt x="857130" y="783771"/>
                </a:cubicBezTo>
                <a:cubicBezTo>
                  <a:pt x="869465" y="771436"/>
                  <a:pt x="874569" y="753266"/>
                  <a:pt x="886158" y="740228"/>
                </a:cubicBezTo>
                <a:cubicBezTo>
                  <a:pt x="913432" y="709545"/>
                  <a:pt x="944215" y="682171"/>
                  <a:pt x="973244" y="653143"/>
                </a:cubicBezTo>
                <a:lnTo>
                  <a:pt x="1016787" y="609600"/>
                </a:lnTo>
                <a:cubicBezTo>
                  <a:pt x="1048884" y="577503"/>
                  <a:pt x="1063461" y="557234"/>
                  <a:pt x="1103872" y="537028"/>
                </a:cubicBezTo>
                <a:cubicBezTo>
                  <a:pt x="1127175" y="525376"/>
                  <a:pt x="1153141" y="519652"/>
                  <a:pt x="1176444" y="508000"/>
                </a:cubicBezTo>
                <a:cubicBezTo>
                  <a:pt x="1192047" y="500199"/>
                  <a:pt x="1203654" y="485096"/>
                  <a:pt x="1219987" y="478971"/>
                </a:cubicBezTo>
                <a:cubicBezTo>
                  <a:pt x="1243086" y="470309"/>
                  <a:pt x="1268625" y="470440"/>
                  <a:pt x="1292558" y="464457"/>
                </a:cubicBezTo>
                <a:cubicBezTo>
                  <a:pt x="1307401" y="460746"/>
                  <a:pt x="1320930" y="451922"/>
                  <a:pt x="1336101" y="449943"/>
                </a:cubicBezTo>
                <a:cubicBezTo>
                  <a:pt x="1432529" y="437365"/>
                  <a:pt x="1529625" y="430590"/>
                  <a:pt x="1626387" y="420914"/>
                </a:cubicBezTo>
                <a:lnTo>
                  <a:pt x="1771530" y="406400"/>
                </a:lnTo>
                <a:cubicBezTo>
                  <a:pt x="1790882" y="401562"/>
                  <a:pt x="1810480" y="397617"/>
                  <a:pt x="1829587" y="391885"/>
                </a:cubicBezTo>
                <a:cubicBezTo>
                  <a:pt x="1858895" y="383093"/>
                  <a:pt x="1887644" y="372533"/>
                  <a:pt x="1916672" y="362857"/>
                </a:cubicBezTo>
                <a:lnTo>
                  <a:pt x="1960215" y="348343"/>
                </a:lnTo>
                <a:lnTo>
                  <a:pt x="2003758" y="333828"/>
                </a:lnTo>
                <a:lnTo>
                  <a:pt x="2047301" y="319314"/>
                </a:lnTo>
                <a:cubicBezTo>
                  <a:pt x="2125276" y="267331"/>
                  <a:pt x="2110867" y="265904"/>
                  <a:pt x="2177930" y="246743"/>
                </a:cubicBezTo>
                <a:cubicBezTo>
                  <a:pt x="2197110" y="241263"/>
                  <a:pt x="2216635" y="237066"/>
                  <a:pt x="2235987" y="232228"/>
                </a:cubicBezTo>
                <a:cubicBezTo>
                  <a:pt x="2250501" y="222552"/>
                  <a:pt x="2263197" y="209325"/>
                  <a:pt x="2279530" y="203200"/>
                </a:cubicBezTo>
                <a:cubicBezTo>
                  <a:pt x="2368709" y="169758"/>
                  <a:pt x="2514379" y="198828"/>
                  <a:pt x="2584330" y="203200"/>
                </a:cubicBezTo>
                <a:cubicBezTo>
                  <a:pt x="2758491" y="246739"/>
                  <a:pt x="2660452" y="227980"/>
                  <a:pt x="3019758" y="203200"/>
                </a:cubicBezTo>
                <a:cubicBezTo>
                  <a:pt x="3035021" y="202147"/>
                  <a:pt x="3048590" y="192888"/>
                  <a:pt x="3063301" y="188685"/>
                </a:cubicBezTo>
                <a:cubicBezTo>
                  <a:pt x="3082481" y="183205"/>
                  <a:pt x="3101885" y="178498"/>
                  <a:pt x="3121358" y="174171"/>
                </a:cubicBezTo>
                <a:cubicBezTo>
                  <a:pt x="3226446" y="150819"/>
                  <a:pt x="3159665" y="171079"/>
                  <a:pt x="3237472" y="145143"/>
                </a:cubicBezTo>
                <a:cubicBezTo>
                  <a:pt x="3251986" y="135467"/>
                  <a:pt x="3268680" y="128449"/>
                  <a:pt x="3281015" y="116114"/>
                </a:cubicBezTo>
                <a:cubicBezTo>
                  <a:pt x="3293350" y="103779"/>
                  <a:pt x="3296422" y="83468"/>
                  <a:pt x="3310044" y="72571"/>
                </a:cubicBezTo>
                <a:cubicBezTo>
                  <a:pt x="3321991" y="63014"/>
                  <a:pt x="3339073" y="62895"/>
                  <a:pt x="3353587" y="58057"/>
                </a:cubicBezTo>
                <a:cubicBezTo>
                  <a:pt x="3368101" y="48381"/>
                  <a:pt x="3381189" y="36113"/>
                  <a:pt x="3397130" y="29028"/>
                </a:cubicBezTo>
                <a:cubicBezTo>
                  <a:pt x="3425091" y="16601"/>
                  <a:pt x="3484215" y="0"/>
                  <a:pt x="3484215" y="0"/>
                </a:cubicBezTo>
                <a:cubicBezTo>
                  <a:pt x="3556787" y="4838"/>
                  <a:pt x="3629928" y="4228"/>
                  <a:pt x="3701930" y="14514"/>
                </a:cubicBezTo>
                <a:cubicBezTo>
                  <a:pt x="3806774" y="29492"/>
                  <a:pt x="3762865" y="37726"/>
                  <a:pt x="3832558" y="72571"/>
                </a:cubicBezTo>
                <a:cubicBezTo>
                  <a:pt x="3846242" y="79413"/>
                  <a:pt x="3861587" y="82247"/>
                  <a:pt x="3876101" y="87085"/>
                </a:cubicBezTo>
                <a:cubicBezTo>
                  <a:pt x="3959782" y="142873"/>
                  <a:pt x="3879057" y="94572"/>
                  <a:pt x="3963187" y="130628"/>
                </a:cubicBezTo>
                <a:cubicBezTo>
                  <a:pt x="3983074" y="139151"/>
                  <a:pt x="4000718" y="152815"/>
                  <a:pt x="4021244" y="159657"/>
                </a:cubicBezTo>
                <a:cubicBezTo>
                  <a:pt x="4044647" y="167458"/>
                  <a:pt x="4069625" y="169333"/>
                  <a:pt x="4093815" y="174171"/>
                </a:cubicBezTo>
                <a:cubicBezTo>
                  <a:pt x="4147034" y="169333"/>
                  <a:pt x="4200571" y="167214"/>
                  <a:pt x="4253472" y="159657"/>
                </a:cubicBezTo>
                <a:cubicBezTo>
                  <a:pt x="4268618" y="157493"/>
                  <a:pt x="4281716" y="145143"/>
                  <a:pt x="4297015" y="145143"/>
                </a:cubicBezTo>
                <a:cubicBezTo>
                  <a:pt x="4340826" y="145143"/>
                  <a:pt x="4384101" y="154819"/>
                  <a:pt x="4427644" y="159657"/>
                </a:cubicBezTo>
                <a:cubicBezTo>
                  <a:pt x="4491906" y="202498"/>
                  <a:pt x="4557110" y="237744"/>
                  <a:pt x="4601815" y="304800"/>
                </a:cubicBezTo>
                <a:cubicBezTo>
                  <a:pt x="4611491" y="319314"/>
                  <a:pt x="4618509" y="336008"/>
                  <a:pt x="4630844" y="348343"/>
                </a:cubicBezTo>
                <a:cubicBezTo>
                  <a:pt x="4643179" y="360678"/>
                  <a:pt x="4660986" y="366204"/>
                  <a:pt x="4674387" y="377371"/>
                </a:cubicBezTo>
                <a:cubicBezTo>
                  <a:pt x="4690156" y="390512"/>
                  <a:pt x="4701727" y="408312"/>
                  <a:pt x="4717930" y="420914"/>
                </a:cubicBezTo>
                <a:cubicBezTo>
                  <a:pt x="4745469" y="442333"/>
                  <a:pt x="4780346" y="454302"/>
                  <a:pt x="4805015" y="478971"/>
                </a:cubicBezTo>
                <a:cubicBezTo>
                  <a:pt x="4819529" y="493485"/>
                  <a:pt x="4832355" y="509912"/>
                  <a:pt x="4848558" y="522514"/>
                </a:cubicBezTo>
                <a:cubicBezTo>
                  <a:pt x="4876097" y="543933"/>
                  <a:pt x="4910974" y="555901"/>
                  <a:pt x="4935644" y="580571"/>
                </a:cubicBezTo>
                <a:cubicBezTo>
                  <a:pt x="4950158" y="595085"/>
                  <a:pt x="4962984" y="611512"/>
                  <a:pt x="4979187" y="624114"/>
                </a:cubicBezTo>
                <a:cubicBezTo>
                  <a:pt x="5006726" y="645533"/>
                  <a:pt x="5041603" y="657502"/>
                  <a:pt x="5066272" y="682171"/>
                </a:cubicBezTo>
                <a:cubicBezTo>
                  <a:pt x="5080786" y="696685"/>
                  <a:pt x="5092736" y="714328"/>
                  <a:pt x="5109815" y="725714"/>
                </a:cubicBezTo>
                <a:cubicBezTo>
                  <a:pt x="5122545" y="734201"/>
                  <a:pt x="5138177" y="738330"/>
                  <a:pt x="5153358" y="740228"/>
                </a:cubicBezTo>
                <a:cubicBezTo>
                  <a:pt x="5215952" y="748052"/>
                  <a:pt x="5279276" y="748466"/>
                  <a:pt x="5342044" y="754743"/>
                </a:cubicBezTo>
                <a:cubicBezTo>
                  <a:pt x="5376085" y="758147"/>
                  <a:pt x="5409777" y="764419"/>
                  <a:pt x="5443644" y="769257"/>
                </a:cubicBezTo>
                <a:cubicBezTo>
                  <a:pt x="5520165" y="794763"/>
                  <a:pt x="5458250" y="766913"/>
                  <a:pt x="5530730" y="827314"/>
                </a:cubicBezTo>
                <a:cubicBezTo>
                  <a:pt x="5651981" y="928358"/>
                  <a:pt x="5490594" y="772667"/>
                  <a:pt x="5617815" y="899885"/>
                </a:cubicBezTo>
                <a:cubicBezTo>
                  <a:pt x="5643363" y="976526"/>
                  <a:pt x="5623843" y="930697"/>
                  <a:pt x="5690387" y="1030514"/>
                </a:cubicBezTo>
                <a:lnTo>
                  <a:pt x="5719415" y="1074057"/>
                </a:lnTo>
                <a:lnTo>
                  <a:pt x="5748444" y="1117600"/>
                </a:lnTo>
                <a:cubicBezTo>
                  <a:pt x="5784925" y="1227047"/>
                  <a:pt x="5735714" y="1092140"/>
                  <a:pt x="5791987" y="1204685"/>
                </a:cubicBezTo>
                <a:cubicBezTo>
                  <a:pt x="5798829" y="1218369"/>
                  <a:pt x="5801663" y="1233714"/>
                  <a:pt x="5806501" y="1248228"/>
                </a:cubicBezTo>
                <a:cubicBezTo>
                  <a:pt x="5782391" y="1754551"/>
                  <a:pt x="5825487" y="1428519"/>
                  <a:pt x="5777472" y="1596571"/>
                </a:cubicBezTo>
                <a:cubicBezTo>
                  <a:pt x="5771992" y="1615751"/>
                  <a:pt x="5767285" y="1635155"/>
                  <a:pt x="5762958" y="1654628"/>
                </a:cubicBezTo>
                <a:cubicBezTo>
                  <a:pt x="5757607" y="1678710"/>
                  <a:pt x="5754935" y="1703400"/>
                  <a:pt x="5748444" y="1727200"/>
                </a:cubicBezTo>
                <a:cubicBezTo>
                  <a:pt x="5740393" y="1756720"/>
                  <a:pt x="5719415" y="1814285"/>
                  <a:pt x="5719415" y="1814285"/>
                </a:cubicBezTo>
                <a:cubicBezTo>
                  <a:pt x="5637167" y="1809447"/>
                  <a:pt x="5554370" y="1810427"/>
                  <a:pt x="5472672" y="1799771"/>
                </a:cubicBezTo>
                <a:cubicBezTo>
                  <a:pt x="5442330" y="1795813"/>
                  <a:pt x="5414615" y="1780419"/>
                  <a:pt x="5385587" y="1770743"/>
                </a:cubicBezTo>
                <a:cubicBezTo>
                  <a:pt x="5371073" y="1765905"/>
                  <a:pt x="5354774" y="1764715"/>
                  <a:pt x="5342044" y="1756228"/>
                </a:cubicBezTo>
                <a:cubicBezTo>
                  <a:pt x="5327530" y="1746552"/>
                  <a:pt x="5314103" y="1735001"/>
                  <a:pt x="5298501" y="1727200"/>
                </a:cubicBezTo>
                <a:cubicBezTo>
                  <a:pt x="5284817" y="1720358"/>
                  <a:pt x="5268642" y="1719527"/>
                  <a:pt x="5254958" y="1712685"/>
                </a:cubicBezTo>
                <a:cubicBezTo>
                  <a:pt x="5239356" y="1704884"/>
                  <a:pt x="5227355" y="1690742"/>
                  <a:pt x="5211415" y="1683657"/>
                </a:cubicBezTo>
                <a:cubicBezTo>
                  <a:pt x="5131342" y="1648069"/>
                  <a:pt x="5129812" y="1659627"/>
                  <a:pt x="5051758" y="1640114"/>
                </a:cubicBezTo>
                <a:cubicBezTo>
                  <a:pt x="5036915" y="1636403"/>
                  <a:pt x="5023058" y="1629311"/>
                  <a:pt x="5008215" y="1625600"/>
                </a:cubicBezTo>
                <a:cubicBezTo>
                  <a:pt x="4967629" y="1615453"/>
                  <a:pt x="4887396" y="1603044"/>
                  <a:pt x="4848558" y="1596571"/>
                </a:cubicBezTo>
                <a:cubicBezTo>
                  <a:pt x="4775987" y="1601409"/>
                  <a:pt x="4701599" y="1594239"/>
                  <a:pt x="4630844" y="1611085"/>
                </a:cubicBezTo>
                <a:cubicBezTo>
                  <a:pt x="4596905" y="1619166"/>
                  <a:pt x="4576856" y="1658111"/>
                  <a:pt x="4543758" y="1669143"/>
                </a:cubicBezTo>
                <a:lnTo>
                  <a:pt x="4456672" y="1698171"/>
                </a:lnTo>
                <a:cubicBezTo>
                  <a:pt x="4442158" y="1707847"/>
                  <a:pt x="4428732" y="1719399"/>
                  <a:pt x="4413130" y="1727200"/>
                </a:cubicBezTo>
                <a:cubicBezTo>
                  <a:pt x="4399446" y="1734042"/>
                  <a:pt x="4384886" y="1741714"/>
                  <a:pt x="4369587" y="1741714"/>
                </a:cubicBezTo>
                <a:cubicBezTo>
                  <a:pt x="4166329" y="1741714"/>
                  <a:pt x="3963187" y="1732038"/>
                  <a:pt x="3759987" y="1727200"/>
                </a:cubicBezTo>
                <a:lnTo>
                  <a:pt x="3672901" y="1698171"/>
                </a:lnTo>
                <a:cubicBezTo>
                  <a:pt x="3658387" y="1693333"/>
                  <a:pt x="3644360" y="1686658"/>
                  <a:pt x="3629358" y="1683657"/>
                </a:cubicBezTo>
                <a:cubicBezTo>
                  <a:pt x="3464654" y="1650716"/>
                  <a:pt x="3532081" y="1666594"/>
                  <a:pt x="3426158" y="1640114"/>
                </a:cubicBezTo>
                <a:cubicBezTo>
                  <a:pt x="3242310" y="1644952"/>
                  <a:pt x="3058328" y="1646083"/>
                  <a:pt x="2874615" y="1654628"/>
                </a:cubicBezTo>
                <a:cubicBezTo>
                  <a:pt x="2849972" y="1655774"/>
                  <a:pt x="2826427" y="1665392"/>
                  <a:pt x="2802044" y="1669143"/>
                </a:cubicBezTo>
                <a:cubicBezTo>
                  <a:pt x="2763492" y="1675074"/>
                  <a:pt x="2724635" y="1678819"/>
                  <a:pt x="2685930" y="1683657"/>
                </a:cubicBezTo>
                <a:cubicBezTo>
                  <a:pt x="2671416" y="1688495"/>
                  <a:pt x="2657322" y="1694852"/>
                  <a:pt x="2642387" y="1698171"/>
                </a:cubicBezTo>
                <a:cubicBezTo>
                  <a:pt x="2613659" y="1704555"/>
                  <a:pt x="2584255" y="1707420"/>
                  <a:pt x="2555301" y="1712685"/>
                </a:cubicBezTo>
                <a:cubicBezTo>
                  <a:pt x="2531029" y="1717098"/>
                  <a:pt x="2507002" y="1722787"/>
                  <a:pt x="2482730" y="1727200"/>
                </a:cubicBezTo>
                <a:cubicBezTo>
                  <a:pt x="2453776" y="1732465"/>
                  <a:pt x="2424372" y="1735330"/>
                  <a:pt x="2395644" y="1741714"/>
                </a:cubicBezTo>
                <a:cubicBezTo>
                  <a:pt x="2380709" y="1745033"/>
                  <a:pt x="2366812" y="1752025"/>
                  <a:pt x="2352101" y="1756228"/>
                </a:cubicBezTo>
                <a:cubicBezTo>
                  <a:pt x="2304261" y="1769897"/>
                  <a:pt x="2271371" y="1775278"/>
                  <a:pt x="2221472" y="1785257"/>
                </a:cubicBezTo>
                <a:cubicBezTo>
                  <a:pt x="2032786" y="1780419"/>
                  <a:pt x="1843949" y="1779721"/>
                  <a:pt x="1655415" y="1770743"/>
                </a:cubicBezTo>
                <a:cubicBezTo>
                  <a:pt x="1640133" y="1770015"/>
                  <a:pt x="1625934" y="1762255"/>
                  <a:pt x="1611872" y="1756228"/>
                </a:cubicBezTo>
                <a:cubicBezTo>
                  <a:pt x="1433746" y="1679888"/>
                  <a:pt x="1656042" y="1771057"/>
                  <a:pt x="1510272" y="1698171"/>
                </a:cubicBezTo>
                <a:cubicBezTo>
                  <a:pt x="1496588" y="1691329"/>
                  <a:pt x="1481244" y="1688495"/>
                  <a:pt x="1466730" y="1683657"/>
                </a:cubicBezTo>
                <a:cubicBezTo>
                  <a:pt x="1397726" y="1637654"/>
                  <a:pt x="1439738" y="1660146"/>
                  <a:pt x="1336101" y="1625600"/>
                </a:cubicBezTo>
                <a:lnTo>
                  <a:pt x="1292558" y="1611085"/>
                </a:lnTo>
                <a:cubicBezTo>
                  <a:pt x="1224825" y="1615923"/>
                  <a:pt x="1156849" y="1618101"/>
                  <a:pt x="1089358" y="1625600"/>
                </a:cubicBezTo>
                <a:cubicBezTo>
                  <a:pt x="1062021" y="1628638"/>
                  <a:pt x="1015281" y="1645454"/>
                  <a:pt x="987758" y="1654628"/>
                </a:cubicBezTo>
                <a:lnTo>
                  <a:pt x="900672" y="1712685"/>
                </a:lnTo>
                <a:lnTo>
                  <a:pt x="857130" y="1741714"/>
                </a:lnTo>
                <a:cubicBezTo>
                  <a:pt x="691882" y="1686631"/>
                  <a:pt x="800590" y="1714482"/>
                  <a:pt x="523301" y="1698171"/>
                </a:cubicBezTo>
                <a:cubicBezTo>
                  <a:pt x="435555" y="1676235"/>
                  <a:pt x="484173" y="1689966"/>
                  <a:pt x="378158" y="1654628"/>
                </a:cubicBezTo>
                <a:cubicBezTo>
                  <a:pt x="363644" y="1649790"/>
                  <a:pt x="349895" y="1640878"/>
                  <a:pt x="334615" y="1640114"/>
                </a:cubicBezTo>
                <a:lnTo>
                  <a:pt x="44330" y="1625600"/>
                </a:lnTo>
                <a:cubicBezTo>
                  <a:pt x="13771" y="1533924"/>
                  <a:pt x="-4051" y="1596572"/>
                  <a:pt x="787" y="1567543"/>
                </a:cubicBez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4098" name="Picture 2" descr="http://rs450.pbsrc.com/albums/qq223/imagetony48/Animations/Christmas%20and%20winter%20animations/Penguin-clapping-animation.gif%7Ec200"/>
          <p:cNvPicPr>
            <a:picLocks noChangeAspect="1" noChangeArrowheads="1" noCrop="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67100" y="3933825"/>
            <a:ext cx="2171700" cy="21717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ublime-music.co.uk/wp-content/uploads/2012/01/HappyFeet2LittlePeng.jpg"/>
          <p:cNvPicPr>
            <a:picLocks noChangeAspect="1" noChangeArrowheads="1"/>
          </p:cNvPicPr>
          <p:nvPr/>
        </p:nvPicPr>
        <p:blipFill>
          <a:blip r:embed="rId3">
            <a:clrChange>
              <a:clrFrom>
                <a:srgbClr val="FCFBFF"/>
              </a:clrFrom>
              <a:clrTo>
                <a:srgbClr val="FCFBFF">
                  <a:alpha val="0"/>
                </a:srgbClr>
              </a:clrTo>
            </a:clrChange>
            <a:extLst>
              <a:ext uri="{28A0092B-C50C-407E-A947-70E740481C1C}">
                <a14:useLocalDpi xmlns:a14="http://schemas.microsoft.com/office/drawing/2010/main" val="0"/>
              </a:ext>
            </a:extLst>
          </a:blip>
          <a:srcRect/>
          <a:stretch>
            <a:fillRect/>
          </a:stretch>
        </p:blipFill>
        <p:spPr bwMode="auto">
          <a:xfrm>
            <a:off x="685800" y="3946525"/>
            <a:ext cx="2590800" cy="21590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vignette2.wikia.nocookie.net/happy-feet-fanon/images/1/1f/Render-_Mumble_from_Happy_Feet.png/revision/latest?cb=2013072621325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3000" y="2989035"/>
            <a:ext cx="2924175" cy="3105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8949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http://images.clipartpanda.com/bible-clipart-black-and-white-7TaKRGBTA.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337799">
            <a:off x="763586" y="2508422"/>
            <a:ext cx="4114800" cy="28956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505200" y="5334000"/>
            <a:ext cx="5181600" cy="1143000"/>
          </a:xfrm>
        </p:spPr>
        <p:style>
          <a:lnRef idx="0">
            <a:schemeClr val="accent2"/>
          </a:lnRef>
          <a:fillRef idx="3">
            <a:schemeClr val="accent2"/>
          </a:fillRef>
          <a:effectRef idx="3">
            <a:schemeClr val="accent2"/>
          </a:effectRef>
          <a:fontRef idx="minor">
            <a:schemeClr val="lt1"/>
          </a:fontRef>
        </p:style>
        <p:txBody>
          <a:bodyPr/>
          <a:lstStyle/>
          <a:p>
            <a:r>
              <a:rPr lang="en-US" dirty="0" smtClean="0"/>
              <a:t>It’s Bible Story Time</a:t>
            </a:r>
            <a:endParaRPr lang="en-US" dirty="0"/>
          </a:p>
        </p:txBody>
      </p:sp>
      <p:grpSp>
        <p:nvGrpSpPr>
          <p:cNvPr id="4" name="Group 3"/>
          <p:cNvGrpSpPr/>
          <p:nvPr/>
        </p:nvGrpSpPr>
        <p:grpSpPr>
          <a:xfrm>
            <a:off x="3895719" y="457200"/>
            <a:ext cx="3632200" cy="2818362"/>
            <a:chOff x="4191000" y="1676400"/>
            <a:chExt cx="4419600" cy="3505200"/>
          </a:xfrm>
        </p:grpSpPr>
        <p:sp>
          <p:nvSpPr>
            <p:cNvPr id="3" name="Rectangular Callout 2"/>
            <p:cNvSpPr/>
            <p:nvPr/>
          </p:nvSpPr>
          <p:spPr>
            <a:xfrm>
              <a:off x="4191000" y="1676400"/>
              <a:ext cx="4419600" cy="3505200"/>
            </a:xfrm>
            <a:prstGeom prst="wedgeRectCallout">
              <a:avLst>
                <a:gd name="adj1" fmla="val -43418"/>
                <a:gd name="adj2" fmla="val 6592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200" name="Picture 8" descr="http://ws-na.amazon-adsystem.com/widgets/q?_encoding=UTF8&amp;ASIN=159052408X&amp;Format=_SL250_&amp;ID=AsinImage&amp;MarketPlace=US&amp;ServiceVersion=20070822&amp;WS=1&amp;tag=danielsplaceo-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803400"/>
              <a:ext cx="4113214" cy="322476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0226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duotone>
              <a:prstClr val="black"/>
              <a:schemeClr val="accent4">
                <a:tint val="45000"/>
                <a:satMod val="400000"/>
              </a:schemeClr>
            </a:duotone>
          </a:blip>
          <a:stretch>
            <a:fillRect/>
          </a:stretch>
        </a:blipFill>
        <a:effectLst/>
      </p:bgPr>
    </p:bg>
    <p:spTree>
      <p:nvGrpSpPr>
        <p:cNvPr id="1" name=""/>
        <p:cNvGrpSpPr/>
        <p:nvPr/>
      </p:nvGrpSpPr>
      <p:grpSpPr>
        <a:xfrm>
          <a:off x="0" y="0"/>
          <a:ext cx="0" cy="0"/>
          <a:chOff x="0" y="0"/>
          <a:chExt cx="0" cy="0"/>
        </a:xfrm>
      </p:grpSpPr>
      <p:pic>
        <p:nvPicPr>
          <p:cNvPr id="3074" name="Picture 2" descr="http://www.shauntmax30.com/data/out/38/1268303-top-ranked-sky-wallpape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9120187" cy="6056918"/>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http://thetreesremember.com/wp-content/uploads/2013/11/Superior-National-Forest-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5943"/>
          <a:stretch/>
        </p:blipFill>
        <p:spPr bwMode="auto">
          <a:xfrm>
            <a:off x="0" y="2301239"/>
            <a:ext cx="9296400" cy="45782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905000" y="166137"/>
            <a:ext cx="6858000" cy="1200329"/>
          </a:xfrm>
          <a:prstGeom prst="rect">
            <a:avLst/>
          </a:prstGeom>
          <a:noFill/>
        </p:spPr>
        <p:txBody>
          <a:bodyPr wrap="square" rtlCol="0">
            <a:spAutoFit/>
          </a:bodyPr>
          <a:lstStyle/>
          <a:p>
            <a:r>
              <a:rPr lang="en-US" dirty="0">
                <a:solidFill>
                  <a:prstClr val="white"/>
                </a:solidFill>
                <a:effectLst>
                  <a:outerShdw blurRad="50800" dist="38100" dir="2700000" algn="tl" rotWithShape="0">
                    <a:prstClr val="black">
                      <a:alpha val="40000"/>
                    </a:prstClr>
                  </a:outerShdw>
                </a:effectLst>
              </a:rPr>
              <a:t>God said, “Let the land produce every kind of living creature. </a:t>
            </a:r>
            <a:r>
              <a:rPr lang="en-US" dirty="0" smtClean="0">
                <a:solidFill>
                  <a:prstClr val="white"/>
                </a:solidFill>
                <a:effectLst>
                  <a:outerShdw blurRad="50800" dist="38100" dir="2700000" algn="tl" rotWithShape="0">
                    <a:prstClr val="black">
                      <a:alpha val="40000"/>
                    </a:prstClr>
                  </a:outerShdw>
                </a:effectLst>
              </a:rPr>
              <a:t> Let </a:t>
            </a:r>
            <a:r>
              <a:rPr lang="en-US" dirty="0">
                <a:solidFill>
                  <a:prstClr val="white"/>
                </a:solidFill>
                <a:effectLst>
                  <a:outerShdw blurRad="50800" dist="38100" dir="2700000" algn="tl" rotWithShape="0">
                    <a:prstClr val="black">
                      <a:alpha val="40000"/>
                    </a:prstClr>
                  </a:outerShdw>
                </a:effectLst>
              </a:rPr>
              <a:t>there be livestock, and creatures that move along the ground, and wild animals.”</a:t>
            </a:r>
          </a:p>
          <a:p>
            <a:r>
              <a:rPr lang="en-US" dirty="0">
                <a:solidFill>
                  <a:prstClr val="white"/>
                </a:solidFill>
                <a:effectLst>
                  <a:outerShdw blurRad="50800" dist="38100" dir="2700000" algn="tl" rotWithShape="0">
                    <a:prstClr val="black">
                      <a:alpha val="40000"/>
                    </a:prstClr>
                  </a:outerShdw>
                </a:effectLst>
              </a:rPr>
              <a:t>	</a:t>
            </a:r>
            <a:r>
              <a:rPr lang="en-US" dirty="0" smtClean="0">
                <a:solidFill>
                  <a:prstClr val="white"/>
                </a:solidFill>
                <a:effectLst>
                  <a:outerShdw blurRad="50800" dist="38100" dir="2700000" algn="tl" rotWithShape="0">
                    <a:prstClr val="black">
                      <a:alpha val="40000"/>
                    </a:prstClr>
                  </a:outerShdw>
                </a:effectLst>
              </a:rPr>
              <a:t>Genesis 1:24</a:t>
            </a:r>
            <a:endParaRPr lang="en-US" dirty="0">
              <a:solidFill>
                <a:prstClr val="white"/>
              </a:solidFill>
              <a:effectLst>
                <a:outerShdw blurRad="50800" dist="38100" dir="2700000" algn="tl" rotWithShape="0">
                  <a:prstClr val="black">
                    <a:alpha val="40000"/>
                  </a:prstClr>
                </a:outerShdw>
              </a:effectLst>
            </a:endParaRPr>
          </a:p>
        </p:txBody>
      </p:sp>
      <p:sp>
        <p:nvSpPr>
          <p:cNvPr id="9" name="AutoShape 18" descr="data:image/jpeg;base64,/9j/4AAQSkZJRgABAQAAAQABAAD/2wCEAAkGBxMTEhUTExIWFhUWGB8YFxUYGCAaHRcbGxcZGh0ZHhsfHSggGhslHRkaIz0hJSkrLi4uGiE0ODMtNygtLisBCgoKDg0OGxAQGzcmICYvLS8zMDAtKy8rLS4yLSstNzMtMi8rMi8vLS0uLS0uLy0rLS01LS0rMCsuLSsrLy8tL//AABEIAOwA1QMBIgACEQEDEQH/xAAcAAEAAgMBAQEAAAAAAAAAAAAABQYDBAcCCAH/xABFEAACAQMCAwUGBAMFBAsBAAABAgMABBESIQUxQQYTIlFhFCMyQnGBB1JikaGx0SQzQ2PBFTRy8FNUVXOCg5KzwtThF//EABoBAQADAQEBAAAAAAAAAAAAAAACAwQFAQb/xAAyEQACAQIDBAkFAAIDAAAAAAAAAQIDERIhMQRBUfATIjJhcYGhseEFkcHR8SNCFBUz/9oADAMBAAIRAxEAPwDt9KUrw8NTivEoreJ5pnCRoMsx/YADmWJwABuSQBUHLxS6uEUwL7Kjb65k1S4/TFnTGTsQXLEdUqLmmN3KLlstArZtV5LjGDP6u++ljyTTjGps7fEOOJEEVUaSRvhiXnjqeu38/wB64+1/UJKXR0deJqp0Lq7B4IzDEt7eSZ6993XXP+CqVjfsvBgjMm/UyuT5/EW1fxoz30jgoqQxjpJ42b6heQ9AQdudepkvgwKvbsoG40smee3NsdN8/bz5kq9d61PXlFypxRFTcDltiZLa5liY7ZLtLG22waKQkfdcH1qX4P2wYOsN8iRs5Cxzxk91Ix5KQd4WPQEkEnAbOBX7w3jKTs8LIySKPFG+M+uMHfG37g1occ4RqjdGXWjAjB3/AHFaNn2+tSlhnmud55KjGXcy/Uqk/hzx1nDWczFpIV1RuxyZYc4BJO5dCQpPqh+artX0UZKSujC007MUpSvTwUpSgFKUoBSlKAUpSgFKUoBSlKAUpSgFKUoBUB2oudeizVirzgs5BwVgQqJCCCCC2tYwQcjWWHw1H9q+3EVu5t4niNwMazK4WKANnS0hyMk42jU5ORkqDmqjcPYyv7RcX57/AE49ojkaJlXnhdPhVBv4SCPPJ3qmtNqLS1LIRuzoSoAMAAADAGNgPLHlXP8AtB2xz3g4ei5ETMbtk8IVVLkRrjVJspOSNO2fFtUJxPj4jIVOKi6hkYKwG86k7KdKkCRc4BCqGx0bG/Q+zMWiIxto1ZOQowGGAMkdTgbnA6fWvnpUP+M8U1fgbFaSyZxDicrSXLRsszFIHaaeSTUSULyR3Ebke6Rh3ew2OrABOCevngmIVeG6urZnVWGuR5lQ516THIxHzaSNth51lj7CWAYMIOTatBkdo+ZIHdFimkE5C4wKsM8YYYblUtp25Ttg58syuFO2pX5jLII0lyJAcx3MCkxl8MNLr4mjGOerw7gas7VvcP4kXV45V0zop1J0YbjUuean/WsMka5MJJ0McMGwAQeuen1+lY+z96BI9s8heSP4WJDZG5IBCgjG2QSfTYVldpR00L7WRW72f2S5hu15RHL9MxN4ZR9hh8eaCuuKcjI3B61zrtNw/wAXhAIwTj0PTH2qW/DnjYkiNo7e+thjB5vDn3bjJywC4Qn8ynzFdv6ZWxQwPcZtpj/sXClKV1DKKUpQClKUApSlAKUpQClKUApSlAKUpQClKUBVrz8OuGSyCVrUCQMW7xJJI2LMcliyOCxz1OevnUbxHsZcwqzWN0W/yLnxKfQSgBwfV9efTnV7pUJ04zVpK5KM3HRnKuyFlqkFxeEPcrmMgoFW2YHDRqvQg595uWGCDjFWiaII24z1HQ/uOtavae07u9V1BxcRHX5d5CUCnGPiZJME+UK+VSA8cQbqP44OD/Kvmtug4Vmm8t3gboO8VIx3Vs4wyOxHkTk/bzrVlu5TgHI6cufoRyNb9hP8p+x/0rYuLdXXSwyP2I9QeYPqKxXtqTvYgEhYkgA5HStWewMlyhjBiCYY+AEM4JznGGxtpJOemQNs2WW3PyHSd9+eM+L7jPTyPoMVW849a2EZjMqmV2Z+6jzIy6j8KKoyFwAATgbZq+lib6mbDkSnF5QWbfAAxnyxnNU0O8cqTwMBLEcqTsHU41Rtz8DgY9DgjcCtHiXaG5m8MUSQpn4pTrcj/gU6V+mo1Gi8uSzKJotS4ODCRkHrnvT5H9q37Ps1Sn1r2YfWVrZHeuBcXjuoVmj5NsynGqNh8UbY5Mp2IqQr524Vxi8tbr2mDuGOyzwqxUToOQYHIWQb6XzkZ6jIPdOzfaCC9hEsLejo2zxN1R16MP2PMEjeu5CWJGCdNweZK0pSplYpSlAKUpQClKUApSlAKUpQClKUApSlAKUpQFX7dQZFq+cFJ/LOQ0EwIz03wf8Aw1m4cuI1+mf3Oadtvgg/78f+1LWeNcADyGK+f+sf+sfD8s2UOx5kfd25U6hy/lWxZ3BbYjlzNbJGahO0cyW1vLcE7RoWC/mYDZfudq5cViajvL7q2ZXe3XamQObS2ID497Lz7oHkB0LnoOnM7EVUbLhoijyo2LEFycszYDEseZJzms3B3KDM/vWfJmOd2ZtywPQg8vQY5VucRukKLHCpVVJbL7ksQBvjpgV2YRdG1OEfF8+hZCFs3qR12QELNkL1Iz0xyI68qw2lie79oSTvRINAJGNDL8j4Gx3BHmDy2NZLFkiDR3BJt5/DMR/hOSdNwvlpJwfNT6YM32X7PS2iXXtDxNZyRromWRdMj6iImj32Yk438xuaunUwc6/JCc7SzKvwyORLlLhY2MTSiGddzo7zSrKwGcZDZVuRIGM4rbPDrnh/EpO6kZWUkCVdwVOHCuvJgdsqfPYgjI8Jx6S2cSxM8MmTHJ4QSuNykiMMNgnI6jJIOCc7UJd23dpZZGLZJ8TlmzgDPLcADkBirbtO6IqGJu+h03sX+IEN5iOTEU52AydEpH5GPJuvdt4ueNQGqrpXzHYQhcyjeFwGx1Qg5GR0KnO43H2zXQexP4laJVtL2UMrbRXB5rggBZW5EHIAk55+LPxVrp1cTwvUy1aOFYlodbpSlWmcUpSgFKUoBSlKAUpSgFKUoBSlKAUpSgIXtNHn2bbIFwCfTEUuP44r9rJ2juRHErtnHeINv1NpH8SKiH49AADqPPHLkfXy5V8/9XTdWNuH5ZroLqkkTXOPxN4ustuUUsFWWIk9GHepknO+OX7VP8U42zkLH58vPG+/2qt3/DDdwumknKkMRz2wQwH5lOD9h5GsmzRwTU5cS9xyZCmtM3OZEADA76gQeWP25jn/AFr94ZcFlIfaSMlJB+peZ+h5/evy8uzEdTAmMjmOan+hH8q7LWdi9STVz1eOcFTGWB2yu/7jpWvwrs8ssT2yIBc7zQrnaUY8aqCcCRBjYfEp/Sak+A2iSRok0iox2KSNp1pno+c69PTY9c14u0RjqRzpVtccqsQRjOl1Ybjbr61CNROTgrkJxxLLU1bO09ps5HlBEtrJHHIx2ZopSVRWzuZEk5E/KxG9alxYObdZ4tSzWbBJQDkhCdUVwvXTnKkb4Kj1qXv+P3M4jgmuRKgcMQIwjsUyV7wqQCFODjSNwDWhY8anhufCVR9wjFdSuhIzG6n4kbAzgg5GxBq1aFOCSRI3EJDCTGlLqNbpNtlM2TKg8wsgY46K61W+LxiN4RJGqOzYDjeKaNsq2luWNwdLYK1PXHGri5nPfpGncwARxQqdJUEmR1B38vDnYD7nUaITWnEIlyY0iE69AsiHU2nI+ZQMioyqdG033X88j3N0y8/h52vaBksrlsxEhIJWO8Z6ROTzU8lbnnCnOQa6tXzhZWbaGtp8NJGq+LmJI3XUjDzBBxn0rp34b9ri5FjdPm4QEwux3njG+OW8iDGerAavzY2053yZmq08scdGdBpSlWmcUpSgFKUoBSlKAUpSgFKUoBSlKAr3b62Z7JtOfBJFIQOZWOZHcc/yhqrUfDxo0EA88n1zz/ar/f2qyxSRN8MiMjfRlKn+Bqm8DV2GJgNaM0Uoxga16gZOFbGoddLL51yfqsWlGZt2ScVdMheG2ZE+hhkgEj+o89s/xqd4XaCCaQMRpYK6N05lTv0+L+Ireu7LLRumzIcZ/SQQf2Jz9j51lTL6g6YGMfXzx6cq4k6ly9yuc7/EPh/dTe3IvuziK6H5WBxHMQNyMHST5aar/sq6tWW55AzsD5gV2CHhyaXR/eLIMMrbhlIxgjqCDiuP9oOEy8NmWAnFrI4ENywL92uCWjYDGpxjCjYHz2IHT2Ouqkejeq9V8ewxqDtuNSW4yxWVAI1Day+NB3Gk5O2cdPU1rcWvPADqfu3wFAhfMmdwqMQAdQ9akeLWtsYJL+2nuGezZCYrhIyuJJNAdAoChgTnxaj4foa3rfidy/D+IG7eRoGtz3bzEhe91eBU1fExO/h5aR5itfSLKyvnbhw/ZCVR2fLI7iMd0tu9ykMDaMCQpOsrQg8i6oPh+jHH2Nat7wqae3aWC7ileFe9kgjjaORUHxMjMCWxkZxj+QOXg/Hba0gnYTLcXE8LQpbxqxUa+bSllAIH5Rnr57R1h2gkWyeG1tu5Mq91LdPJrZgB4o0AQCMkEZ5nB88GvV0mtrZ+nnn9iuUm7q7ZN2UUM9vJd2ySxT2Ki4UvO8scqY8SNr+FmUHYYzkivcnGkuLWRbaCZDcgRu76WjhQ5LAOpycjUoB3yN8Y3r1rb3E1gVNwzQwOFlt0UJ3ZP93I5Ue9U6dmbkRj1qW4Kk0MZvbIK5jUJfWrDwsPlm04xocKGJHwsG6DaMqMW+s7tPLN+Kvxzz+GFJrNaMmONWxNnDdRsiy2jC2kaQkK8EhGgMQM+FyAPLUSdqiXmMhwC0F1CQ2M+KNhydSNnXfmNiD6164p2mmvoTY21lFB3zqWOvOtkIZVXfYlgB+wrX4HMLtIk1aLhB/ZpTyYczbSeaHfB+U8vIsbpxUpfz418icc21u4HbOwPasX0B14W5iws8Y5A42dRnPdtzB+o6VaK+dEu5YJUvbUaJ4iVeNuTb4eFwOY549cEdDXcOx/aaHiFstxCeezx5yY3xujfTz6jeujCeJXMdSGB9xN0pSplYpSlAKUpQClKUApSlAKUpQCqp2oj7mUTn+4lwk5HOJxgRT7fL8jHp7s7BWq11juIFdGR1DI4Ksp3DAjBBHkRVdWlGrBwloyUZOLuiDt4iinJLHJJ6ZrDFdZkwpyCNx+Uj+VYOH6reQ2cjFsDVbyMcmSIYBUnmZIiVUnfIKNnLNiQEKhtWBqPWvkq1KVGbhI3qeLMwxW2htWrbkB9Tyz9a9X9lHNG0UqK6OMMrDII/0PqNxRkVzzPhO4B6jfcV6nhJ3VtLDr0PoRVeJ3vc9k76nF+2vZSexjkijOuyuGjDzsCXgVH1BHI+Utp8ePlGd8ZgOPcKnXQs80zggPC7SmVGXo6E+EgjHr54r6I7vUhWRVIIIZeasDsRg9COhqh8Z4SbBH90bnhbbyW3xSWhPOWEnfQOZXPhznlk11tm2xz6ryl7/PuVNJO7Vzn3BeFe0wsIR/aYd5YMjMkfSaIYBIB2KbnljnivXZziEMMjR3K5tLjCzY5xOPguF8mXOD5g9cYOe7s44St7Y8RgYReONmcJKpwQUaJsasjY42OTsK8cS4zY3ym471LW4b++gkVzHI2N5I2VWxqPyEZzn6ttwt5pZbz1yXZb8GZbpJ+E3usKJFxhl5pdW7fbB2+uCCNxzkJI3tJU4jww97bODpONQCnBe3mAGU5Dc8sKeY3r3COOytauj2y3drbkiLUzJLDqAOFdf8PbOlgc49K17DglyTrguDH7VGzRmF2VGK5PdHG7HSGGDg6gRuSAZYLdp88H5EMV87eP7LJD2i4Ssq3MUFytyrgrYnT3YmzsA+NkD7jkdtlHKoThnBZkRAv99HkmMHxjSc60HzgbZC5II3HKt3hnDbfQrMui2lxBcox3tJ1A0TZ56CNy2RkEn5MidSxaZjZ3O17EfdOTpNwqfCVfbTcIMb7ahg77mqqrilaPP83+T0J05NO7Zr8TcSSRXIGkXUZjkXGMXEPXHqoYZ/SK0Oz3FpeHXgki+CU4eM8pN8tH6Md2Rs7NqHJiDgvuEX08qCW8LPExEIddJViRs5AHMjBJzWe7hFxDkgo3JlIw0bqcEY5hlYfwqey/44KN/tuW70y8ico47prvPoDg3FYrqFZoW1I/LbBBBwVYc1YHIIPIit2uJ/h3x+SLW6hmaNsXdsoyZFxgTxrnPeKMHb418OCVXHZrO6SWNJY2DI6hkYcmVhkH9q206sZ3S1Wq53PcYZwcWZqUpVpAUpSgFKUoBSlKAUpSgFKUoDQ4xwtZ0AJKuja45BzjcAgMM7HZiCDsQSDzqGtL46zBMAk6jVpHwyKCB3keeaZIyOak4PQm0VHca4PHcqoYsro2qOVMB4m5alJBHLIIIIIJBBBrJtexx2iPBrR87iyE3Ei7iyy2tGKN1PMH6isoVyhBIDYIDDl6H/APKjm4lJbuIrwKuohY7hARFKTyUgkmKQ4PgJIPyk7gb00b51xsPVTyP08jXzNajOlLDNG+NTGrXPFndOTolQq3QgZVvoeQrwt9IraXhb/iQagfXHT962xll/KfLnj+teElYHDr913FVi1znfa/8ADqLvTeW9uJdRzNbbAkHfvIgcASDmUbZskDB51Sfh0EYctGXtXOmVFUq8DjbvFQ7xyqPijbGQM9Aa7vVZ7U9nu9PfQaY5+TMV1JMo5LMowXA6N8S9D0PQobdPKM3zzvK1BaHOIoZYZlKaHlKAL0jv4MZC56SFRkEb5GRuCo9XdssEPtUAd7CZ8yqBiWzmUj3mPlkRgP0sADyINe1WOJnt7lHjgPiMectaOWz38LDHeW+d207qcHCtkHLcTz2k+NSGWRebEez8Rjx4QxBCrPpzhx8WOhJWt175Pn+d2mvZ0i/Xnn3M0M6uHuxGJEKhL+FOUkLE6LuJeo5tp5qRIhx02p+FLOEtHk98irJYXStjv4xlkAf5ZUA8JzuuxzgmqwyyQEX/AAzLRQse/s3BL2wkHjjZfngfnkbAjIwc1PWl1bSW6LrdbGVwbWdT7zhtxnLQuc5VNWCG6Ag8twqQcc18rn1WW5FakSVmfbvdSkRcRjBV1YFVuAm3eL+oDGRzBB2Awaw9oeGtC0UkiaHuQyyqSDmWMAaxjq8YyTnmmeuT+XiG6f2TiAWDiEZBhuV8C3OPhZWHwS8uX222ELxzh99cPFHLdSNNb57mN1VdT8wrEY1M2Amo+Y8yTXSVprOy4fp8L/Yti5ard9yMvi0EgnXPhGmTHWPnqHqp3+maunYntT7HJiR82cx1FiSRA7ZPej/LcnxdAfF1aqytws0SygYzsynmp5FT6g7VqcFl7mUQuA0ZOuINyIBy0R8x1x5E+VbcTj1ks16onOCllufufSlKonYvj6Ruto0mYm/3V2IyuN/Znyc6lG6HqoI5rlr3WqlVjUgpx3mCcXF2YpSlWERSlKAUpSgFKUoBSlKAUpSgMV1bJIjRyKrow0sjAEMDzBB2Iqm3vDbix8cAe4tebRbtNANvg6zp+k+MDkX2UXeqt2u7ZLaao4ou/nCaimtUWMH4TI7sAucHAGSQCcY3qqtRhVjhmsiUW08j84dxiKZFdGDI3J1OVP8AT6VIBh51weC5v4mNxDE6zSMZJwWiMMzM2piVD+HmcMuDjr1q7dmu28Fy3cyYguBsYmYEMcZ8DjZvpz+tfP7R9PnT60c16mtTWjOgSJnqR6isSiQdVYeuxrSW4YdeXnW0l6OoIrBZotTIjtDwSOZSsnqVIOHQkYJU9DvjyPIgiub8SsXslNvNH7RYSMT3eMaNRA1QvyhmBOe7Y6GwdJycL1y5kRvr54/52rQu7MMpVwrowIYcwQehB6Vt2faXBYZZrnQscI1VZvM5WimHRdR3Hexg6YeIIudI0jMF3HzAxj4t99+eRtW16scmpIVHfIParEYaK7TfM1q5OGcZJEZOroC1ZOK9k7ixka54YcowPe2jeJXXqAp+Mc/CfEPlPSoyytobtH9iQahlp+FSsQVO+Xtn2IYY6bjbI5Z6alGUb3vH28eHtfgZJxlF2lqT90ttJbJFNKJuHv8A7reYLNbH/q8/zKo6Mcacb7cvyW74pYlIz3Fwq7xPdIWdRsRolUjV55O42qocFFxbySS2ZadTn2qxm2lK531x/wCJz2lTcZ3A3FXfgJ72Jn4ZMssQ3k4ZcjUYW56Uz4kHMAqdPoSKqqJR713/AJ4Pv0fcIviVyzs5g09xIyEyuZJ441OlNbACROuAxAbP5gehrXvrXWpXOGByrflYcjW7xLiE7pLAlhFA0imN5jOzqqkjVpjI1q23XPI7dKwLr3WUYljPdygcta/MPNWGGB5EGtMJN5v8aeRdC3Ztl3nqyn7+PxZR1OG0nDRupyGUjcHOGB+ldf7AdqTdIYZiBdQga8bCVM4Eyj15EfK3oVzxCdzDJ3/y/DIB1To+OpU5+xPlVz4B4jmOQRzoQ9u53GrBDKfzI6kAjy3G4GIuutn6z7Pt/PY8qU+kVt69TtNKi+znGluodeko6nRLEdzFIACyE9eYIYbMCCNjUpXRTTV0YBSlK9PBSlKAUpSgFKUoBSlKA/Ccc6+cuMQR3N7d3X95FJKe61DKlQAusA7b6dj+UCrn267aSX0b2nDreeWMsUnuFUCOSMbOkTk4JJOnPkDjI3qsf7Ov8DVw8qqrsgnizjpgZ5YHLY8sZqivJ2tH3NFGKveRF/7DhbcQKfov9P5Vo8d4FEIdYWNCpyM+ENj5ScjnVwsuB38wyVitI8fEx718dCFXCjbzNavDeyi3F33VuTPMgDyT3BLJApOzaFGnW3NY+exOQBms9JTxa8+xdUcMOSI3g3aK/SNXSVUttI0i9YHqdlcAOV3ABboBir/2U4lfXUAnNhlCxVWSUAyAD41SQL7snkdX9aleCdgEtuIRXGDMFt3V5pSGYys6aSqckATWPCBs3XJq+VbPY6U85R/Bm6RrQoHfXf8A2Zdf+q3/APsV6jurpdzw66UY3PuW/gs5Y/YGr7Sqv+tocPUdNIoU3F4UJM4aHHNpleEb9QzgIfseZA51Xu0vY23vCJ427qYHUlxEeZHItg+LGBuCCMc669UFddkLNmMiwiKQnJkgJiZj+rRgP9GBFQX0/o3ipTafeWraW1aaujjPFgy6U4sjI67RcVt1Jx0He6QG1chq2PLZsE1Edp+D30ZjnBWZgdUV7A2l5Fx1dDiTbbV8f8q7TfdnrlAQjJdRkYKS4SQjG/iC93ITt4SqDfdqo8lj7O5W1c2bv8VheJ/Z5jjOE+XVyOYXOMDYVG1Sm7yj+Y/uPseXi9Pn5I3hvaW/eMOi290gA72O5ixNCwGwYqBqXykI3A3wc1G8T4jcy3D308UMUTLHFMiNnG5VJWJ54Y6c52BHlUpcXdu0wikL8MvV+HU+YmB6pNjZWxyfK5GOYrF2kseIPCYJ5UELkZkWEDvBq1Dxq2g8hyxyqmLcZppJX45O3dbJ9zLYpPTU0LizwxJ3BGAOgHUV57L8OupJXt4BHIqLrjRpNDlNWCqEjS2gkbEjYjetmCAKHtySdCgxnqY3XUm/Ur4kz5p61HzzyW5iuINpbZtajzGCHQ+hUnNbYYW7PQsndxxR1Lj2Se9g4pETb3KrMO6uQ8TEFVQmN+83TwE4yGOzYrstRXZjj0V9bR3MJ8Mg3B5ow2ZD6g5H8etSta4RUVhRz5SxO7FKUqREUpSgFKUoBSlKAVEdsL8QWNzK3ywvgZxqYqQq56EsQPvUvXN/xQ4t3ksVip8K4nuPoCe5jP1YF/8Ay186jOSjFtkoRcpJI5bw2xmMMaSyzEKmnulcoijOcaUwCfNjkk1kk4LER4os7Yy2WPnzJzVkO30r8sbCe80rbQuyyMQtwykQrpPifV8wG4GPiOwPMjmxnUqS6p0ZQpwWZB8O4g9hgq7G1JCzQsxIVWIXXGTkqy55da6N2K4nDYO8Ezr3d3KZ7e7+SQOoxE78lYY8JJwysuN9qiOBdim/2sbaZhNb2yLOWK4MhcMqRuo8OAwdvIhBnrUn2h7EXUMEkdl3M9thiLScHWoOSUikB3G+wflnGTW2EJxzepjnKLyWh02lVX8LZnfhVo0jl2KHxNuca2wueZwMDJ32q1VeUClKUApSlAKw3dqkqFJEV0YYZHUMpHkQdjWalAc+7T/hZbTKGtyY5IiXiidjJAWODoZG1FIzgAhMADocCuaKbjh7H2aWSKNCWmgf30YhMmlyY8nLQy6on04JUxuuzMa+jK51+IPASJUniRSZGwAwBUzFNJR8jHd3MS9y2fmWHbcmq6kU42tkSTKBJfzXF67zRwxvFAkRWEkpKNbSLMn6GDbc+nKsN/Dh9ZPh329eprYSw1qiwZLIhmsSxIMkGrE1k/8AmRPkDPXB2Ga8mJZgr5OnmFO2G5HUOeQcjB5HNc+LXZ4ZfPg/e63HQotONjD+G3apeF3zQyPiyucHJPhifkH8gPlPppJ+GvoqvlvtJYmVSoXxxjUD/wDH7j+Qrqn4K9s/aIBZzODLCoEbFsmRAOXTLLg/VfMqxro054omOtDDI6hSlKmUilKUApSlAKUpQGnxjiUdtBJPK2mOJSzH0HQeZPLHma452R4PecUZ7lgYI55DJJcMviYHZY4FPNVQKveN4djgMc12i9s45kMcqK6N8SMMq2CDgg7EZA2rMBjYV5KKlkyUZOOhUP8A+Z8OypMUjacalaaQrIR1kXVhjt9D122q3ogAAAAAGABsAB0Ar9pXp5c/Mda8XEIdGQ5wylTjngjG3rWSlDw1OE8Ojt4Y4IV0xxqFUeg8z1PXPU1t0pQClKUApSlAKUpQCtXilgk8TwyZ0yKVODgjPUHowOCD0IFbVKA4jxe0kWRlyqTmfKnAVVv1U6WA6Q3sOOZI1gg7g1p8QkT3d5ECsFycSof8C45HP5dRBU/qAPzVf/xN4QhQTsSqOBb3LD5UZvcz+jQzFWz0VpPSqBweU97JBdphLp2truPGAl4qjEikdJ0GsHGS4JGwGeXtdN030sf9de+O9eWq8O800J2dubmpxJlXxFgD1HU/brUFbO9tcpNFqQ6takZJBHiZccjjdwvzDvE+fFTyoYZJILjHeQ7iQj+8iPwSZ/gfIg1pXkIkQlcqCco3LDKchh6Aj+FW0qiyaeTNVSHSRO8dk+0CXtusq4DDwyIDnS4AOx+ZGBDK3zKynrUzXAewnH5LaQMqk4yskKj4kQl5IU83j1GaMdUaVMkqK7za3CSIskbBkdQysDkMpGQQeoIrbGVzmtWMtKUqR4KUpQClKUApSlAKUpQClKUApSlAKUpQClKUApSlAKUpQGC+tEmjeKRdSSKUdfNWGCP2NcgvODgMY5mIJKWN1J1WRMNYX3mWI0ISTjLEdDXZqpnbzhceRM49zMvsl16I7e6m+scp59BIx6VXVjeJ6ilcehea2W6K4urMsk6L8wXaZB6HAkX00/mqHmj71BpkwrDOVwcg7jfpVn4feMkneTH3msWd9nl7QigQXGOizJ4SepMY6GqnecNNtcvaEsInzLbEHHgJ8UWf0Hpzwc+VcPZv8VSWzvTtR8N68n6M6VOd0n5Px+SMeTun7wMUAKq7gZMTIcxzAY3aNuY6qWHWurdhuNd3gMAkMshjaMfDa3ZOWjH+RMSHQ55uB86gc3vIUQKgX4sgjnkY3J/561+8Fv8AuQ6spdEjCToDgzWYOA6n/p7cnY7HSRvtt0ozcWmvPnnduuU16e9H0TSqz2E4y08LRSyCSWDSDKOU8bLqiuB6OvP9SOOlK3J3MZZqUpQ8FKUoBSlKAUpSgFKUoBSlKAUpSgFKUoBSlKAUpSgFYL+0SaN4pF1JIpRlPVWGCP2NZ6UByDitqEJ9pJ0MBw6/frkANaXvL4sMh1clL4+Wsd7w+W7tnt5SFv7NxhujOB4JNse7mT+Z28OKufbi0RCLiRNVvKvs16v+UxPdzHfbunY5PRZGPyiqzOJIpBry1zZJpkIB/tliSNM428UkXMgZ8QkHzjHH2+hJq9PtRzj+vB6PyNFGaTz0epT7ArMO9IIbBQowwY2Bwy4xkMDnnW72S7JXt6iX0E0ERhlYRq4Y69OUYMw+FGBIwAdqzdr7cW8q30ZBtrjSJsbhWIGiYY6MMA/Y75q/fg7asnC4i23evJKo/S8jaT9xg/etGxThtFPHbJ7uHFMt2ibVlfM53dfhfxvJEVxBGgZiqwzSRqody+gAIMIGZsDpk+dK7zSugsskY7ilKUPBSlKAUpSgFKUoBSlKAUpSgFKUoBSlKAUpSgFKUoBSlKAx3ECurI6hlYFWU7hgRggjyIrm95wuXHsyOPb7DMtjI5B9otz4dDcsjT7luRyqMT4hnplRHaTgEN3GBIGV0y0U0Z0yxN+aN+anb6HqDVdSnjXeepnE5rh3Z+HWqjF23d+ySgrJYOwLSjSRh4QMsGBwMcvPv1rbrGixqMKihVA2wFGAMDYbCuX/AIMXb37T8QujruExbI2kALGFDnAA+JmJJP2GBtXVa8pUY07tKzeb8T2Um9RSlKtIn//Z"/>
          <p:cNvSpPr>
            <a:spLocks noChangeAspect="1" noChangeArrowheads="1"/>
          </p:cNvSpPr>
          <p:nvPr/>
        </p:nvSpPr>
        <p:spPr bwMode="auto">
          <a:xfrm>
            <a:off x="155575" y="-1790700"/>
            <a:ext cx="3381375" cy="3743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10" name="AutoShape 20" descr="data:image/jpeg;base64,/9j/4AAQSkZJRgABAQAAAQABAAD/2wCEAAkGBxMTEhUTExIWFhUWGB8YFxUYGCAaHRcbGxcZGh0ZHhsfHSggGhslHRkaIz0hJSkrLi4uGiE0ODMtNygtLisBCgoKDg0OGxAQGzcmICYvLS8zMDAtKy8rLS4yLSstNzMtMi8rMi8vLS0uLS0uLy0rLS01LS0rMCsuLSsrLy8tL//AABEIAOwA1QMBIgACEQEDEQH/xAAcAAEAAgMBAQEAAAAAAAAAAAAABQYDBAcCCAH/xABFEAACAQMCAwUGBAMFBAsBAAABAgMABBESIQUxQQYTIlFhFCMyQnGBB1JikaGx0SQzQ2PBFTRy8FNUVXOCg5KzwtThF//EABoBAQADAQEBAAAAAAAAAAAAAAACAwQFAQb/xAAyEQACAQIDBAkFAAIDAAAAAAAAAQIDERIhMQRBUfATIjJhcYGhseEFkcHR8SNCFBUz/9oADAMBAAIRAxEAPwDt9KUrw8NTivEoreJ5pnCRoMsx/YADmWJwABuSQBUHLxS6uEUwL7Kjb65k1S4/TFnTGTsQXLEdUqLmmN3KLlstArZtV5LjGDP6u++ljyTTjGps7fEOOJEEVUaSRvhiXnjqeu38/wB64+1/UJKXR0deJqp0Lq7B4IzDEt7eSZ6993XXP+CqVjfsvBgjMm/UyuT5/EW1fxoz30jgoqQxjpJ42b6heQ9AQdudepkvgwKvbsoG40smee3NsdN8/bz5kq9d61PXlFypxRFTcDltiZLa5liY7ZLtLG22waKQkfdcH1qX4P2wYOsN8iRs5Cxzxk91Ix5KQd4WPQEkEnAbOBX7w3jKTs8LIySKPFG+M+uMHfG37g1occ4RqjdGXWjAjB3/AHFaNn2+tSlhnmud55KjGXcy/Uqk/hzx1nDWczFpIV1RuxyZYc4BJO5dCQpPqh+artX0UZKSujC007MUpSvTwUpSgFKUoBSlKAUpSgFKUoBSlKAUpSgFKUoBUB2oudeizVirzgs5BwVgQqJCCCCC2tYwQcjWWHw1H9q+3EVu5t4niNwMazK4WKANnS0hyMk42jU5ORkqDmqjcPYyv7RcX57/AE49ojkaJlXnhdPhVBv4SCPPJ3qmtNqLS1LIRuzoSoAMAAADAGNgPLHlXP8AtB2xz3g4ei5ETMbtk8IVVLkRrjVJspOSNO2fFtUJxPj4jIVOKi6hkYKwG86k7KdKkCRc4BCqGx0bG/Q+zMWiIxto1ZOQowGGAMkdTgbnA6fWvnpUP+M8U1fgbFaSyZxDicrSXLRsszFIHaaeSTUSULyR3Ebke6Rh3ew2OrABOCevngmIVeG6urZnVWGuR5lQ516THIxHzaSNth51lj7CWAYMIOTatBkdo+ZIHdFimkE5C4wKsM8YYYblUtp25Ttg58syuFO2pX5jLII0lyJAcx3MCkxl8MNLr4mjGOerw7gas7VvcP4kXV45V0zop1J0YbjUuean/WsMka5MJJ0McMGwAQeuen1+lY+z96BI9s8heSP4WJDZG5IBCgjG2QSfTYVldpR00L7WRW72f2S5hu15RHL9MxN4ZR9hh8eaCuuKcjI3B61zrtNw/wAXhAIwTj0PTH2qW/DnjYkiNo7e+thjB5vDn3bjJywC4Qn8ynzFdv6ZWxQwPcZtpj/sXClKV1DKKUpQClKUApSlAKUpQClKUApSlAKUpQClKUBVrz8OuGSyCVrUCQMW7xJJI2LMcliyOCxz1OevnUbxHsZcwqzWN0W/yLnxKfQSgBwfV9efTnV7pUJ04zVpK5KM3HRnKuyFlqkFxeEPcrmMgoFW2YHDRqvQg595uWGCDjFWiaII24z1HQ/uOtavae07u9V1BxcRHX5d5CUCnGPiZJME+UK+VSA8cQbqP44OD/Kvmtug4Vmm8t3gboO8VIx3Vs4wyOxHkTk/bzrVlu5TgHI6cufoRyNb9hP8p+x/0rYuLdXXSwyP2I9QeYPqKxXtqTvYgEhYkgA5HStWewMlyhjBiCYY+AEM4JznGGxtpJOemQNs2WW3PyHSd9+eM+L7jPTyPoMVW849a2EZjMqmV2Z+6jzIy6j8KKoyFwAATgbZq+lib6mbDkSnF5QWbfAAxnyxnNU0O8cqTwMBLEcqTsHU41Rtz8DgY9DgjcCtHiXaG5m8MUSQpn4pTrcj/gU6V+mo1Gi8uSzKJotS4ODCRkHrnvT5H9q37Ps1Sn1r2YfWVrZHeuBcXjuoVmj5NsynGqNh8UbY5Mp2IqQr524Vxi8tbr2mDuGOyzwqxUToOQYHIWQb6XzkZ6jIPdOzfaCC9hEsLejo2zxN1R16MP2PMEjeu5CWJGCdNweZK0pSplYpSlAKUpQClKUApSlAKUpQClKUApSlAKUpQFX7dQZFq+cFJ/LOQ0EwIz03wf8Aw1m4cuI1+mf3Oadtvgg/78f+1LWeNcADyGK+f+sf+sfD8s2UOx5kfd25U6hy/lWxZ3BbYjlzNbJGahO0cyW1vLcE7RoWC/mYDZfudq5cViajvL7q2ZXe3XamQObS2ID497Lz7oHkB0LnoOnM7EVUbLhoijyo2LEFycszYDEseZJzms3B3KDM/vWfJmOd2ZtywPQg8vQY5VucRukKLHCpVVJbL7ksQBvjpgV2YRdG1OEfF8+hZCFs3qR12QELNkL1Iz0xyI68qw2lie79oSTvRINAJGNDL8j4Gx3BHmDy2NZLFkiDR3BJt5/DMR/hOSdNwvlpJwfNT6YM32X7PS2iXXtDxNZyRromWRdMj6iImj32Yk438xuaunUwc6/JCc7SzKvwyORLlLhY2MTSiGddzo7zSrKwGcZDZVuRIGM4rbPDrnh/EpO6kZWUkCVdwVOHCuvJgdsqfPYgjI8Jx6S2cSxM8MmTHJ4QSuNykiMMNgnI6jJIOCc7UJd23dpZZGLZJ8TlmzgDPLcADkBirbtO6IqGJu+h03sX+IEN5iOTEU52AydEpH5GPJuvdt4ueNQGqrpXzHYQhcyjeFwGx1Qg5GR0KnO43H2zXQexP4laJVtL2UMrbRXB5rggBZW5EHIAk55+LPxVrp1cTwvUy1aOFYlodbpSlWmcUpSgFKUoBSlKAUpSgFKUoBSlKAUpSgIXtNHn2bbIFwCfTEUuP44r9rJ2juRHErtnHeINv1NpH8SKiH49AADqPPHLkfXy5V8/9XTdWNuH5ZroLqkkTXOPxN4ustuUUsFWWIk9GHepknO+OX7VP8U42zkLH58vPG+/2qt3/DDdwumknKkMRz2wQwH5lOD9h5GsmzRwTU5cS9xyZCmtM3OZEADA76gQeWP25jn/AFr94ZcFlIfaSMlJB+peZ+h5/evy8uzEdTAmMjmOan+hH8q7LWdi9STVz1eOcFTGWB2yu/7jpWvwrs8ssT2yIBc7zQrnaUY8aqCcCRBjYfEp/Sak+A2iSRok0iox2KSNp1pno+c69PTY9c14u0RjqRzpVtccqsQRjOl1Ybjbr61CNROTgrkJxxLLU1bO09ps5HlBEtrJHHIx2ZopSVRWzuZEk5E/KxG9alxYObdZ4tSzWbBJQDkhCdUVwvXTnKkb4Kj1qXv+P3M4jgmuRKgcMQIwjsUyV7wqQCFODjSNwDWhY8anhufCVR9wjFdSuhIzG6n4kbAzgg5GxBq1aFOCSRI3EJDCTGlLqNbpNtlM2TKg8wsgY46K61W+LxiN4RJGqOzYDjeKaNsq2luWNwdLYK1PXHGri5nPfpGncwARxQqdJUEmR1B38vDnYD7nUaITWnEIlyY0iE69AsiHU2nI+ZQMioyqdG033X88j3N0y8/h52vaBksrlsxEhIJWO8Z6ROTzU8lbnnCnOQa6tXzhZWbaGtp8NJGq+LmJI3XUjDzBBxn0rp34b9ri5FjdPm4QEwux3njG+OW8iDGerAavzY2053yZmq08scdGdBpSlWmcUpSgFKUoBSlKAUpSgFKUoBSlKAr3b62Z7JtOfBJFIQOZWOZHcc/yhqrUfDxo0EA88n1zz/ar/f2qyxSRN8MiMjfRlKn+Bqm8DV2GJgNaM0Uoxga16gZOFbGoddLL51yfqsWlGZt2ScVdMheG2ZE+hhkgEj+o89s/xqd4XaCCaQMRpYK6N05lTv0+L+Ireu7LLRumzIcZ/SQQf2Jz9j51lTL6g6YGMfXzx6cq4k6ly9yuc7/EPh/dTe3IvuziK6H5WBxHMQNyMHST5aar/sq6tWW55AzsD5gV2CHhyaXR/eLIMMrbhlIxgjqCDiuP9oOEy8NmWAnFrI4ENywL92uCWjYDGpxjCjYHz2IHT2Ouqkejeq9V8ewxqDtuNSW4yxWVAI1Day+NB3Gk5O2cdPU1rcWvPADqfu3wFAhfMmdwqMQAdQ9akeLWtsYJL+2nuGezZCYrhIyuJJNAdAoChgTnxaj4foa3rfidy/D+IG7eRoGtz3bzEhe91eBU1fExO/h5aR5itfSLKyvnbhw/ZCVR2fLI7iMd0tu9ykMDaMCQpOsrQg8i6oPh+jHH2Nat7wqae3aWC7ileFe9kgjjaORUHxMjMCWxkZxj+QOXg/Hba0gnYTLcXE8LQpbxqxUa+bSllAIH5Rnr57R1h2gkWyeG1tu5Mq91LdPJrZgB4o0AQCMkEZ5nB88GvV0mtrZ+nnn9iuUm7q7ZN2UUM9vJd2ySxT2Ki4UvO8scqY8SNr+FmUHYYzkivcnGkuLWRbaCZDcgRu76WjhQ5LAOpycjUoB3yN8Y3r1rb3E1gVNwzQwOFlt0UJ3ZP93I5Ue9U6dmbkRj1qW4Kk0MZvbIK5jUJfWrDwsPlm04xocKGJHwsG6DaMqMW+s7tPLN+Kvxzz+GFJrNaMmONWxNnDdRsiy2jC2kaQkK8EhGgMQM+FyAPLUSdqiXmMhwC0F1CQ2M+KNhydSNnXfmNiD6164p2mmvoTY21lFB3zqWOvOtkIZVXfYlgB+wrX4HMLtIk1aLhB/ZpTyYczbSeaHfB+U8vIsbpxUpfz418icc21u4HbOwPasX0B14W5iws8Y5A42dRnPdtzB+o6VaK+dEu5YJUvbUaJ4iVeNuTb4eFwOY549cEdDXcOx/aaHiFstxCeezx5yY3xujfTz6jeujCeJXMdSGB9xN0pSplYpSlAKUpQClKUApSlAKUpQCqp2oj7mUTn+4lwk5HOJxgRT7fL8jHp7s7BWq11juIFdGR1DI4Ksp3DAjBBHkRVdWlGrBwloyUZOLuiDt4iinJLHJJ6ZrDFdZkwpyCNx+Uj+VYOH6reQ2cjFsDVbyMcmSIYBUnmZIiVUnfIKNnLNiQEKhtWBqPWvkq1KVGbhI3qeLMwxW2htWrbkB9Tyz9a9X9lHNG0UqK6OMMrDII/0PqNxRkVzzPhO4B6jfcV6nhJ3VtLDr0PoRVeJ3vc9k76nF+2vZSexjkijOuyuGjDzsCXgVH1BHI+Utp8ePlGd8ZgOPcKnXQs80zggPC7SmVGXo6E+EgjHr54r6I7vUhWRVIIIZeasDsRg9COhqh8Z4SbBH90bnhbbyW3xSWhPOWEnfQOZXPhznlk11tm2xz6ryl7/PuVNJO7Vzn3BeFe0wsIR/aYd5YMjMkfSaIYBIB2KbnljnivXZziEMMjR3K5tLjCzY5xOPguF8mXOD5g9cYOe7s44St7Y8RgYReONmcJKpwQUaJsasjY42OTsK8cS4zY3ym471LW4b++gkVzHI2N5I2VWxqPyEZzn6ttwt5pZbz1yXZb8GZbpJ+E3usKJFxhl5pdW7fbB2+uCCNxzkJI3tJU4jww97bODpONQCnBe3mAGU5Dc8sKeY3r3COOytauj2y3drbkiLUzJLDqAOFdf8PbOlgc49K17DglyTrguDH7VGzRmF2VGK5PdHG7HSGGDg6gRuSAZYLdp88H5EMV87eP7LJD2i4Ssq3MUFytyrgrYnT3YmzsA+NkD7jkdtlHKoThnBZkRAv99HkmMHxjSc60HzgbZC5II3HKt3hnDbfQrMui2lxBcox3tJ1A0TZ56CNy2RkEn5MidSxaZjZ3O17EfdOTpNwqfCVfbTcIMb7ahg77mqqrilaPP83+T0J05NO7Zr8TcSSRXIGkXUZjkXGMXEPXHqoYZ/SK0Oz3FpeHXgki+CU4eM8pN8tH6Md2Rs7NqHJiDgvuEX08qCW8LPExEIddJViRs5AHMjBJzWe7hFxDkgo3JlIw0bqcEY5hlYfwqey/44KN/tuW70y8ico47prvPoDg3FYrqFZoW1I/LbBBBwVYc1YHIIPIit2uJ/h3x+SLW6hmaNsXdsoyZFxgTxrnPeKMHb418OCVXHZrO6SWNJY2DI6hkYcmVhkH9q206sZ3S1Wq53PcYZwcWZqUpVpAUpSgFKUoBSlKAUpSgFKUoDQ4xwtZ0AJKuja45BzjcAgMM7HZiCDsQSDzqGtL46zBMAk6jVpHwyKCB3keeaZIyOak4PQm0VHca4PHcqoYsro2qOVMB4m5alJBHLIIIIIJBBBrJtexx2iPBrR87iyE3Ei7iyy2tGKN1PMH6isoVyhBIDYIDDl6H/APKjm4lJbuIrwKuohY7hARFKTyUgkmKQ4PgJIPyk7gb00b51xsPVTyP08jXzNajOlLDNG+NTGrXPFndOTolQq3QgZVvoeQrwt9IraXhb/iQagfXHT962xll/KfLnj+teElYHDr913FVi1znfa/8ADqLvTeW9uJdRzNbbAkHfvIgcASDmUbZskDB51Sfh0EYctGXtXOmVFUq8DjbvFQ7xyqPijbGQM9Aa7vVZ7U9nu9PfQaY5+TMV1JMo5LMowXA6N8S9D0PQobdPKM3zzvK1BaHOIoZYZlKaHlKAL0jv4MZC56SFRkEb5GRuCo9XdssEPtUAd7CZ8yqBiWzmUj3mPlkRgP0sADyINe1WOJnt7lHjgPiMectaOWz38LDHeW+d207qcHCtkHLcTz2k+NSGWRebEez8Rjx4QxBCrPpzhx8WOhJWt175Pn+d2mvZ0i/Xnn3M0M6uHuxGJEKhL+FOUkLE6LuJeo5tp5qRIhx02p+FLOEtHk98irJYXStjv4xlkAf5ZUA8JzuuxzgmqwyyQEX/AAzLRQse/s3BL2wkHjjZfngfnkbAjIwc1PWl1bSW6LrdbGVwbWdT7zhtxnLQuc5VNWCG6Ag8twqQcc18rn1WW5FakSVmfbvdSkRcRjBV1YFVuAm3eL+oDGRzBB2Awaw9oeGtC0UkiaHuQyyqSDmWMAaxjq8YyTnmmeuT+XiG6f2TiAWDiEZBhuV8C3OPhZWHwS8uX222ELxzh99cPFHLdSNNb57mN1VdT8wrEY1M2Amo+Y8yTXSVprOy4fp8L/Yti5ard9yMvi0EgnXPhGmTHWPnqHqp3+maunYntT7HJiR82cx1FiSRA7ZPej/LcnxdAfF1aqytws0SygYzsynmp5FT6g7VqcFl7mUQuA0ZOuINyIBy0R8x1x5E+VbcTj1ks16onOCllufufSlKonYvj6Ruto0mYm/3V2IyuN/Znyc6lG6HqoI5rlr3WqlVjUgpx3mCcXF2YpSlWERSlKAUpSgFKUoBSlKAUpSgMV1bJIjRyKrow0sjAEMDzBB2Iqm3vDbix8cAe4tebRbtNANvg6zp+k+MDkX2UXeqt2u7ZLaao4ou/nCaimtUWMH4TI7sAucHAGSQCcY3qqtRhVjhmsiUW08j84dxiKZFdGDI3J1OVP8AT6VIBh51weC5v4mNxDE6zSMZJwWiMMzM2piVD+HmcMuDjr1q7dmu28Fy3cyYguBsYmYEMcZ8DjZvpz+tfP7R9PnT60c16mtTWjOgSJnqR6isSiQdVYeuxrSW4YdeXnW0l6OoIrBZotTIjtDwSOZSsnqVIOHQkYJU9DvjyPIgiub8SsXslNvNH7RYSMT3eMaNRA1QvyhmBOe7Y6GwdJycL1y5kRvr54/52rQu7MMpVwrowIYcwQehB6Vt2faXBYZZrnQscI1VZvM5WimHRdR3Hexg6YeIIudI0jMF3HzAxj4t99+eRtW16scmpIVHfIParEYaK7TfM1q5OGcZJEZOroC1ZOK9k7ixka54YcowPe2jeJXXqAp+Mc/CfEPlPSoyytobtH9iQahlp+FSsQVO+Xtn2IYY6bjbI5Z6alGUb3vH28eHtfgZJxlF2lqT90ttJbJFNKJuHv8A7reYLNbH/q8/zKo6Mcacb7cvyW74pYlIz3Fwq7xPdIWdRsRolUjV55O42qocFFxbySS2ZadTn2qxm2lK531x/wCJz2lTcZ3A3FXfgJ72Jn4ZMssQ3k4ZcjUYW56Uz4kHMAqdPoSKqqJR713/AJ4Pv0fcIviVyzs5g09xIyEyuZJ441OlNbACROuAxAbP5gehrXvrXWpXOGByrflYcjW7xLiE7pLAlhFA0imN5jOzqqkjVpjI1q23XPI7dKwLr3WUYljPdygcta/MPNWGGB5EGtMJN5v8aeRdC3Ztl3nqyn7+PxZR1OG0nDRupyGUjcHOGB+ldf7AdqTdIYZiBdQga8bCVM4Eyj15EfK3oVzxCdzDJ3/y/DIB1To+OpU5+xPlVz4B4jmOQRzoQ9u53GrBDKfzI6kAjy3G4GIuutn6z7Pt/PY8qU+kVt69TtNKi+znGluodeko6nRLEdzFIACyE9eYIYbMCCNjUpXRTTV0YBSlK9PBSlKAUpSgFKUoBSlKA/Ccc6+cuMQR3N7d3X95FJKe61DKlQAusA7b6dj+UCrn267aSX0b2nDreeWMsUnuFUCOSMbOkTk4JJOnPkDjI3qsf7Ov8DVw8qqrsgnizjpgZ5YHLY8sZqivJ2tH3NFGKveRF/7DhbcQKfov9P5Vo8d4FEIdYWNCpyM+ENj5ScjnVwsuB38wyVitI8fEx718dCFXCjbzNavDeyi3F33VuTPMgDyT3BLJApOzaFGnW3NY+exOQBms9JTxa8+xdUcMOSI3g3aK/SNXSVUttI0i9YHqdlcAOV3ABboBir/2U4lfXUAnNhlCxVWSUAyAD41SQL7snkdX9aleCdgEtuIRXGDMFt3V5pSGYys6aSqckATWPCBs3XJq+VbPY6U85R/Bm6RrQoHfXf8A2Zdf+q3/APsV6jurpdzw66UY3PuW/gs5Y/YGr7Sqv+tocPUdNIoU3F4UJM4aHHNpleEb9QzgIfseZA51Xu0vY23vCJ427qYHUlxEeZHItg+LGBuCCMc669UFddkLNmMiwiKQnJkgJiZj+rRgP9GBFQX0/o3ipTafeWraW1aaujjPFgy6U4sjI67RcVt1Jx0He6QG1chq2PLZsE1Edp+D30ZjnBWZgdUV7A2l5Fx1dDiTbbV8f8q7TfdnrlAQjJdRkYKS4SQjG/iC93ITt4SqDfdqo8lj7O5W1c2bv8VheJ/Z5jjOE+XVyOYXOMDYVG1Sm7yj+Y/uPseXi9Pn5I3hvaW/eMOi290gA72O5ixNCwGwYqBqXykI3A3wc1G8T4jcy3D308UMUTLHFMiNnG5VJWJ54Y6c52BHlUpcXdu0wikL8MvV+HU+YmB6pNjZWxyfK5GOYrF2kseIPCYJ5UELkZkWEDvBq1Dxq2g8hyxyqmLcZppJX45O3dbJ9zLYpPTU0LizwxJ3BGAOgHUV57L8OupJXt4BHIqLrjRpNDlNWCqEjS2gkbEjYjetmCAKHtySdCgxnqY3XUm/Ur4kz5p61HzzyW5iuINpbZtajzGCHQ+hUnNbYYW7PQsndxxR1Lj2Se9g4pETb3KrMO6uQ8TEFVQmN+83TwE4yGOzYrstRXZjj0V9bR3MJ8Mg3B5ow2ZD6g5H8etSta4RUVhRz5SxO7FKUqREUpSgFKUoBSlKAVEdsL8QWNzK3ywvgZxqYqQq56EsQPvUvXN/xQ4t3ksVip8K4nuPoCe5jP1YF/8Ay186jOSjFtkoRcpJI5bw2xmMMaSyzEKmnulcoijOcaUwCfNjkk1kk4LER4os7Yy2WPnzJzVkO30r8sbCe80rbQuyyMQtwykQrpPifV8wG4GPiOwPMjmxnUqS6p0ZQpwWZB8O4g9hgq7G1JCzQsxIVWIXXGTkqy55da6N2K4nDYO8Ezr3d3KZ7e7+SQOoxE78lYY8JJwysuN9qiOBdim/2sbaZhNb2yLOWK4MhcMqRuo8OAwdvIhBnrUn2h7EXUMEkdl3M9thiLScHWoOSUikB3G+wflnGTW2EJxzepjnKLyWh02lVX8LZnfhVo0jl2KHxNuca2wueZwMDJ32q1VeUClKUApSlAKw3dqkqFJEV0YYZHUMpHkQdjWalAc+7T/hZbTKGtyY5IiXiidjJAWODoZG1FIzgAhMADocCuaKbjh7H2aWSKNCWmgf30YhMmlyY8nLQy6on04JUxuuzMa+jK51+IPASJUniRSZGwAwBUzFNJR8jHd3MS9y2fmWHbcmq6kU42tkSTKBJfzXF67zRwxvFAkRWEkpKNbSLMn6GDbc+nKsN/Dh9ZPh329eprYSw1qiwZLIhmsSxIMkGrE1k/8AmRPkDPXB2Ga8mJZgr5OnmFO2G5HUOeQcjB5HNc+LXZ4ZfPg/e63HQotONjD+G3apeF3zQyPiyucHJPhifkH8gPlPppJ+GvoqvlvtJYmVSoXxxjUD/wDH7j+Qrqn4K9s/aIBZzODLCoEbFsmRAOXTLLg/VfMqxro054omOtDDI6hSlKmUilKUApSlAKUpQGnxjiUdtBJPK2mOJSzH0HQeZPLHma452R4PecUZ7lgYI55DJJcMviYHZY4FPNVQKveN4djgMc12i9s45kMcqK6N8SMMq2CDgg7EZA2rMBjYV5KKlkyUZOOhUP8A+Z8OypMUjacalaaQrIR1kXVhjt9D122q3ogAAAAAGABsAB0Ar9pXp5c/Mda8XEIdGQ5wylTjngjG3rWSlDw1OE8Ojt4Y4IV0xxqFUeg8z1PXPU1t0pQClKUApSlAKUpQCtXilgk8TwyZ0yKVODgjPUHowOCD0IFbVKA4jxe0kWRlyqTmfKnAVVv1U6WA6Q3sOOZI1gg7g1p8QkT3d5ECsFycSof8C45HP5dRBU/qAPzVf/xN4QhQTsSqOBb3LD5UZvcz+jQzFWz0VpPSqBweU97JBdphLp2truPGAl4qjEikdJ0GsHGS4JGwGeXtdN030sf9de+O9eWq8O800J2dubmpxJlXxFgD1HU/brUFbO9tcpNFqQ6takZJBHiZccjjdwvzDvE+fFTyoYZJILjHeQ7iQj+8iPwSZ/gfIg1pXkIkQlcqCco3LDKchh6Aj+FW0qiyaeTNVSHSRO8dk+0CXtusq4DDwyIDnS4AOx+ZGBDK3zKynrUzXAewnH5LaQMqk4yskKj4kQl5IU83j1GaMdUaVMkqK7za3CSIskbBkdQysDkMpGQQeoIrbGVzmtWMtKUqR4KUpQClKUApSlAKUpQClKUApSlAKUpQClKUApSlAKUpQGC+tEmjeKRdSSKUdfNWGCP2NcgvODgMY5mIJKWN1J1WRMNYX3mWI0ISTjLEdDXZqpnbzhceRM49zMvsl16I7e6m+scp59BIx6VXVjeJ6ilcehea2W6K4urMsk6L8wXaZB6HAkX00/mqHmj71BpkwrDOVwcg7jfpVn4feMkneTH3msWd9nl7QigQXGOizJ4SepMY6GqnecNNtcvaEsInzLbEHHgJ8UWf0Hpzwc+VcPZv8VSWzvTtR8N68n6M6VOd0n5Px+SMeTun7wMUAKq7gZMTIcxzAY3aNuY6qWHWurdhuNd3gMAkMshjaMfDa3ZOWjH+RMSHQ55uB86gc3vIUQKgX4sgjnkY3J/561+8Fv8AuQ6spdEjCToDgzWYOA6n/p7cnY7HSRvtt0ozcWmvPnnduuU16e9H0TSqz2E4y08LRSyCSWDSDKOU8bLqiuB6OvP9SOOlK3J3MZZqUpQ8FKUoBSlKAUpSgFKUoBSlKAUpSgFKUoBSlKAUpSgFYL+0SaN4pF1JIpRlPVWGCP2NZ6UByDitqEJ9pJ0MBw6/frkANaXvL4sMh1clL4+Wsd7w+W7tnt5SFv7NxhujOB4JNse7mT+Z28OKufbi0RCLiRNVvKvs16v+UxPdzHfbunY5PRZGPyiqzOJIpBry1zZJpkIB/tliSNM428UkXMgZ8QkHzjHH2+hJq9PtRzj+vB6PyNFGaTz0epT7ArMO9IIbBQowwY2Bwy4xkMDnnW72S7JXt6iX0E0ERhlYRq4Y69OUYMw+FGBIwAdqzdr7cW8q30ZBtrjSJsbhWIGiYY6MMA/Y75q/fg7asnC4i23evJKo/S8jaT9xg/etGxThtFPHbJ7uHFMt2ibVlfM53dfhfxvJEVxBGgZiqwzSRqody+gAIMIGZsDpk+dK7zSugsskY7ilKUPBSlKAUpSgFKUoBSlKAUpSgFKUoBSlKAUpSgFKUoBSlKAx3ECurI6hlYFWU7hgRggjyIrm95wuXHsyOPb7DMtjI5B9otz4dDcsjT7luRyqMT4hnplRHaTgEN3GBIGV0y0U0Z0yxN+aN+anb6HqDVdSnjXeepnE5rh3Z+HWqjF23d+ySgrJYOwLSjSRh4QMsGBwMcvPv1rbrGixqMKihVA2wFGAMDYbCuX/AIMXb37T8QujruExbI2kALGFDnAA+JmJJP2GBtXVa8pUY07tKzeb8T2Um9RSlKtIn//Z"/>
          <p:cNvSpPr>
            <a:spLocks noChangeAspect="1" noChangeArrowheads="1"/>
          </p:cNvSpPr>
          <p:nvPr/>
        </p:nvSpPr>
        <p:spPr bwMode="auto">
          <a:xfrm>
            <a:off x="307975" y="-1638300"/>
            <a:ext cx="3381375" cy="3743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pic>
        <p:nvPicPr>
          <p:cNvPr id="2070" name="Picture 22" descr="https://encrypted-tbn3.gstatic.com/images?q=tbn:ANd9GcRDGB-io0iVCQH8DlH1XwSMlu6d3TT09LbZt-s2nnUXxbXWELq4"/>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00400" y="5029200"/>
            <a:ext cx="1417864" cy="1272193"/>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descr="http://thegraphicsfairy.com/wp-content/uploads/2014/07/Yellow-Bird-ClipArt-GraphicsFairy.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10400" y="5293899"/>
            <a:ext cx="1135858" cy="763019"/>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descr="https://encrypted-tbn0.gstatic.com/images?q=tbn:ANd9GcS8TZPGhqimhPgKvSkUtLUslk-PG2ygPSAW6HwixpuJhc-VPWpr"/>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747" y="3679414"/>
            <a:ext cx="997477" cy="820101"/>
          </a:xfrm>
          <a:prstGeom prst="rect">
            <a:avLst/>
          </a:prstGeom>
          <a:noFill/>
          <a:extLst>
            <a:ext uri="{909E8E84-426E-40DD-AFC4-6F175D3DCCD1}">
              <a14:hiddenFill xmlns:a14="http://schemas.microsoft.com/office/drawing/2010/main">
                <a:solidFill>
                  <a:srgbClr val="FFFFFF"/>
                </a:solidFill>
              </a14:hiddenFill>
            </a:ext>
          </a:extLst>
        </p:spPr>
      </p:pic>
      <p:pic>
        <p:nvPicPr>
          <p:cNvPr id="2076" name="Picture 28" descr="http://www.birdclipart.com/bird_clipart_images/clip_art_illustration_of_two_lovebird_sitting_on_a_tree_branch_0515-1102-0222-1501_SMU.jpg"/>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443" y="4290797"/>
            <a:ext cx="956397" cy="930893"/>
          </a:xfrm>
          <a:prstGeom prst="rect">
            <a:avLst/>
          </a:prstGeom>
          <a:noFill/>
          <a:extLst>
            <a:ext uri="{909E8E84-426E-40DD-AFC4-6F175D3DCCD1}">
              <a14:hiddenFill xmlns:a14="http://schemas.microsoft.com/office/drawing/2010/main">
                <a:solidFill>
                  <a:srgbClr val="FFFFFF"/>
                </a:solidFill>
              </a14:hiddenFill>
            </a:ext>
          </a:extLst>
        </p:spPr>
      </p:pic>
      <p:pic>
        <p:nvPicPr>
          <p:cNvPr id="2078" name="Picture 30" descr="http://www.clipartqueen.com/image-files/bird-clip-art-heron-frog.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289994" y="4608511"/>
            <a:ext cx="718523" cy="1370775"/>
          </a:xfrm>
          <a:prstGeom prst="rect">
            <a:avLst/>
          </a:prstGeom>
          <a:noFill/>
          <a:extLst>
            <a:ext uri="{909E8E84-426E-40DD-AFC4-6F175D3DCCD1}">
              <a14:hiddenFill xmlns:a14="http://schemas.microsoft.com/office/drawing/2010/main">
                <a:solidFill>
                  <a:srgbClr val="FFFFFF"/>
                </a:solidFill>
              </a14:hiddenFill>
            </a:ext>
          </a:extLst>
        </p:spPr>
      </p:pic>
      <p:pic>
        <p:nvPicPr>
          <p:cNvPr id="2080" name="Picture 32" descr="http://image.fg-a.com/birds/brown-falcon-flight.jpg"/>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2200" y="2061332"/>
            <a:ext cx="1327150" cy="949742"/>
          </a:xfrm>
          <a:prstGeom prst="rect">
            <a:avLst/>
          </a:prstGeom>
          <a:noFill/>
          <a:extLst>
            <a:ext uri="{909E8E84-426E-40DD-AFC4-6F175D3DCCD1}">
              <a14:hiddenFill xmlns:a14="http://schemas.microsoft.com/office/drawing/2010/main">
                <a:solidFill>
                  <a:srgbClr val="FFFFFF"/>
                </a:solidFill>
              </a14:hiddenFill>
            </a:ext>
          </a:extLst>
        </p:spPr>
      </p:pic>
      <p:pic>
        <p:nvPicPr>
          <p:cNvPr id="2082" name="Picture 34" descr="http://www.clipartqueen.com/image-files/bird-clip-art-swan-in-lake.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133600" y="4387163"/>
            <a:ext cx="738159" cy="738159"/>
          </a:xfrm>
          <a:prstGeom prst="rect">
            <a:avLst/>
          </a:prstGeom>
          <a:noFill/>
          <a:extLst>
            <a:ext uri="{909E8E84-426E-40DD-AFC4-6F175D3DCCD1}">
              <a14:hiddenFill xmlns:a14="http://schemas.microsoft.com/office/drawing/2010/main">
                <a:solidFill>
                  <a:srgbClr val="FFFFFF"/>
                </a:solidFill>
              </a14:hiddenFill>
            </a:ext>
          </a:extLst>
        </p:spPr>
      </p:pic>
      <p:pic>
        <p:nvPicPr>
          <p:cNvPr id="2084" name="Picture 36" descr="https://encrypted-tbn3.gstatic.com/images?q=tbn:ANd9GcS1j6zsDw51N-iNfhMkLP_xx1aLevlWjiIVgynFzs7likU1hOlg3w"/>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43495" y="6056918"/>
            <a:ext cx="853756" cy="464352"/>
          </a:xfrm>
          <a:prstGeom prst="rect">
            <a:avLst/>
          </a:prstGeom>
          <a:noFill/>
          <a:extLst>
            <a:ext uri="{909E8E84-426E-40DD-AFC4-6F175D3DCCD1}">
              <a14:hiddenFill xmlns:a14="http://schemas.microsoft.com/office/drawing/2010/main">
                <a:solidFill>
                  <a:srgbClr val="FFFFFF"/>
                </a:solidFill>
              </a14:hiddenFill>
            </a:ext>
          </a:extLst>
        </p:spPr>
      </p:pic>
      <p:pic>
        <p:nvPicPr>
          <p:cNvPr id="2086" name="Picture 38" descr="http://www.clipartbest.com/cliparts/dc7/o7y/dc7o7ypRi.jpeg"/>
          <p:cNvPicPr>
            <a:picLocks noChangeAspect="1" noChangeArrowheads="1"/>
          </p:cNvPicPr>
          <p:nvPr/>
        </p:nvPicPr>
        <p:blipFill>
          <a:blip r:embed="rId13"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5334000" y="2428122"/>
            <a:ext cx="857157" cy="600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56559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4" name="Picture 4" descr="http://cliparts.co/cliparts/8iA/b5A/8iAb5AA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57" y="1"/>
            <a:ext cx="9165771" cy="686888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cliparts.co/cliparts/8iA/b5A/8iAb5AAaT.jp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17973" t="83835"/>
          <a:stretch/>
        </p:blipFill>
        <p:spPr bwMode="auto">
          <a:xfrm>
            <a:off x="1611086" y="5747656"/>
            <a:ext cx="7518399" cy="111034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611086" y="5725886"/>
            <a:ext cx="7522028" cy="1143000"/>
          </a:xfrm>
        </p:spPr>
        <p:txBody>
          <a:bodyPr>
            <a:normAutofit/>
          </a:bodyPr>
          <a:lstStyle/>
          <a:p>
            <a:r>
              <a:rPr lang="en-US" sz="2800" b="1" dirty="0" smtClean="0">
                <a:solidFill>
                  <a:schemeClr val="bg1"/>
                </a:solidFill>
                <a:effectLst>
                  <a:outerShdw blurRad="38100" dist="38100" dir="2700000" algn="tl">
                    <a:srgbClr val="000000">
                      <a:alpha val="43137"/>
                    </a:srgbClr>
                  </a:outerShdw>
                </a:effectLst>
              </a:rPr>
              <a:t>“And </a:t>
            </a:r>
            <a:r>
              <a:rPr lang="en-US" sz="2800" b="1" dirty="0">
                <a:solidFill>
                  <a:schemeClr val="bg1"/>
                </a:solidFill>
                <a:effectLst>
                  <a:outerShdw blurRad="38100" dist="38100" dir="2700000" algn="tl">
                    <a:srgbClr val="000000">
                      <a:alpha val="43137"/>
                    </a:srgbClr>
                  </a:outerShdw>
                </a:effectLst>
              </a:rPr>
              <a:t>that’s exactly what happened. </a:t>
            </a:r>
            <a:r>
              <a:rPr lang="en-US" sz="2800" b="1" dirty="0" smtClean="0">
                <a:solidFill>
                  <a:schemeClr val="bg1"/>
                </a:solidFill>
                <a:effectLst>
                  <a:outerShdw blurRad="38100" dist="38100" dir="2700000" algn="tl">
                    <a:srgbClr val="000000">
                      <a:alpha val="43137"/>
                    </a:srgbClr>
                  </a:outerShdw>
                </a:effectLst>
              </a:rPr>
              <a:t> </a:t>
            </a:r>
            <a:r>
              <a:rPr lang="en-US" sz="2800" b="1" dirty="0">
                <a:solidFill>
                  <a:schemeClr val="bg1"/>
                </a:solidFill>
                <a:effectLst>
                  <a:outerShdw blurRad="38100" dist="38100" dir="2700000" algn="tl">
                    <a:srgbClr val="000000">
                      <a:alpha val="43137"/>
                    </a:srgbClr>
                  </a:outerShdw>
                </a:effectLst>
              </a:rPr>
              <a:t>God made every kind of wild animal</a:t>
            </a:r>
            <a:r>
              <a:rPr lang="en-US" sz="2800" b="1" dirty="0" smtClean="0">
                <a:solidFill>
                  <a:schemeClr val="bg1"/>
                </a:solidFill>
                <a:effectLst>
                  <a:outerShdw blurRad="38100" dist="38100" dir="2700000" algn="tl">
                    <a:srgbClr val="000000">
                      <a:alpha val="43137"/>
                    </a:srgbClr>
                  </a:outerShdw>
                </a:effectLst>
              </a:rPr>
              <a:t>.”  Genesis 1:24-25</a:t>
            </a:r>
            <a:endParaRPr lang="en-US" sz="28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711162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hypergurl.com/onlinegames/animaltrain.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68"/>
          <a:stretch/>
        </p:blipFill>
        <p:spPr bwMode="auto">
          <a:xfrm>
            <a:off x="-457200" y="0"/>
            <a:ext cx="1014984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52400" y="1371600"/>
            <a:ext cx="5242560" cy="838199"/>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dirty="0" smtClean="0">
                <a:solidFill>
                  <a:schemeClr val="bg1"/>
                </a:solidFill>
                <a:effectLst>
                  <a:outerShdw blurRad="38100" dist="38100" dir="2700000" algn="tl">
                    <a:srgbClr val="000000">
                      <a:alpha val="43137"/>
                    </a:srgbClr>
                  </a:outerShdw>
                </a:effectLst>
              </a:rPr>
              <a:t>King’s Animal Kingdom</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223301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hypergurl.com/onlinegames/animaltrain.jpg"/>
          <p:cNvPicPr>
            <a:picLocks noChangeAspect="1" noChangeArrowheads="1"/>
          </p:cNvPicPr>
          <p:nvPr/>
        </p:nvPicPr>
        <p:blipFill rotWithShape="1">
          <a:blip r:embed="rId4">
            <a:extLst>
              <a:ext uri="{28A0092B-C50C-407E-A947-70E740481C1C}">
                <a14:useLocalDpi xmlns:a14="http://schemas.microsoft.com/office/drawing/2010/main" val="0"/>
              </a:ext>
            </a:extLst>
          </a:blip>
          <a:srcRect l="1" r="-268"/>
          <a:stretch/>
        </p:blipFill>
        <p:spPr bwMode="auto">
          <a:xfrm>
            <a:off x="-457200" y="15240"/>
            <a:ext cx="101498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hypergurl.com/onlinegames/animaltrain.jpg"/>
          <p:cNvPicPr>
            <a:picLocks noChangeAspect="1" noChangeArrowheads="1"/>
          </p:cNvPicPr>
          <p:nvPr/>
        </p:nvPicPr>
        <p:blipFill rotWithShape="1">
          <a:blip r:embed="rId4">
            <a:lum bright="70000" contrast="-70000"/>
            <a:extLst>
              <a:ext uri="{28A0092B-C50C-407E-A947-70E740481C1C}">
                <a14:useLocalDpi xmlns:a14="http://schemas.microsoft.com/office/drawing/2010/main" val="0"/>
              </a:ext>
            </a:extLst>
          </a:blip>
          <a:srcRect l="8884" t="6665" r="11173" b="34667"/>
          <a:stretch/>
        </p:blipFill>
        <p:spPr bwMode="auto">
          <a:xfrm>
            <a:off x="441960" y="502920"/>
            <a:ext cx="8092440" cy="40233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5800" y="1066800"/>
            <a:ext cx="7391400" cy="2554545"/>
          </a:xfrm>
          <a:prstGeom prst="rect">
            <a:avLst/>
          </a:prstGeom>
          <a:noFill/>
        </p:spPr>
        <p:txBody>
          <a:bodyPr wrap="square" rtlCol="0">
            <a:spAutoFit/>
          </a:bodyPr>
          <a:lstStyle/>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Welcome to the King’s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animal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kingdom</a:t>
            </a:r>
          </a:p>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Hop on board to see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what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God has made</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a:t>
            </a:r>
            <a:endPar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pic>
        <p:nvPicPr>
          <p:cNvPr id="2" name="04 The King's Animal Kingdom.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39000" y="6019800"/>
            <a:ext cx="609600" cy="609600"/>
          </a:xfrm>
          <a:prstGeom prst="rect">
            <a:avLst/>
          </a:prstGeom>
        </p:spPr>
      </p:pic>
    </p:spTree>
    <p:extLst>
      <p:ext uri="{BB962C8B-B14F-4D97-AF65-F5344CB8AC3E}">
        <p14:creationId xmlns:p14="http://schemas.microsoft.com/office/powerpoint/2010/main" val="2333306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hypergurl.com/onlinegames/animaltrain.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68"/>
          <a:stretch/>
        </p:blipFill>
        <p:spPr bwMode="auto">
          <a:xfrm>
            <a:off x="-457200" y="15240"/>
            <a:ext cx="101498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hypergurl.com/onlinegames/animaltrain.jp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8884" t="6665" r="11173" b="34667"/>
          <a:stretch/>
        </p:blipFill>
        <p:spPr bwMode="auto">
          <a:xfrm>
            <a:off x="441960" y="502920"/>
            <a:ext cx="8092440" cy="402336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838200" y="762000"/>
            <a:ext cx="7239000" cy="2554545"/>
          </a:xfrm>
          <a:prstGeom prst="rect">
            <a:avLst/>
          </a:prstGeom>
        </p:spPr>
        <p:txBody>
          <a:bodyPr wrap="square">
            <a:spAutoFit/>
          </a:bodyPr>
          <a:lstStyle/>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Welcome to the King’s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animal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kingdom</a:t>
            </a:r>
          </a:p>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Hop on board to teach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us of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His ways!</a:t>
            </a:r>
          </a:p>
        </p:txBody>
      </p:sp>
    </p:spTree>
    <p:extLst>
      <p:ext uri="{BB962C8B-B14F-4D97-AF65-F5344CB8AC3E}">
        <p14:creationId xmlns:p14="http://schemas.microsoft.com/office/powerpoint/2010/main" val="36313858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hypergurl.com/onlinegames/animaltrain.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68"/>
          <a:stretch/>
        </p:blipFill>
        <p:spPr bwMode="auto">
          <a:xfrm>
            <a:off x="-457200" y="15240"/>
            <a:ext cx="101498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hypergurl.com/onlinegames/animaltrain.jp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8884" t="6665" r="11173" b="34667"/>
          <a:stretch/>
        </p:blipFill>
        <p:spPr bwMode="auto">
          <a:xfrm>
            <a:off x="441960" y="502920"/>
            <a:ext cx="8092440" cy="40233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5800" y="1066800"/>
            <a:ext cx="7391400" cy="2554545"/>
          </a:xfrm>
          <a:prstGeom prst="rect">
            <a:avLst/>
          </a:prstGeom>
          <a:noFill/>
        </p:spPr>
        <p:txBody>
          <a:bodyPr wrap="square" rtlCol="0">
            <a:spAutoFit/>
          </a:bodyPr>
          <a:lstStyle/>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Welcome to the King’s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animal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kingdom</a:t>
            </a:r>
          </a:p>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Hop on board to see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what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God has made</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a:t>
            </a:r>
            <a:endPar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9728542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hypergurl.com/onlinegames/animaltrain.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68"/>
          <a:stretch/>
        </p:blipFill>
        <p:spPr bwMode="auto">
          <a:xfrm>
            <a:off x="-457200" y="15240"/>
            <a:ext cx="101498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hypergurl.com/onlinegames/animaltrain.jp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8884" t="6665" r="11173" b="34667"/>
          <a:stretch/>
        </p:blipFill>
        <p:spPr bwMode="auto">
          <a:xfrm>
            <a:off x="441960" y="502920"/>
            <a:ext cx="8092440" cy="402336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838200" y="762000"/>
            <a:ext cx="7239000" cy="2554545"/>
          </a:xfrm>
          <a:prstGeom prst="rect">
            <a:avLst/>
          </a:prstGeom>
        </p:spPr>
        <p:txBody>
          <a:bodyPr wrap="square">
            <a:spAutoFit/>
          </a:bodyPr>
          <a:lstStyle/>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Welcome to the King’s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animal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kingdom</a:t>
            </a:r>
          </a:p>
          <a:p>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Oh, hop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on board to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teach us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of His ways!</a:t>
            </a:r>
          </a:p>
        </p:txBody>
      </p:sp>
    </p:spTree>
    <p:extLst>
      <p:ext uri="{BB962C8B-B14F-4D97-AF65-F5344CB8AC3E}">
        <p14:creationId xmlns:p14="http://schemas.microsoft.com/office/powerpoint/2010/main" val="18575423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hypergurl.com/onlinegames/animaltrain.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68"/>
          <a:stretch/>
        </p:blipFill>
        <p:spPr bwMode="auto">
          <a:xfrm>
            <a:off x="-457200" y="15240"/>
            <a:ext cx="101498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hypergurl.com/onlinegames/animaltrain.jp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8884" t="6665" r="11173" b="13556"/>
          <a:stretch/>
        </p:blipFill>
        <p:spPr bwMode="auto">
          <a:xfrm>
            <a:off x="441960" y="502920"/>
            <a:ext cx="8092440" cy="54711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62000" y="1066800"/>
            <a:ext cx="7772400" cy="4401205"/>
          </a:xfrm>
          <a:prstGeom prst="rect">
            <a:avLst/>
          </a:prstGeom>
          <a:noFill/>
        </p:spPr>
        <p:txBody>
          <a:bodyPr wrap="square" rtlCol="0">
            <a:spAutoFit/>
          </a:bodyPr>
          <a:lstStyle/>
          <a:p>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We’ll pant for water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like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the deer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and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soar </a:t>
            </a:r>
          </a:p>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like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eagles in the sky</a:t>
            </a:r>
          </a:p>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Cause you are stronger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than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the lions </a:t>
            </a:r>
            <a:endPar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endParaRPr>
          </a:p>
          <a:p>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for we worship </a:t>
            </a:r>
          </a:p>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you on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high</a:t>
            </a:r>
          </a:p>
        </p:txBody>
      </p:sp>
    </p:spTree>
    <p:extLst>
      <p:ext uri="{BB962C8B-B14F-4D97-AF65-F5344CB8AC3E}">
        <p14:creationId xmlns:p14="http://schemas.microsoft.com/office/powerpoint/2010/main" val="30254724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hypergurl.com/onlinegames/animaltrain.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68"/>
          <a:stretch/>
        </p:blipFill>
        <p:spPr bwMode="auto">
          <a:xfrm>
            <a:off x="-457200" y="15240"/>
            <a:ext cx="101498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hypergurl.com/onlinegames/animaltrain.jp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8884" t="21554" r="11173" b="34667"/>
          <a:stretch/>
        </p:blipFill>
        <p:spPr bwMode="auto">
          <a:xfrm>
            <a:off x="441960" y="1524000"/>
            <a:ext cx="8092440" cy="300228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21080" y="1752600"/>
            <a:ext cx="6934200" cy="2554545"/>
          </a:xfrm>
          <a:prstGeom prst="rect">
            <a:avLst/>
          </a:prstGeom>
          <a:noFill/>
        </p:spPr>
        <p:txBody>
          <a:bodyPr wrap="square" rtlCol="0">
            <a:spAutoFit/>
          </a:bodyPr>
          <a:lstStyle/>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For if you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care</a:t>
            </a:r>
          </a:p>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for all the sparrows and I know you’ll care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for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me</a:t>
            </a:r>
          </a:p>
        </p:txBody>
      </p:sp>
    </p:spTree>
    <p:extLst>
      <p:ext uri="{BB962C8B-B14F-4D97-AF65-F5344CB8AC3E}">
        <p14:creationId xmlns:p14="http://schemas.microsoft.com/office/powerpoint/2010/main" val="25927371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hypergurl.com/onlinegames/animaltrain.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68"/>
          <a:stretch/>
        </p:blipFill>
        <p:spPr bwMode="auto">
          <a:xfrm>
            <a:off x="-457200" y="15240"/>
            <a:ext cx="101498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hypergurl.com/onlinegames/animaltrain.jp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8884" t="21554" r="11173" b="34667"/>
          <a:stretch/>
        </p:blipFill>
        <p:spPr bwMode="auto">
          <a:xfrm>
            <a:off x="441960" y="1524000"/>
            <a:ext cx="8092440" cy="300228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21080" y="1752600"/>
            <a:ext cx="6934200" cy="2554545"/>
          </a:xfrm>
          <a:prstGeom prst="rect">
            <a:avLst/>
          </a:prstGeom>
          <a:noFill/>
        </p:spPr>
        <p:txBody>
          <a:bodyPr wrap="square" rtlCol="0">
            <a:spAutoFit/>
          </a:bodyPr>
          <a:lstStyle/>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And I’ll join with all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creation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and sing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praises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to the King!</a:t>
            </a:r>
          </a:p>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Praises to the King!</a:t>
            </a:r>
          </a:p>
        </p:txBody>
      </p:sp>
    </p:spTree>
    <p:extLst>
      <p:ext uri="{BB962C8B-B14F-4D97-AF65-F5344CB8AC3E}">
        <p14:creationId xmlns:p14="http://schemas.microsoft.com/office/powerpoint/2010/main" val="37179440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hypergurl.com/onlinegames/animaltrain.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68"/>
          <a:stretch/>
        </p:blipFill>
        <p:spPr bwMode="auto">
          <a:xfrm>
            <a:off x="-457200" y="15240"/>
            <a:ext cx="101498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hypergurl.com/onlinegames/animaltrain.jp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8884" t="6665" r="11173" b="34667"/>
          <a:stretch/>
        </p:blipFill>
        <p:spPr bwMode="auto">
          <a:xfrm>
            <a:off x="441960" y="502920"/>
            <a:ext cx="8092440" cy="40233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5800" y="1066800"/>
            <a:ext cx="7391400" cy="2554545"/>
          </a:xfrm>
          <a:prstGeom prst="rect">
            <a:avLst/>
          </a:prstGeom>
          <a:noFill/>
        </p:spPr>
        <p:txBody>
          <a:bodyPr wrap="square" rtlCol="0">
            <a:spAutoFit/>
          </a:bodyPr>
          <a:lstStyle/>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Welcome to the King’s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animal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kingdom</a:t>
            </a:r>
          </a:p>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Hop on board to see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what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God has made</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a:t>
            </a:r>
            <a:endPar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934258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hypergurl.com/onlinegames/animaltrain.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68"/>
          <a:stretch/>
        </p:blipFill>
        <p:spPr bwMode="auto">
          <a:xfrm>
            <a:off x="-457200" y="15240"/>
            <a:ext cx="101498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hypergurl.com/onlinegames/animaltrain.jp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8884" t="6665" r="11173" b="44445"/>
          <a:stretch/>
        </p:blipFill>
        <p:spPr bwMode="auto">
          <a:xfrm>
            <a:off x="441960" y="502920"/>
            <a:ext cx="8092440" cy="33528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838200" y="762000"/>
            <a:ext cx="7239000" cy="2554545"/>
          </a:xfrm>
          <a:prstGeom prst="rect">
            <a:avLst/>
          </a:prstGeom>
        </p:spPr>
        <p:txBody>
          <a:bodyPr wrap="square">
            <a:spAutoFit/>
          </a:bodyPr>
          <a:lstStyle/>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Welcome to the King’s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animal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kingdom</a:t>
            </a:r>
          </a:p>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Hop on board to teach 	us of His ways!</a:t>
            </a:r>
          </a:p>
        </p:txBody>
      </p:sp>
    </p:spTree>
    <p:extLst>
      <p:ext uri="{BB962C8B-B14F-4D97-AF65-F5344CB8AC3E}">
        <p14:creationId xmlns:p14="http://schemas.microsoft.com/office/powerpoint/2010/main" val="26682330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hypergurl.com/onlinegames/animaltrain.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68"/>
          <a:stretch/>
        </p:blipFill>
        <p:spPr bwMode="auto">
          <a:xfrm>
            <a:off x="-457200" y="15240"/>
            <a:ext cx="101498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hypergurl.com/onlinegames/animaltrain.jp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8884" t="6665" r="23519" b="34667"/>
          <a:stretch/>
        </p:blipFill>
        <p:spPr bwMode="auto">
          <a:xfrm>
            <a:off x="441960" y="502920"/>
            <a:ext cx="6842760" cy="40233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5800" y="1066800"/>
            <a:ext cx="7391400" cy="2554545"/>
          </a:xfrm>
          <a:prstGeom prst="rect">
            <a:avLst/>
          </a:prstGeom>
          <a:noFill/>
        </p:spPr>
        <p:txBody>
          <a:bodyPr wrap="square" rtlCol="0">
            <a:spAutoFit/>
          </a:bodyPr>
          <a:lstStyle/>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What an animal to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animal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adventure!</a:t>
            </a:r>
          </a:p>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What an absolute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fabulous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day!</a:t>
            </a:r>
          </a:p>
        </p:txBody>
      </p:sp>
    </p:spTree>
    <p:extLst>
      <p:ext uri="{BB962C8B-B14F-4D97-AF65-F5344CB8AC3E}">
        <p14:creationId xmlns:p14="http://schemas.microsoft.com/office/powerpoint/2010/main" val="2154696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hypergurl.com/onlinegames/animaltrain.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68"/>
          <a:stretch/>
        </p:blipFill>
        <p:spPr bwMode="auto">
          <a:xfrm>
            <a:off x="-457200" y="15240"/>
            <a:ext cx="101498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hypergurl.com/onlinegames/animaltrain.jp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8884" t="6665" r="19906" b="47778"/>
          <a:stretch/>
        </p:blipFill>
        <p:spPr bwMode="auto">
          <a:xfrm>
            <a:off x="441960" y="502920"/>
            <a:ext cx="7208520" cy="31242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838200" y="762000"/>
            <a:ext cx="7239000" cy="2554545"/>
          </a:xfrm>
          <a:prstGeom prst="rect">
            <a:avLst/>
          </a:prstGeom>
        </p:spPr>
        <p:txBody>
          <a:bodyPr wrap="square">
            <a:spAutoFit/>
          </a:bodyPr>
          <a:lstStyle/>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What an animal to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animal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adventure</a:t>
            </a:r>
          </a:p>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Time to hurry down to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start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on our way</a:t>
            </a:r>
          </a:p>
        </p:txBody>
      </p:sp>
    </p:spTree>
    <p:extLst>
      <p:ext uri="{BB962C8B-B14F-4D97-AF65-F5344CB8AC3E}">
        <p14:creationId xmlns:p14="http://schemas.microsoft.com/office/powerpoint/2010/main" val="907203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hypergurl.com/onlinegames/animaltrain.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68"/>
          <a:stretch/>
        </p:blipFill>
        <p:spPr bwMode="auto">
          <a:xfrm>
            <a:off x="-457200" y="15240"/>
            <a:ext cx="101498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hypergurl.com/onlinegames/animaltrain.jp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8884" t="6665" r="11173" b="34667"/>
          <a:stretch/>
        </p:blipFill>
        <p:spPr bwMode="auto">
          <a:xfrm>
            <a:off x="441960" y="502920"/>
            <a:ext cx="8092440" cy="40233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5800" y="1066800"/>
            <a:ext cx="7391400" cy="2554545"/>
          </a:xfrm>
          <a:prstGeom prst="rect">
            <a:avLst/>
          </a:prstGeom>
          <a:noFill/>
        </p:spPr>
        <p:txBody>
          <a:bodyPr wrap="square" rtlCol="0">
            <a:spAutoFit/>
          </a:bodyPr>
          <a:lstStyle/>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Welcome to the King’s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animal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kingdom</a:t>
            </a:r>
          </a:p>
          <a:p>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Hop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on board to see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what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God has made</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a:t>
            </a:r>
            <a:endPar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093023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hypergurl.com/onlinegames/animaltrain.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68"/>
          <a:stretch/>
        </p:blipFill>
        <p:spPr bwMode="auto">
          <a:xfrm>
            <a:off x="-457200" y="15240"/>
            <a:ext cx="101498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hypergurl.com/onlinegames/animaltrain.jp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8884" t="6665" r="19002" b="46445"/>
          <a:stretch/>
        </p:blipFill>
        <p:spPr bwMode="auto">
          <a:xfrm>
            <a:off x="441960" y="502920"/>
            <a:ext cx="7299960" cy="321564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609600" y="746760"/>
            <a:ext cx="7239000" cy="2554545"/>
          </a:xfrm>
          <a:prstGeom prst="rect">
            <a:avLst/>
          </a:prstGeom>
        </p:spPr>
        <p:txBody>
          <a:bodyPr wrap="square">
            <a:spAutoFit/>
          </a:bodyPr>
          <a:lstStyle/>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Welcome to the King’s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animal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kingdom</a:t>
            </a:r>
          </a:p>
          <a:p>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Oh,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Hop on board to </a:t>
            </a:r>
            <a:r>
              <a:rPr lang="en-US" sz="40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teach us </a:t>
            </a:r>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of His ways!</a:t>
            </a:r>
          </a:p>
        </p:txBody>
      </p:sp>
    </p:spTree>
    <p:extLst>
      <p:ext uri="{BB962C8B-B14F-4D97-AF65-F5344CB8AC3E}">
        <p14:creationId xmlns:p14="http://schemas.microsoft.com/office/powerpoint/2010/main" val="39558403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hypergurl.com/onlinegames/animaltrain.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68"/>
          <a:stretch/>
        </p:blipFill>
        <p:spPr bwMode="auto">
          <a:xfrm>
            <a:off x="-457200" y="15240"/>
            <a:ext cx="101498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hypergurl.com/onlinegames/animaltrain.jp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8884" t="6665" r="11173" b="50445"/>
          <a:stretch/>
        </p:blipFill>
        <p:spPr bwMode="auto">
          <a:xfrm>
            <a:off x="441960" y="502920"/>
            <a:ext cx="8092440" cy="294132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838200" y="762000"/>
            <a:ext cx="7239000" cy="2554545"/>
          </a:xfrm>
          <a:prstGeom prst="rect">
            <a:avLst/>
          </a:prstGeom>
        </p:spPr>
        <p:txBody>
          <a:bodyPr wrap="square">
            <a:spAutoFit/>
          </a:bodyPr>
          <a:lstStyle/>
          <a:p>
            <a:r>
              <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rPr>
              <a:t>Hop on board to see 	what God has made!</a:t>
            </a:r>
          </a:p>
          <a:p>
            <a:r>
              <a:rPr lang="en-US" sz="4000" b="1">
                <a:solidFill>
                  <a:prstClr val="black"/>
                </a:solidFill>
                <a:latin typeface="Verdana" panose="020B0604030504040204" pitchFamily="34" charset="0"/>
                <a:ea typeface="Verdana" panose="020B0604030504040204" pitchFamily="34" charset="0"/>
                <a:cs typeface="Verdana" panose="020B0604030504040204" pitchFamily="34" charset="0"/>
              </a:rPr>
              <a:t>Hop on board to teach 	us of His ways!</a:t>
            </a:r>
            <a:endParaRPr lang="en-US" sz="4000" b="1"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674205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hypergurl.com/onlinegames/animaltrain.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268"/>
          <a:stretch/>
        </p:blipFill>
        <p:spPr bwMode="auto">
          <a:xfrm>
            <a:off x="-457200" y="15240"/>
            <a:ext cx="1014984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69292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75782" name="Picture 6" descr="http://onpasture.com/wp-content/uploads/2014/09/cattle_on_grass_for_opb_websi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86" y="907"/>
            <a:ext cx="9133114" cy="6849836"/>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idx="1"/>
          </p:nvPr>
        </p:nvSpPr>
        <p:spPr>
          <a:xfrm>
            <a:off x="533400" y="76201"/>
            <a:ext cx="7772400" cy="685799"/>
          </a:xfrm>
        </p:spPr>
        <p:txBody>
          <a:bodyPr/>
          <a:lstStyle/>
          <a:p>
            <a:r>
              <a:rPr lang="en-US" dirty="0">
                <a:solidFill>
                  <a:schemeClr val="bg1"/>
                </a:solidFill>
              </a:rPr>
              <a:t>He made every kind of livestock.</a:t>
            </a:r>
          </a:p>
        </p:txBody>
      </p:sp>
      <p:pic>
        <p:nvPicPr>
          <p:cNvPr id="75778" name="Picture 2" descr="http://www.worldanimalfoundation.net/i/FarmAnimalBanner.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599" y="1905000"/>
            <a:ext cx="5744473" cy="2324101"/>
          </a:xfrm>
          <a:prstGeom prst="rect">
            <a:avLst/>
          </a:prstGeom>
          <a:noFill/>
          <a:extLst>
            <a:ext uri="{909E8E84-426E-40DD-AFC4-6F175D3DCCD1}">
              <a14:hiddenFill xmlns:a14="http://schemas.microsoft.com/office/drawing/2010/main">
                <a:solidFill>
                  <a:srgbClr val="FFFFFF"/>
                </a:solidFill>
              </a14:hiddenFill>
            </a:ext>
          </a:extLst>
        </p:spPr>
      </p:pic>
      <p:pic>
        <p:nvPicPr>
          <p:cNvPr id="75780" name="Picture 4" descr="http://www.circleoflightwellness.com/uploads/2/9/5/2/29521003/4433906_ori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0021" y="3223079"/>
            <a:ext cx="6610350" cy="3343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609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684522"/>
        </a:solidFill>
        <a:effectLst/>
      </p:bgPr>
    </p:bg>
    <p:spTree>
      <p:nvGrpSpPr>
        <p:cNvPr id="1" name=""/>
        <p:cNvGrpSpPr/>
        <p:nvPr/>
      </p:nvGrpSpPr>
      <p:grpSpPr>
        <a:xfrm>
          <a:off x="0" y="0"/>
          <a:ext cx="0" cy="0"/>
          <a:chOff x="0" y="0"/>
          <a:chExt cx="0" cy="0"/>
        </a:xfrm>
      </p:grpSpPr>
      <p:pic>
        <p:nvPicPr>
          <p:cNvPr id="77828" name="Picture 4" descr="https://s-media-cache-ak0.pinimg.com/564x/05/10/b1/0510b1854d93ad808f40b5a399ba05c1.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642" y="-381000"/>
            <a:ext cx="2857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77826" name="Picture 2" descr="https://s-media-cache-ak0.pinimg.com/236x/45/4f/d6/454fd6cd40db01f6ef4cc1892b6e29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3656" y="0"/>
            <a:ext cx="6248400" cy="688383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4384" y="2362200"/>
            <a:ext cx="2850243" cy="4114800"/>
          </a:xfrm>
        </p:spPr>
        <p:txBody>
          <a:bodyPr>
            <a:noAutofit/>
          </a:bodyPr>
          <a:lstStyle/>
          <a:p>
            <a:r>
              <a:rPr lang="en-US" sz="2800" dirty="0" smtClean="0">
                <a:solidFill>
                  <a:schemeClr val="bg1"/>
                </a:solidFill>
              </a:rPr>
              <a:t>“He </a:t>
            </a:r>
            <a:r>
              <a:rPr lang="en-US" sz="2800" dirty="0">
                <a:solidFill>
                  <a:schemeClr val="bg1"/>
                </a:solidFill>
              </a:rPr>
              <a:t>made every kind of creature that moves along the ground. And God saw that it was good</a:t>
            </a:r>
            <a:r>
              <a:rPr lang="en-US" sz="2800" dirty="0" smtClean="0">
                <a:solidFill>
                  <a:schemeClr val="bg1"/>
                </a:solidFill>
              </a:rPr>
              <a:t>.”</a:t>
            </a:r>
            <a:br>
              <a:rPr lang="en-US" sz="2800" dirty="0" smtClean="0">
                <a:solidFill>
                  <a:schemeClr val="bg1"/>
                </a:solidFill>
              </a:rPr>
            </a:br>
            <a:r>
              <a:rPr lang="en-US" sz="2800" dirty="0">
                <a:solidFill>
                  <a:schemeClr val="bg1"/>
                </a:solidFill>
              </a:rPr>
              <a:t/>
            </a:r>
            <a:br>
              <a:rPr lang="en-US" sz="2800" dirty="0">
                <a:solidFill>
                  <a:schemeClr val="bg1"/>
                </a:solidFill>
              </a:rPr>
            </a:br>
            <a:r>
              <a:rPr lang="en-US" sz="2800" dirty="0" smtClean="0">
                <a:solidFill>
                  <a:schemeClr val="bg1"/>
                </a:solidFill>
              </a:rPr>
              <a:t>But He wasn’t done yet.</a:t>
            </a:r>
            <a:endParaRPr lang="en-US" sz="2800" dirty="0">
              <a:solidFill>
                <a:schemeClr val="bg1"/>
              </a:solidFill>
            </a:endParaRPr>
          </a:p>
        </p:txBody>
      </p:sp>
    </p:spTree>
    <p:extLst>
      <p:ext uri="{BB962C8B-B14F-4D97-AF65-F5344CB8AC3E}">
        <p14:creationId xmlns:p14="http://schemas.microsoft.com/office/powerpoint/2010/main" val="32745125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3">
                <a:lumMod val="60000"/>
                <a:lumOff val="40000"/>
              </a:schemeClr>
            </a:gs>
            <a:gs pos="100000">
              <a:schemeClr val="accent3">
                <a:lumMod val="50000"/>
              </a:schemeClr>
            </a:gs>
          </a:gsLst>
          <a:lin ang="5400000" scaled="0"/>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960" y="0"/>
            <a:ext cx="9171174" cy="6858000"/>
          </a:xfrm>
          <a:prstGeom prst="rect">
            <a:avLst/>
          </a:prstGeom>
        </p:spPr>
      </p:pic>
      <p:sp>
        <p:nvSpPr>
          <p:cNvPr id="2" name="Title 1"/>
          <p:cNvSpPr>
            <a:spLocks noGrp="1"/>
          </p:cNvSpPr>
          <p:nvPr>
            <p:ph type="title"/>
          </p:nvPr>
        </p:nvSpPr>
        <p:spPr>
          <a:xfrm>
            <a:off x="2590800" y="2438400"/>
            <a:ext cx="4611687" cy="762000"/>
          </a:xfrm>
        </p:spPr>
        <p:style>
          <a:lnRef idx="1">
            <a:schemeClr val="accent3"/>
          </a:lnRef>
          <a:fillRef idx="2">
            <a:schemeClr val="accent3"/>
          </a:fillRef>
          <a:effectRef idx="1">
            <a:schemeClr val="accent3"/>
          </a:effectRef>
          <a:fontRef idx="minor">
            <a:schemeClr val="dk1"/>
          </a:fontRef>
        </p:style>
        <p:txBody>
          <a:bodyPr/>
          <a:lstStyle/>
          <a:p>
            <a:pPr algn="ctr"/>
            <a:r>
              <a:rPr lang="en-US" dirty="0" smtClean="0"/>
              <a:t>Lord of Creation</a:t>
            </a:r>
            <a:endParaRPr lang="en-US" dirty="0"/>
          </a:p>
        </p:txBody>
      </p:sp>
    </p:spTree>
    <p:extLst>
      <p:ext uri="{BB962C8B-B14F-4D97-AF65-F5344CB8AC3E}">
        <p14:creationId xmlns:p14="http://schemas.microsoft.com/office/powerpoint/2010/main" val="22512098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50000">
              <a:schemeClr val="accent3">
                <a:lumMod val="60000"/>
                <a:lumOff val="40000"/>
              </a:schemeClr>
            </a:gs>
            <a:gs pos="100000">
              <a:srgbClr val="006600"/>
            </a:gs>
          </a:gsLst>
          <a:lin ang="5400000" scaled="0"/>
        </a:gradFill>
        <a:effectLst/>
      </p:bgPr>
    </p:bg>
    <p:spTree>
      <p:nvGrpSpPr>
        <p:cNvPr id="1" name=""/>
        <p:cNvGrpSpPr/>
        <p:nvPr/>
      </p:nvGrpSpPr>
      <p:grpSpPr>
        <a:xfrm>
          <a:off x="0" y="0"/>
          <a:ext cx="0" cy="0"/>
          <a:chOff x="0" y="0"/>
          <a:chExt cx="0" cy="0"/>
        </a:xfrm>
      </p:grpSpPr>
      <p:sp>
        <p:nvSpPr>
          <p:cNvPr id="2" name="Text Placeholder 2"/>
          <p:cNvSpPr txBox="1">
            <a:spLocks/>
          </p:cNvSpPr>
          <p:nvPr/>
        </p:nvSpPr>
        <p:spPr>
          <a:xfrm>
            <a:off x="201706" y="963706"/>
            <a:ext cx="8763000" cy="483272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4000" b="1" dirty="0">
                <a:solidFill>
                  <a:srgbClr val="003300"/>
                </a:solidFill>
              </a:rPr>
              <a:t>Who gave the panda </a:t>
            </a:r>
            <a:endParaRPr lang="en-US" sz="4000" b="1" dirty="0" smtClean="0">
              <a:solidFill>
                <a:srgbClr val="003300"/>
              </a:solidFill>
            </a:endParaRPr>
          </a:p>
          <a:p>
            <a:pPr marL="0" indent="0">
              <a:buNone/>
            </a:pPr>
            <a:r>
              <a:rPr lang="en-US" sz="4000" b="1" dirty="0">
                <a:solidFill>
                  <a:srgbClr val="003300"/>
                </a:solidFill>
              </a:rPr>
              <a:t>	</a:t>
            </a:r>
            <a:r>
              <a:rPr lang="en-US" sz="4000" b="1" dirty="0" smtClean="0">
                <a:solidFill>
                  <a:srgbClr val="003300"/>
                </a:solidFill>
              </a:rPr>
              <a:t>his </a:t>
            </a:r>
            <a:r>
              <a:rPr lang="en-US" sz="4000" b="1" dirty="0">
                <a:solidFill>
                  <a:srgbClr val="003300"/>
                </a:solidFill>
              </a:rPr>
              <a:t>adorable </a:t>
            </a:r>
            <a:r>
              <a:rPr lang="en-US" sz="4000" b="1" dirty="0" smtClean="0">
                <a:solidFill>
                  <a:srgbClr val="003300"/>
                </a:solidFill>
              </a:rPr>
              <a:t>face</a:t>
            </a:r>
          </a:p>
          <a:p>
            <a:pPr marL="0" indent="0">
              <a:buNone/>
            </a:pPr>
            <a:r>
              <a:rPr lang="en-US" sz="4000" b="1" dirty="0" smtClean="0">
                <a:solidFill>
                  <a:srgbClr val="003300"/>
                </a:solidFill>
              </a:rPr>
              <a:t>Who gave flamingos</a:t>
            </a:r>
          </a:p>
          <a:p>
            <a:pPr marL="0" indent="0">
              <a:buNone/>
            </a:pPr>
            <a:r>
              <a:rPr lang="en-US" sz="4000" b="1" dirty="0">
                <a:solidFill>
                  <a:srgbClr val="003300"/>
                </a:solidFill>
              </a:rPr>
              <a:t>	</a:t>
            </a:r>
            <a:r>
              <a:rPr lang="en-US" sz="4000" b="1" dirty="0" smtClean="0">
                <a:solidFill>
                  <a:srgbClr val="003300"/>
                </a:solidFill>
              </a:rPr>
              <a:t> </a:t>
            </a:r>
            <a:r>
              <a:rPr lang="en-US" sz="4000" b="1" dirty="0">
                <a:solidFill>
                  <a:srgbClr val="003300"/>
                </a:solidFill>
              </a:rPr>
              <a:t>their ballerina </a:t>
            </a:r>
            <a:r>
              <a:rPr lang="en-US" sz="4000" b="1" dirty="0" smtClean="0">
                <a:solidFill>
                  <a:srgbClr val="003300"/>
                </a:solidFill>
              </a:rPr>
              <a:t>grace</a:t>
            </a:r>
            <a:endParaRPr lang="en-US" sz="4000" b="1" dirty="0">
              <a:solidFill>
                <a:srgbClr val="003300"/>
              </a:solidFill>
            </a:endParaRPr>
          </a:p>
        </p:txBody>
      </p:sp>
      <p:pic>
        <p:nvPicPr>
          <p:cNvPr id="3" name="03 Lord of Creation.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17513" y="304800"/>
            <a:ext cx="609600" cy="609600"/>
          </a:xfrm>
          <a:prstGeom prst="rect">
            <a:avLst/>
          </a:prstGeom>
        </p:spPr>
      </p:pic>
      <p:pic>
        <p:nvPicPr>
          <p:cNvPr id="66564" name="Picture 4" descr="http://www.clipartlord.com/wp-content/uploads/2015/11/panda9.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2313" y="4114800"/>
            <a:ext cx="273622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66566" name="Picture 6" descr="http://images.clipartpanda.com/flamingo-clip-art-flamingo-clipart-1.jpg"/>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74006" y="2809875"/>
            <a:ext cx="1790700"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2821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50000">
              <a:schemeClr val="accent3">
                <a:lumMod val="60000"/>
                <a:lumOff val="40000"/>
              </a:schemeClr>
            </a:gs>
            <a:gs pos="100000">
              <a:srgbClr val="006600"/>
            </a:gs>
          </a:gsLst>
          <a:lin ang="5400000" scaled="0"/>
        </a:gradFill>
        <a:effectLst/>
      </p:bgPr>
    </p:bg>
    <p:spTree>
      <p:nvGrpSpPr>
        <p:cNvPr id="1" name=""/>
        <p:cNvGrpSpPr/>
        <p:nvPr/>
      </p:nvGrpSpPr>
      <p:grpSpPr>
        <a:xfrm>
          <a:off x="0" y="0"/>
          <a:ext cx="0" cy="0"/>
          <a:chOff x="0" y="0"/>
          <a:chExt cx="0" cy="0"/>
        </a:xfrm>
      </p:grpSpPr>
      <p:sp>
        <p:nvSpPr>
          <p:cNvPr id="2" name="Text Placeholder 2"/>
          <p:cNvSpPr txBox="1">
            <a:spLocks/>
          </p:cNvSpPr>
          <p:nvPr/>
        </p:nvSpPr>
        <p:spPr>
          <a:xfrm>
            <a:off x="201706" y="963706"/>
            <a:ext cx="8763000" cy="483272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4000" b="1" dirty="0" smtClean="0">
                <a:solidFill>
                  <a:srgbClr val="003300"/>
                </a:solidFill>
              </a:rPr>
              <a:t>Who </a:t>
            </a:r>
            <a:r>
              <a:rPr lang="en-US" sz="4000" b="1" dirty="0">
                <a:solidFill>
                  <a:srgbClr val="003300"/>
                </a:solidFill>
              </a:rPr>
              <a:t>gave the penguins </a:t>
            </a:r>
            <a:endParaRPr lang="en-US" sz="4000" b="1" dirty="0" smtClean="0">
              <a:solidFill>
                <a:srgbClr val="003300"/>
              </a:solidFill>
            </a:endParaRPr>
          </a:p>
          <a:p>
            <a:pPr marL="0" indent="0">
              <a:buNone/>
            </a:pPr>
            <a:r>
              <a:rPr lang="en-US" sz="4000" b="1" dirty="0">
                <a:solidFill>
                  <a:srgbClr val="003300"/>
                </a:solidFill>
              </a:rPr>
              <a:t>	</a:t>
            </a:r>
            <a:r>
              <a:rPr lang="en-US" sz="4000" b="1" dirty="0" smtClean="0">
                <a:solidFill>
                  <a:srgbClr val="003300"/>
                </a:solidFill>
              </a:rPr>
              <a:t>a </a:t>
            </a:r>
            <a:r>
              <a:rPr lang="en-US" sz="4000" b="1" dirty="0">
                <a:solidFill>
                  <a:srgbClr val="003300"/>
                </a:solidFill>
              </a:rPr>
              <a:t>tuxedo, too</a:t>
            </a:r>
          </a:p>
          <a:p>
            <a:pPr marL="0" indent="0">
              <a:buNone/>
            </a:pPr>
            <a:r>
              <a:rPr lang="en-US" sz="4000" b="1" dirty="0">
                <a:solidFill>
                  <a:srgbClr val="003300"/>
                </a:solidFill>
              </a:rPr>
              <a:t>Who taught the squirrels to </a:t>
            </a:r>
            <a:endParaRPr lang="en-US" sz="4000" b="1" dirty="0" smtClean="0">
              <a:solidFill>
                <a:srgbClr val="003300"/>
              </a:solidFill>
            </a:endParaRPr>
          </a:p>
          <a:p>
            <a:pPr marL="0" indent="0">
              <a:buNone/>
            </a:pPr>
            <a:r>
              <a:rPr lang="en-US" sz="4000" b="1" dirty="0">
                <a:solidFill>
                  <a:srgbClr val="003300"/>
                </a:solidFill>
              </a:rPr>
              <a:t>	</a:t>
            </a:r>
            <a:r>
              <a:rPr lang="en-US" sz="4000" b="1" dirty="0" smtClean="0">
                <a:solidFill>
                  <a:srgbClr val="003300"/>
                </a:solidFill>
              </a:rPr>
              <a:t>gather </a:t>
            </a:r>
            <a:r>
              <a:rPr lang="en-US" sz="4000" b="1" dirty="0">
                <a:solidFill>
                  <a:srgbClr val="003300"/>
                </a:solidFill>
              </a:rPr>
              <a:t>acorns a few</a:t>
            </a:r>
          </a:p>
        </p:txBody>
      </p:sp>
      <p:pic>
        <p:nvPicPr>
          <p:cNvPr id="67586" name="Picture 2" descr="http://www.clipartqueen.com/image-files/royal-penguin-clipart-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618" y="3809999"/>
            <a:ext cx="1526957" cy="2752725"/>
          </a:xfrm>
          <a:prstGeom prst="rect">
            <a:avLst/>
          </a:prstGeom>
          <a:noFill/>
          <a:extLst>
            <a:ext uri="{909E8E84-426E-40DD-AFC4-6F175D3DCCD1}">
              <a14:hiddenFill xmlns:a14="http://schemas.microsoft.com/office/drawing/2010/main">
                <a:solidFill>
                  <a:srgbClr val="FFFFFF"/>
                </a:solidFill>
              </a14:hiddenFill>
            </a:ext>
          </a:extLst>
        </p:spPr>
      </p:pic>
      <p:pic>
        <p:nvPicPr>
          <p:cNvPr id="67588" name="Picture 4" descr="http://clipartix.com/wp-content/uploads/2016/04/Squirrel-clipart-clipart-cliparts-for-you.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57800" y="4209207"/>
            <a:ext cx="1954306" cy="1954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02629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50000">
              <a:schemeClr val="accent3">
                <a:lumMod val="60000"/>
                <a:lumOff val="40000"/>
              </a:schemeClr>
            </a:gs>
            <a:gs pos="100000">
              <a:srgbClr val="006600"/>
            </a:gs>
          </a:gsLst>
          <a:lin ang="5400000" scaled="0"/>
        </a:gradFill>
        <a:effectLst/>
      </p:bgPr>
    </p:bg>
    <p:spTree>
      <p:nvGrpSpPr>
        <p:cNvPr id="1" name=""/>
        <p:cNvGrpSpPr/>
        <p:nvPr/>
      </p:nvGrpSpPr>
      <p:grpSpPr>
        <a:xfrm>
          <a:off x="0" y="0"/>
          <a:ext cx="0" cy="0"/>
          <a:chOff x="0" y="0"/>
          <a:chExt cx="0" cy="0"/>
        </a:xfrm>
      </p:grpSpPr>
      <p:sp>
        <p:nvSpPr>
          <p:cNvPr id="2" name="Text Placeholder 2"/>
          <p:cNvSpPr txBox="1">
            <a:spLocks/>
          </p:cNvSpPr>
          <p:nvPr/>
        </p:nvSpPr>
        <p:spPr>
          <a:xfrm>
            <a:off x="201706" y="228600"/>
            <a:ext cx="8763000" cy="411479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4000" b="1" dirty="0">
                <a:solidFill>
                  <a:srgbClr val="003300"/>
                </a:solidFill>
              </a:rPr>
              <a:t>I know who!  </a:t>
            </a:r>
            <a:endParaRPr lang="en-US" sz="4000" b="1" dirty="0" smtClean="0">
              <a:solidFill>
                <a:srgbClr val="003300"/>
              </a:solidFill>
            </a:endParaRPr>
          </a:p>
          <a:p>
            <a:pPr marL="0" indent="0">
              <a:buNone/>
            </a:pPr>
            <a:r>
              <a:rPr lang="en-US" sz="4000" b="1" dirty="0" smtClean="0">
                <a:solidFill>
                  <a:srgbClr val="003300"/>
                </a:solidFill>
              </a:rPr>
              <a:t>The </a:t>
            </a:r>
            <a:r>
              <a:rPr lang="en-US" sz="4000" b="1" dirty="0">
                <a:solidFill>
                  <a:srgbClr val="003300"/>
                </a:solidFill>
              </a:rPr>
              <a:t>question is do you?  </a:t>
            </a:r>
            <a:endParaRPr lang="en-US" sz="4000" b="1" dirty="0" smtClean="0">
              <a:solidFill>
                <a:srgbClr val="003300"/>
              </a:solidFill>
            </a:endParaRPr>
          </a:p>
          <a:p>
            <a:pPr marL="0" indent="0">
              <a:buNone/>
            </a:pPr>
            <a:r>
              <a:rPr lang="en-US" sz="4000" b="1" dirty="0">
                <a:solidFill>
                  <a:srgbClr val="003300"/>
                </a:solidFill>
              </a:rPr>
              <a:t>	</a:t>
            </a:r>
            <a:r>
              <a:rPr lang="en-US" sz="4000" b="1" dirty="0" smtClean="0">
                <a:solidFill>
                  <a:srgbClr val="003300"/>
                </a:solidFill>
              </a:rPr>
              <a:t>Do </a:t>
            </a:r>
            <a:r>
              <a:rPr lang="en-US" sz="4000" b="1" dirty="0">
                <a:solidFill>
                  <a:srgbClr val="003300"/>
                </a:solidFill>
              </a:rPr>
              <a:t>you?</a:t>
            </a:r>
          </a:p>
          <a:p>
            <a:pPr marL="0" indent="0">
              <a:buNone/>
            </a:pPr>
            <a:r>
              <a:rPr lang="en-US" sz="4000" b="1" dirty="0">
                <a:solidFill>
                  <a:srgbClr val="003300"/>
                </a:solidFill>
              </a:rPr>
              <a:t>Tell me, tell me, do you?</a:t>
            </a:r>
          </a:p>
        </p:txBody>
      </p:sp>
      <p:pic>
        <p:nvPicPr>
          <p:cNvPr id="4" name="Picture 3"/>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362200" y="3428999"/>
            <a:ext cx="3298325" cy="3089431"/>
          </a:xfrm>
          <a:prstGeom prst="rect">
            <a:avLst/>
          </a:prstGeom>
        </p:spPr>
      </p:pic>
      <p:pic>
        <p:nvPicPr>
          <p:cNvPr id="5" name="Picture 4" descr="http://images.clipartpanda.com/cool-question-marks-question-marks-25cpew0.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05600" y="3875483"/>
            <a:ext cx="1154906" cy="935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271503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50000">
              <a:schemeClr val="accent3">
                <a:lumMod val="60000"/>
                <a:lumOff val="40000"/>
              </a:schemeClr>
            </a:gs>
            <a:gs pos="100000">
              <a:srgbClr val="006600"/>
            </a:gs>
          </a:gsLst>
          <a:lin ang="5400000" scaled="0"/>
        </a:gradFill>
        <a:effectLst/>
      </p:bgPr>
    </p:bg>
    <p:spTree>
      <p:nvGrpSpPr>
        <p:cNvPr id="1" name=""/>
        <p:cNvGrpSpPr/>
        <p:nvPr/>
      </p:nvGrpSpPr>
      <p:grpSpPr>
        <a:xfrm>
          <a:off x="0" y="0"/>
          <a:ext cx="0" cy="0"/>
          <a:chOff x="0" y="0"/>
          <a:chExt cx="0" cy="0"/>
        </a:xfrm>
      </p:grpSpPr>
      <p:sp>
        <p:nvSpPr>
          <p:cNvPr id="2" name="Text Placeholder 2"/>
          <p:cNvSpPr txBox="1">
            <a:spLocks/>
          </p:cNvSpPr>
          <p:nvPr/>
        </p:nvSpPr>
        <p:spPr>
          <a:xfrm>
            <a:off x="31376" y="2438400"/>
            <a:ext cx="8763000" cy="4114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4000" b="1" dirty="0">
                <a:solidFill>
                  <a:srgbClr val="003300"/>
                </a:solidFill>
              </a:rPr>
              <a:t>Who taught the eagles </a:t>
            </a:r>
            <a:endParaRPr lang="en-US" sz="4000" b="1" dirty="0" smtClean="0">
              <a:solidFill>
                <a:srgbClr val="003300"/>
              </a:solidFill>
            </a:endParaRPr>
          </a:p>
          <a:p>
            <a:pPr marL="0" indent="0" algn="ctr">
              <a:buNone/>
            </a:pPr>
            <a:r>
              <a:rPr lang="en-US" sz="4000" b="1" dirty="0">
                <a:solidFill>
                  <a:srgbClr val="003300"/>
                </a:solidFill>
              </a:rPr>
              <a:t>	</a:t>
            </a:r>
            <a:r>
              <a:rPr lang="en-US" sz="4000" b="1" dirty="0" smtClean="0">
                <a:solidFill>
                  <a:srgbClr val="003300"/>
                </a:solidFill>
              </a:rPr>
              <a:t>to </a:t>
            </a:r>
            <a:r>
              <a:rPr lang="en-US" sz="4000" b="1" dirty="0">
                <a:solidFill>
                  <a:srgbClr val="003300"/>
                </a:solidFill>
              </a:rPr>
              <a:t>soar in the clouds?</a:t>
            </a:r>
          </a:p>
          <a:p>
            <a:pPr marL="0" indent="0" algn="ctr">
              <a:buNone/>
            </a:pPr>
            <a:r>
              <a:rPr lang="en-US" sz="4000" b="1" dirty="0">
                <a:solidFill>
                  <a:srgbClr val="003300"/>
                </a:solidFill>
              </a:rPr>
              <a:t>Who taught the scary bats </a:t>
            </a:r>
            <a:endParaRPr lang="en-US" sz="4000" b="1" dirty="0" smtClean="0">
              <a:solidFill>
                <a:srgbClr val="003300"/>
              </a:solidFill>
            </a:endParaRPr>
          </a:p>
          <a:p>
            <a:pPr marL="0" indent="0" algn="ctr">
              <a:buNone/>
            </a:pPr>
            <a:r>
              <a:rPr lang="en-US" sz="4000" b="1" dirty="0">
                <a:solidFill>
                  <a:srgbClr val="003300"/>
                </a:solidFill>
              </a:rPr>
              <a:t>	</a:t>
            </a:r>
            <a:r>
              <a:rPr lang="en-US" sz="4000" b="1" dirty="0" smtClean="0">
                <a:solidFill>
                  <a:srgbClr val="003300"/>
                </a:solidFill>
              </a:rPr>
              <a:t>to </a:t>
            </a:r>
            <a:r>
              <a:rPr lang="en-US" sz="4000" b="1" dirty="0">
                <a:solidFill>
                  <a:srgbClr val="003300"/>
                </a:solidFill>
              </a:rPr>
              <a:t>hang upside down</a:t>
            </a:r>
            <a:r>
              <a:rPr lang="en-US" sz="4000" b="1" dirty="0" smtClean="0">
                <a:solidFill>
                  <a:srgbClr val="003300"/>
                </a:solidFill>
              </a:rPr>
              <a:t>?</a:t>
            </a:r>
            <a:endParaRPr lang="en-US" sz="4000" b="1" dirty="0">
              <a:solidFill>
                <a:srgbClr val="003300"/>
              </a:solidFill>
            </a:endParaRPr>
          </a:p>
        </p:txBody>
      </p:sp>
      <p:pic>
        <p:nvPicPr>
          <p:cNvPr id="5" name="Picture 24" descr="http://clipartsign.com/upload/2016/01/18/wings-eagle-clipart.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99923" y="0"/>
            <a:ext cx="3038103" cy="2286000"/>
          </a:xfrm>
          <a:prstGeom prst="rect">
            <a:avLst/>
          </a:prstGeom>
          <a:noFill/>
          <a:extLst>
            <a:ext uri="{909E8E84-426E-40DD-AFC4-6F175D3DCCD1}">
              <a14:hiddenFill xmlns:a14="http://schemas.microsoft.com/office/drawing/2010/main">
                <a:solidFill>
                  <a:srgbClr val="FFFFFF"/>
                </a:solidFill>
              </a14:hiddenFill>
            </a:ext>
          </a:extLst>
        </p:spPr>
      </p:pic>
      <p:pic>
        <p:nvPicPr>
          <p:cNvPr id="68610" name="Picture 2" descr="http://cdn.grid.fotosearch.com/CSP/CSP611/k30457147.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982" y="438149"/>
            <a:ext cx="2714625" cy="1847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3968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50000">
              <a:schemeClr val="accent3">
                <a:lumMod val="60000"/>
                <a:lumOff val="40000"/>
              </a:schemeClr>
            </a:gs>
            <a:gs pos="100000">
              <a:srgbClr val="006600"/>
            </a:gs>
          </a:gsLst>
          <a:lin ang="5400000" scaled="0"/>
        </a:gradFill>
        <a:effectLst/>
      </p:bgPr>
    </p:bg>
    <p:spTree>
      <p:nvGrpSpPr>
        <p:cNvPr id="1" name=""/>
        <p:cNvGrpSpPr/>
        <p:nvPr/>
      </p:nvGrpSpPr>
      <p:grpSpPr>
        <a:xfrm>
          <a:off x="0" y="0"/>
          <a:ext cx="0" cy="0"/>
          <a:chOff x="0" y="0"/>
          <a:chExt cx="0" cy="0"/>
        </a:xfrm>
      </p:grpSpPr>
      <p:sp>
        <p:nvSpPr>
          <p:cNvPr id="2" name="Text Placeholder 2"/>
          <p:cNvSpPr txBox="1">
            <a:spLocks/>
          </p:cNvSpPr>
          <p:nvPr/>
        </p:nvSpPr>
        <p:spPr>
          <a:xfrm>
            <a:off x="35138" y="3164406"/>
            <a:ext cx="8763000" cy="31623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4000" b="1" dirty="0" smtClean="0">
                <a:solidFill>
                  <a:srgbClr val="003300"/>
                </a:solidFill>
              </a:rPr>
              <a:t>Who </a:t>
            </a:r>
            <a:r>
              <a:rPr lang="en-US" sz="4000" b="1" dirty="0">
                <a:solidFill>
                  <a:srgbClr val="003300"/>
                </a:solidFill>
              </a:rPr>
              <a:t>taught the </a:t>
            </a:r>
            <a:r>
              <a:rPr lang="en-US" sz="4000" b="1" dirty="0" smtClean="0">
                <a:solidFill>
                  <a:srgbClr val="003300"/>
                </a:solidFill>
              </a:rPr>
              <a:t>chimpanzee</a:t>
            </a:r>
          </a:p>
          <a:p>
            <a:pPr marL="0" indent="0" algn="ctr">
              <a:buNone/>
            </a:pPr>
            <a:r>
              <a:rPr lang="en-US" sz="4000" b="1" dirty="0">
                <a:solidFill>
                  <a:srgbClr val="003300"/>
                </a:solidFill>
              </a:rPr>
              <a:t>	</a:t>
            </a:r>
            <a:r>
              <a:rPr lang="en-US" sz="4000" b="1" dirty="0" smtClean="0">
                <a:solidFill>
                  <a:srgbClr val="003300"/>
                </a:solidFill>
              </a:rPr>
              <a:t>to swing </a:t>
            </a:r>
            <a:r>
              <a:rPr lang="en-US" sz="4000" b="1" dirty="0">
                <a:solidFill>
                  <a:srgbClr val="003300"/>
                </a:solidFill>
              </a:rPr>
              <a:t>from the tree?</a:t>
            </a:r>
          </a:p>
          <a:p>
            <a:pPr marL="0" indent="0" algn="ctr">
              <a:buNone/>
            </a:pPr>
            <a:r>
              <a:rPr lang="en-US" sz="4000" b="1" dirty="0">
                <a:solidFill>
                  <a:srgbClr val="003300"/>
                </a:solidFill>
              </a:rPr>
              <a:t>Who taught the school of fish </a:t>
            </a:r>
            <a:endParaRPr lang="en-US" sz="4000" b="1" dirty="0" smtClean="0">
              <a:solidFill>
                <a:srgbClr val="003300"/>
              </a:solidFill>
            </a:endParaRPr>
          </a:p>
          <a:p>
            <a:pPr marL="0" indent="0" algn="ctr">
              <a:buNone/>
            </a:pPr>
            <a:r>
              <a:rPr lang="en-US" sz="4000" b="1" dirty="0">
                <a:solidFill>
                  <a:srgbClr val="003300"/>
                </a:solidFill>
              </a:rPr>
              <a:t>	</a:t>
            </a:r>
            <a:r>
              <a:rPr lang="en-US" sz="4000" b="1" dirty="0" smtClean="0">
                <a:solidFill>
                  <a:srgbClr val="003300"/>
                </a:solidFill>
              </a:rPr>
              <a:t>to </a:t>
            </a:r>
            <a:r>
              <a:rPr lang="en-US" sz="4000" b="1" dirty="0">
                <a:solidFill>
                  <a:srgbClr val="003300"/>
                </a:solidFill>
              </a:rPr>
              <a:t>swim in the sea?</a:t>
            </a:r>
          </a:p>
        </p:txBody>
      </p:sp>
      <p:pic>
        <p:nvPicPr>
          <p:cNvPr id="6" name="Picture 4" descr="http://l.thumbs.canstockphoto.com/canstock4494183.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4000" y="444700"/>
            <a:ext cx="1428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2" descr="http://vector.me/files/images/1/7/171093/striped_tropical_fish_clip_art.jpg"/>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flipH="1">
            <a:off x="3200400" y="550545"/>
            <a:ext cx="801797" cy="608530"/>
          </a:xfrm>
          <a:prstGeom prst="rect">
            <a:avLst/>
          </a:prstGeom>
          <a:noFill/>
          <a:extLst>
            <a:ext uri="{909E8E84-426E-40DD-AFC4-6F175D3DCCD1}">
              <a14:hiddenFill xmlns:a14="http://schemas.microsoft.com/office/drawing/2010/main">
                <a:solidFill>
                  <a:srgbClr val="FFFFFF"/>
                </a:solidFill>
              </a14:hiddenFill>
            </a:ext>
          </a:extLst>
        </p:spPr>
      </p:pic>
      <p:pic>
        <p:nvPicPr>
          <p:cNvPr id="69634" name="Picture 2" descr="http://cdn.grid.fotosearch.com/CSP/CSP165/k8847924.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67797" y="582494"/>
            <a:ext cx="3476203" cy="2581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117247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50000">
              <a:schemeClr val="accent3">
                <a:lumMod val="60000"/>
                <a:lumOff val="40000"/>
              </a:schemeClr>
            </a:gs>
            <a:gs pos="100000">
              <a:srgbClr val="006600"/>
            </a:gs>
          </a:gsLst>
          <a:lin ang="5400000" scaled="0"/>
        </a:gradFill>
        <a:effectLst/>
      </p:bgPr>
    </p:bg>
    <p:spTree>
      <p:nvGrpSpPr>
        <p:cNvPr id="1" name=""/>
        <p:cNvGrpSpPr/>
        <p:nvPr/>
      </p:nvGrpSpPr>
      <p:grpSpPr>
        <a:xfrm>
          <a:off x="0" y="0"/>
          <a:ext cx="0" cy="0"/>
          <a:chOff x="0" y="0"/>
          <a:chExt cx="0" cy="0"/>
        </a:xfrm>
      </p:grpSpPr>
      <p:sp>
        <p:nvSpPr>
          <p:cNvPr id="2" name="Text Placeholder 2"/>
          <p:cNvSpPr txBox="1">
            <a:spLocks/>
          </p:cNvSpPr>
          <p:nvPr/>
        </p:nvSpPr>
        <p:spPr>
          <a:xfrm>
            <a:off x="201706" y="228600"/>
            <a:ext cx="8763000" cy="411479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4000" b="1" dirty="0">
                <a:solidFill>
                  <a:srgbClr val="003300"/>
                </a:solidFill>
              </a:rPr>
              <a:t>I know who!  </a:t>
            </a:r>
            <a:endParaRPr lang="en-US" sz="4000" b="1" dirty="0" smtClean="0">
              <a:solidFill>
                <a:srgbClr val="003300"/>
              </a:solidFill>
            </a:endParaRPr>
          </a:p>
          <a:p>
            <a:pPr marL="0" indent="0">
              <a:buNone/>
            </a:pPr>
            <a:r>
              <a:rPr lang="en-US" sz="4000" b="1" dirty="0" smtClean="0">
                <a:solidFill>
                  <a:srgbClr val="003300"/>
                </a:solidFill>
              </a:rPr>
              <a:t>The </a:t>
            </a:r>
            <a:r>
              <a:rPr lang="en-US" sz="4000" b="1" dirty="0">
                <a:solidFill>
                  <a:srgbClr val="003300"/>
                </a:solidFill>
              </a:rPr>
              <a:t>question is do you?  </a:t>
            </a:r>
            <a:endParaRPr lang="en-US" sz="4000" b="1" dirty="0" smtClean="0">
              <a:solidFill>
                <a:srgbClr val="003300"/>
              </a:solidFill>
            </a:endParaRPr>
          </a:p>
          <a:p>
            <a:pPr marL="0" indent="0">
              <a:buNone/>
            </a:pPr>
            <a:r>
              <a:rPr lang="en-US" sz="4000" b="1" dirty="0">
                <a:solidFill>
                  <a:srgbClr val="003300"/>
                </a:solidFill>
              </a:rPr>
              <a:t>	</a:t>
            </a:r>
            <a:r>
              <a:rPr lang="en-US" sz="4000" b="1" dirty="0" smtClean="0">
                <a:solidFill>
                  <a:srgbClr val="003300"/>
                </a:solidFill>
              </a:rPr>
              <a:t>Do </a:t>
            </a:r>
            <a:r>
              <a:rPr lang="en-US" sz="4000" b="1" dirty="0">
                <a:solidFill>
                  <a:srgbClr val="003300"/>
                </a:solidFill>
              </a:rPr>
              <a:t>you?</a:t>
            </a:r>
          </a:p>
          <a:p>
            <a:pPr marL="0" indent="0">
              <a:buNone/>
            </a:pPr>
            <a:r>
              <a:rPr lang="en-US" sz="4000" b="1" dirty="0">
                <a:solidFill>
                  <a:srgbClr val="003300"/>
                </a:solidFill>
              </a:rPr>
              <a:t>Tell me, tell me, do you?</a:t>
            </a:r>
          </a:p>
        </p:txBody>
      </p:sp>
      <p:pic>
        <p:nvPicPr>
          <p:cNvPr id="4" name="Picture 3"/>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362200" y="3428999"/>
            <a:ext cx="3298325" cy="3089431"/>
          </a:xfrm>
          <a:prstGeom prst="rect">
            <a:avLst/>
          </a:prstGeom>
        </p:spPr>
      </p:pic>
      <p:pic>
        <p:nvPicPr>
          <p:cNvPr id="5" name="Picture 4" descr="http://images.clipartpanda.com/cool-question-marks-question-marks-25cpew0.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3400" y="3385156"/>
            <a:ext cx="1154906" cy="935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385512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50000">
              <a:schemeClr val="accent3">
                <a:lumMod val="60000"/>
                <a:lumOff val="40000"/>
              </a:schemeClr>
            </a:gs>
            <a:gs pos="100000">
              <a:srgbClr val="006600"/>
            </a:gs>
          </a:gsLst>
          <a:lin ang="5400000" scaled="0"/>
        </a:gradFill>
        <a:effectLst/>
      </p:bgPr>
    </p:bg>
    <p:spTree>
      <p:nvGrpSpPr>
        <p:cNvPr id="1" name=""/>
        <p:cNvGrpSpPr/>
        <p:nvPr/>
      </p:nvGrpSpPr>
      <p:grpSpPr>
        <a:xfrm>
          <a:off x="0" y="0"/>
          <a:ext cx="0" cy="0"/>
          <a:chOff x="0" y="0"/>
          <a:chExt cx="0" cy="0"/>
        </a:xfrm>
      </p:grpSpPr>
      <p:sp>
        <p:nvSpPr>
          <p:cNvPr id="2" name="Text Placeholder 2"/>
          <p:cNvSpPr txBox="1">
            <a:spLocks/>
          </p:cNvSpPr>
          <p:nvPr/>
        </p:nvSpPr>
        <p:spPr>
          <a:xfrm>
            <a:off x="201706" y="963706"/>
            <a:ext cx="8763000" cy="45988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4000" b="1" dirty="0">
                <a:solidFill>
                  <a:srgbClr val="003300"/>
                </a:solidFill>
              </a:rPr>
              <a:t>Oh, the Lord of creation</a:t>
            </a:r>
            <a:r>
              <a:rPr lang="en-US" sz="4000" b="1" dirty="0" smtClean="0">
                <a:solidFill>
                  <a:srgbClr val="003300"/>
                </a:solidFill>
              </a:rPr>
              <a:t>,</a:t>
            </a:r>
          </a:p>
          <a:p>
            <a:pPr marL="0" indent="0">
              <a:buNone/>
            </a:pPr>
            <a:r>
              <a:rPr lang="en-US" sz="4000" b="1" dirty="0">
                <a:solidFill>
                  <a:srgbClr val="003300"/>
                </a:solidFill>
              </a:rPr>
              <a:t>	</a:t>
            </a:r>
            <a:r>
              <a:rPr lang="en-US" sz="4000" b="1" dirty="0" smtClean="0">
                <a:solidFill>
                  <a:srgbClr val="003300"/>
                </a:solidFill>
              </a:rPr>
              <a:t> yes, the </a:t>
            </a:r>
            <a:r>
              <a:rPr lang="en-US" sz="4000" b="1" dirty="0">
                <a:solidFill>
                  <a:srgbClr val="003300"/>
                </a:solidFill>
              </a:rPr>
              <a:t>Lord made it all!</a:t>
            </a:r>
          </a:p>
          <a:p>
            <a:pPr marL="0" indent="0">
              <a:buNone/>
            </a:pPr>
            <a:r>
              <a:rPr lang="en-US" sz="4000" b="1" dirty="0">
                <a:solidFill>
                  <a:srgbClr val="003300"/>
                </a:solidFill>
              </a:rPr>
              <a:t>The Lord of creation, </a:t>
            </a:r>
            <a:endParaRPr lang="en-US" sz="4000" b="1" dirty="0" smtClean="0">
              <a:solidFill>
                <a:srgbClr val="003300"/>
              </a:solidFill>
            </a:endParaRPr>
          </a:p>
          <a:p>
            <a:pPr marL="0" indent="0">
              <a:buNone/>
            </a:pPr>
            <a:r>
              <a:rPr lang="en-US" sz="4000" b="1" dirty="0">
                <a:solidFill>
                  <a:srgbClr val="003300"/>
                </a:solidFill>
              </a:rPr>
              <a:t>	</a:t>
            </a:r>
          </a:p>
        </p:txBody>
      </p:sp>
      <p:pic>
        <p:nvPicPr>
          <p:cNvPr id="70662" name="Picture 6" descr="https://s-media-cache-ak0.pinimg.com/736x/b1/56/72/b1567242e173edafe3845195693ea182.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400" y="3657600"/>
            <a:ext cx="4805184" cy="3200400"/>
          </a:xfrm>
          <a:prstGeom prst="rect">
            <a:avLst/>
          </a:prstGeom>
          <a:noFill/>
          <a:extLst>
            <a:ext uri="{909E8E84-426E-40DD-AFC4-6F175D3DCCD1}">
              <a14:hiddenFill xmlns:a14="http://schemas.microsoft.com/office/drawing/2010/main">
                <a:solidFill>
                  <a:srgbClr val="FFFFFF"/>
                </a:solidFill>
              </a14:hiddenFill>
            </a:ext>
          </a:extLst>
        </p:spPr>
      </p:pic>
      <p:pic>
        <p:nvPicPr>
          <p:cNvPr id="70658" name="Picture 2" descr="http://www.clipartbest.com/cliparts/Kcj/EKx/KcjEKxocq.gif"/>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81400" y="2895600"/>
            <a:ext cx="2552700" cy="3743325"/>
          </a:xfrm>
          <a:prstGeom prst="rect">
            <a:avLst/>
          </a:prstGeom>
          <a:noFill/>
          <a:extLst>
            <a:ext uri="{909E8E84-426E-40DD-AFC4-6F175D3DCCD1}">
              <a14:hiddenFill xmlns:a14="http://schemas.microsoft.com/office/drawing/2010/main">
                <a:solidFill>
                  <a:srgbClr val="FFFFFF"/>
                </a:solidFill>
              </a14:hiddenFill>
            </a:ext>
          </a:extLst>
        </p:spPr>
      </p:pic>
      <p:pic>
        <p:nvPicPr>
          <p:cNvPr id="70660" name="Picture 4" descr="http://www.arqhys.com/fotos/wp-content/uploads/2011/02/Fotos-de-dibujos-de-animales.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04086" y="4281487"/>
            <a:ext cx="4991100" cy="2562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46386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50000">
              <a:schemeClr val="accent3">
                <a:lumMod val="60000"/>
                <a:lumOff val="40000"/>
              </a:schemeClr>
            </a:gs>
            <a:gs pos="100000">
              <a:srgbClr val="006600"/>
            </a:gs>
          </a:gsLst>
          <a:lin ang="5400000" scaled="0"/>
        </a:gradFill>
        <a:effectLst/>
      </p:bgPr>
    </p:bg>
    <p:spTree>
      <p:nvGrpSpPr>
        <p:cNvPr id="1" name=""/>
        <p:cNvGrpSpPr/>
        <p:nvPr/>
      </p:nvGrpSpPr>
      <p:grpSpPr>
        <a:xfrm>
          <a:off x="0" y="0"/>
          <a:ext cx="0" cy="0"/>
          <a:chOff x="0" y="0"/>
          <a:chExt cx="0" cy="0"/>
        </a:xfrm>
      </p:grpSpPr>
      <p:pic>
        <p:nvPicPr>
          <p:cNvPr id="6" name="Picture 4" descr="http://www.clipartbest.com/cliparts/pc5/78L/pc578LdMi.jpe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2341" y="150411"/>
            <a:ext cx="1902419" cy="74361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http://www.clker.com/cliparts/4/B/A/M/s/F/delfino-th.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235870" y="894028"/>
            <a:ext cx="1923370" cy="190413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435614" y="5242850"/>
            <a:ext cx="2063496" cy="1511808"/>
          </a:xfrm>
          <a:prstGeom prst="rect">
            <a:avLst/>
          </a:prstGeom>
        </p:spPr>
      </p:pic>
      <p:pic>
        <p:nvPicPr>
          <p:cNvPr id="9" name="Picture 8"/>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29200" y="226611"/>
            <a:ext cx="968846" cy="800277"/>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0841" y="5748422"/>
            <a:ext cx="1143000" cy="596265"/>
          </a:xfrm>
          <a:prstGeom prst="rect">
            <a:avLst/>
          </a:prstGeom>
        </p:spPr>
      </p:pic>
      <p:pic>
        <p:nvPicPr>
          <p:cNvPr id="11" name="Picture 10"/>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98046" y="4742187"/>
            <a:ext cx="2966660" cy="2012471"/>
          </a:xfrm>
          <a:prstGeom prst="rect">
            <a:avLst/>
          </a:prstGeom>
        </p:spPr>
      </p:pic>
      <p:sp>
        <p:nvSpPr>
          <p:cNvPr id="2" name="Text Placeholder 2"/>
          <p:cNvSpPr txBox="1">
            <a:spLocks/>
          </p:cNvSpPr>
          <p:nvPr/>
        </p:nvSpPr>
        <p:spPr>
          <a:xfrm>
            <a:off x="201706" y="963706"/>
            <a:ext cx="8763000" cy="45988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4000" b="1" dirty="0" smtClean="0">
                <a:solidFill>
                  <a:srgbClr val="003300"/>
                </a:solidFill>
              </a:rPr>
              <a:t>He </a:t>
            </a:r>
            <a:r>
              <a:rPr lang="en-US" sz="4000" b="1" dirty="0">
                <a:solidFill>
                  <a:srgbClr val="003300"/>
                </a:solidFill>
              </a:rPr>
              <a:t>made all things </a:t>
            </a:r>
            <a:endParaRPr lang="en-US" sz="4000" b="1" dirty="0" smtClean="0">
              <a:solidFill>
                <a:srgbClr val="003300"/>
              </a:solidFill>
            </a:endParaRPr>
          </a:p>
          <a:p>
            <a:pPr marL="0" indent="0">
              <a:buNone/>
            </a:pPr>
            <a:r>
              <a:rPr lang="en-US" sz="4000" b="1" dirty="0">
                <a:solidFill>
                  <a:srgbClr val="003300"/>
                </a:solidFill>
              </a:rPr>
              <a:t>	</a:t>
            </a:r>
            <a:r>
              <a:rPr lang="en-US" sz="4000" b="1" dirty="0" smtClean="0">
                <a:solidFill>
                  <a:srgbClr val="003300"/>
                </a:solidFill>
              </a:rPr>
              <a:t>great </a:t>
            </a:r>
            <a:r>
              <a:rPr lang="en-US" sz="4000" b="1" dirty="0">
                <a:solidFill>
                  <a:srgbClr val="003300"/>
                </a:solidFill>
              </a:rPr>
              <a:t>and small.</a:t>
            </a:r>
          </a:p>
          <a:p>
            <a:pPr marL="0" indent="0">
              <a:buNone/>
            </a:pPr>
            <a:r>
              <a:rPr lang="en-US" sz="4000" b="1" dirty="0">
                <a:solidFill>
                  <a:srgbClr val="003300"/>
                </a:solidFill>
              </a:rPr>
              <a:t>Everything that moves </a:t>
            </a:r>
            <a:endParaRPr lang="en-US" sz="4000" b="1" dirty="0" smtClean="0">
              <a:solidFill>
                <a:srgbClr val="003300"/>
              </a:solidFill>
            </a:endParaRPr>
          </a:p>
          <a:p>
            <a:pPr marL="0" indent="0">
              <a:buNone/>
            </a:pPr>
            <a:r>
              <a:rPr lang="en-US" sz="4000" b="1" dirty="0">
                <a:solidFill>
                  <a:srgbClr val="003300"/>
                </a:solidFill>
              </a:rPr>
              <a:t>	</a:t>
            </a:r>
            <a:r>
              <a:rPr lang="en-US" sz="4000" b="1" dirty="0" smtClean="0">
                <a:solidFill>
                  <a:srgbClr val="003300"/>
                </a:solidFill>
              </a:rPr>
              <a:t>and </a:t>
            </a:r>
            <a:r>
              <a:rPr lang="en-US" sz="4000" b="1" dirty="0">
                <a:solidFill>
                  <a:srgbClr val="003300"/>
                </a:solidFill>
              </a:rPr>
              <a:t>breaths, </a:t>
            </a:r>
            <a:r>
              <a:rPr lang="en-US" sz="4000" b="1" dirty="0" smtClean="0">
                <a:solidFill>
                  <a:srgbClr val="003300"/>
                </a:solidFill>
              </a:rPr>
              <a:t>	</a:t>
            </a:r>
          </a:p>
          <a:p>
            <a:pPr marL="0" indent="0">
              <a:buNone/>
            </a:pPr>
            <a:r>
              <a:rPr lang="en-US" sz="4000" b="1" dirty="0">
                <a:solidFill>
                  <a:srgbClr val="003300"/>
                </a:solidFill>
              </a:rPr>
              <a:t>	</a:t>
            </a:r>
            <a:r>
              <a:rPr lang="en-US" sz="4000" b="1" dirty="0" smtClean="0">
                <a:solidFill>
                  <a:srgbClr val="003300"/>
                </a:solidFill>
              </a:rPr>
              <a:t>everything </a:t>
            </a:r>
            <a:r>
              <a:rPr lang="en-US" sz="4000" b="1" dirty="0">
                <a:solidFill>
                  <a:srgbClr val="003300"/>
                </a:solidFill>
              </a:rPr>
              <a:t>from sky to sea</a:t>
            </a:r>
          </a:p>
        </p:txBody>
      </p:sp>
    </p:spTree>
    <p:extLst>
      <p:ext uri="{BB962C8B-B14F-4D97-AF65-F5344CB8AC3E}">
        <p14:creationId xmlns:p14="http://schemas.microsoft.com/office/powerpoint/2010/main" val="82192086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50000">
              <a:schemeClr val="accent3">
                <a:lumMod val="60000"/>
                <a:lumOff val="40000"/>
              </a:schemeClr>
            </a:gs>
            <a:gs pos="100000">
              <a:srgbClr val="006600"/>
            </a:gs>
          </a:gsLst>
          <a:lin ang="5400000" scaled="0"/>
        </a:gradFill>
        <a:effectLst/>
      </p:bgPr>
    </p:bg>
    <p:spTree>
      <p:nvGrpSpPr>
        <p:cNvPr id="1" name=""/>
        <p:cNvGrpSpPr/>
        <p:nvPr/>
      </p:nvGrpSpPr>
      <p:grpSpPr>
        <a:xfrm>
          <a:off x="0" y="0"/>
          <a:ext cx="0" cy="0"/>
          <a:chOff x="0" y="0"/>
          <a:chExt cx="0" cy="0"/>
        </a:xfrm>
      </p:grpSpPr>
      <p:sp>
        <p:nvSpPr>
          <p:cNvPr id="2" name="Text Placeholder 2"/>
          <p:cNvSpPr txBox="1">
            <a:spLocks/>
          </p:cNvSpPr>
          <p:nvPr/>
        </p:nvSpPr>
        <p:spPr>
          <a:xfrm>
            <a:off x="685800" y="152400"/>
            <a:ext cx="8126506" cy="45988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4000" b="1" dirty="0">
                <a:solidFill>
                  <a:srgbClr val="003300"/>
                </a:solidFill>
              </a:rPr>
              <a:t>The Lord of creation </a:t>
            </a:r>
            <a:endParaRPr lang="en-US" sz="4000" b="1" dirty="0" smtClean="0">
              <a:solidFill>
                <a:srgbClr val="003300"/>
              </a:solidFill>
            </a:endParaRPr>
          </a:p>
          <a:p>
            <a:pPr marL="0" indent="0">
              <a:buNone/>
            </a:pPr>
            <a:r>
              <a:rPr lang="en-US" sz="4000" b="1" dirty="0">
                <a:solidFill>
                  <a:srgbClr val="003300"/>
                </a:solidFill>
              </a:rPr>
              <a:t>	</a:t>
            </a:r>
            <a:r>
              <a:rPr lang="en-US" sz="4000" b="1" dirty="0" smtClean="0">
                <a:solidFill>
                  <a:srgbClr val="003300"/>
                </a:solidFill>
              </a:rPr>
              <a:t>made </a:t>
            </a:r>
            <a:r>
              <a:rPr lang="en-US" sz="4000" b="1" dirty="0">
                <a:solidFill>
                  <a:srgbClr val="003300"/>
                </a:solidFill>
              </a:rPr>
              <a:t>them all </a:t>
            </a:r>
            <a:endParaRPr lang="en-US" sz="4000" b="1" dirty="0" smtClean="0">
              <a:solidFill>
                <a:srgbClr val="003300"/>
              </a:solidFill>
            </a:endParaRPr>
          </a:p>
          <a:p>
            <a:pPr marL="0" indent="0">
              <a:buNone/>
            </a:pPr>
            <a:r>
              <a:rPr lang="en-US" sz="4000" b="1" dirty="0">
                <a:solidFill>
                  <a:srgbClr val="003300"/>
                </a:solidFill>
              </a:rPr>
              <a:t>	</a:t>
            </a:r>
            <a:r>
              <a:rPr lang="en-US" sz="4000" b="1" dirty="0" smtClean="0">
                <a:solidFill>
                  <a:srgbClr val="003300"/>
                </a:solidFill>
              </a:rPr>
              <a:t>for </a:t>
            </a:r>
            <a:r>
              <a:rPr lang="en-US" sz="4000" b="1" dirty="0">
                <a:solidFill>
                  <a:srgbClr val="003300"/>
                </a:solidFill>
              </a:rPr>
              <a:t>you and me</a:t>
            </a:r>
          </a:p>
          <a:p>
            <a:pPr marL="0" indent="0">
              <a:buNone/>
            </a:pPr>
            <a:r>
              <a:rPr lang="en-US" sz="4000" b="1" dirty="0">
                <a:solidFill>
                  <a:srgbClr val="003300"/>
                </a:solidFill>
              </a:rPr>
              <a:t>So tell me can you see?</a:t>
            </a:r>
          </a:p>
        </p:txBody>
      </p:sp>
      <p:graphicFrame>
        <p:nvGraphicFramePr>
          <p:cNvPr id="6" name="Object 5"/>
          <p:cNvGraphicFramePr>
            <a:graphicFrameLocks noChangeAspect="1"/>
          </p:cNvGraphicFramePr>
          <p:nvPr>
            <p:extLst>
              <p:ext uri="{D42A27DB-BD31-4B8C-83A1-F6EECF244321}">
                <p14:modId xmlns:p14="http://schemas.microsoft.com/office/powerpoint/2010/main" val="2892061708"/>
              </p:ext>
            </p:extLst>
          </p:nvPr>
        </p:nvGraphicFramePr>
        <p:xfrm>
          <a:off x="228600" y="3275402"/>
          <a:ext cx="4038600" cy="3470539"/>
        </p:xfrm>
        <a:graphic>
          <a:graphicData uri="http://schemas.openxmlformats.org/presentationml/2006/ole">
            <mc:AlternateContent xmlns:mc="http://schemas.openxmlformats.org/markup-compatibility/2006">
              <mc:Choice xmlns:v="urn:schemas-microsoft-com:vml" Requires="v">
                <p:oleObj spid="_x0000_s1117" r:id="rId3" imgW="4036320" imgH="3468960" progId="">
                  <p:embed/>
                </p:oleObj>
              </mc:Choice>
              <mc:Fallback>
                <p:oleObj r:id="rId3" imgW="4036320" imgH="346896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275402"/>
                        <a:ext cx="4038600" cy="3470539"/>
                      </a:xfrm>
                      <a:prstGeom prst="rect">
                        <a:avLst/>
                      </a:prstGeom>
                      <a:noFill/>
                      <a:ln>
                        <a:noFill/>
                      </a:ln>
                    </p:spPr>
                  </p:pic>
                </p:oleObj>
              </mc:Fallback>
            </mc:AlternateContent>
          </a:graphicData>
        </a:graphic>
      </p:graphicFrame>
      <p:pic>
        <p:nvPicPr>
          <p:cNvPr id="1027" name="Picture 3" descr="j032646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5069" y="3467100"/>
            <a:ext cx="2179637"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86400" y="4343400"/>
            <a:ext cx="3117954" cy="1813610"/>
          </a:xfrm>
          <a:prstGeom prst="rect">
            <a:avLst/>
          </a:prstGeom>
        </p:spPr>
      </p:pic>
    </p:spTree>
    <p:extLst>
      <p:ext uri="{BB962C8B-B14F-4D97-AF65-F5344CB8AC3E}">
        <p14:creationId xmlns:p14="http://schemas.microsoft.com/office/powerpoint/2010/main" val="24457941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50000">
              <a:schemeClr val="accent3">
                <a:lumMod val="60000"/>
                <a:lumOff val="40000"/>
              </a:schemeClr>
            </a:gs>
            <a:gs pos="100000">
              <a:srgbClr val="006600"/>
            </a:gs>
          </a:gsLst>
          <a:lin ang="5400000" scaled="0"/>
        </a:gradFill>
        <a:effectLst/>
      </p:bgPr>
    </p:bg>
    <p:spTree>
      <p:nvGrpSpPr>
        <p:cNvPr id="1" name=""/>
        <p:cNvGrpSpPr/>
        <p:nvPr/>
      </p:nvGrpSpPr>
      <p:grpSpPr>
        <a:xfrm>
          <a:off x="0" y="0"/>
          <a:ext cx="0" cy="0"/>
          <a:chOff x="0" y="0"/>
          <a:chExt cx="0" cy="0"/>
        </a:xfrm>
      </p:grpSpPr>
      <p:sp>
        <p:nvSpPr>
          <p:cNvPr id="2" name="Text Placeholder 2"/>
          <p:cNvSpPr txBox="1">
            <a:spLocks/>
          </p:cNvSpPr>
          <p:nvPr/>
        </p:nvSpPr>
        <p:spPr>
          <a:xfrm>
            <a:off x="685800" y="304800"/>
            <a:ext cx="8265458" cy="6172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4000" b="1" dirty="0">
                <a:solidFill>
                  <a:srgbClr val="003300"/>
                </a:solidFill>
              </a:rPr>
              <a:t>Who knew all about me, </a:t>
            </a:r>
            <a:endParaRPr lang="en-US" sz="4000" b="1" dirty="0" smtClean="0">
              <a:solidFill>
                <a:srgbClr val="003300"/>
              </a:solidFill>
            </a:endParaRPr>
          </a:p>
          <a:p>
            <a:pPr marL="0" indent="0">
              <a:buNone/>
            </a:pPr>
            <a:r>
              <a:rPr lang="en-US" sz="4000" b="1" dirty="0">
                <a:solidFill>
                  <a:srgbClr val="003300"/>
                </a:solidFill>
              </a:rPr>
              <a:t>	</a:t>
            </a:r>
            <a:r>
              <a:rPr lang="en-US" sz="4000" b="1" dirty="0" smtClean="0">
                <a:solidFill>
                  <a:srgbClr val="003300"/>
                </a:solidFill>
              </a:rPr>
              <a:t>before </a:t>
            </a:r>
            <a:r>
              <a:rPr lang="en-US" sz="4000" b="1" dirty="0">
                <a:solidFill>
                  <a:srgbClr val="003300"/>
                </a:solidFill>
              </a:rPr>
              <a:t>I was born?</a:t>
            </a:r>
          </a:p>
          <a:p>
            <a:pPr marL="0" indent="0">
              <a:buNone/>
            </a:pPr>
            <a:r>
              <a:rPr lang="en-US" sz="4000" b="1" dirty="0">
                <a:solidFill>
                  <a:srgbClr val="003300"/>
                </a:solidFill>
              </a:rPr>
              <a:t>Who knew the very day </a:t>
            </a:r>
            <a:endParaRPr lang="en-US" sz="4000" b="1" dirty="0" smtClean="0">
              <a:solidFill>
                <a:srgbClr val="003300"/>
              </a:solidFill>
            </a:endParaRPr>
          </a:p>
          <a:p>
            <a:pPr marL="0" indent="0">
              <a:buNone/>
            </a:pPr>
            <a:r>
              <a:rPr lang="en-US" sz="4000" b="1" dirty="0">
                <a:solidFill>
                  <a:srgbClr val="003300"/>
                </a:solidFill>
              </a:rPr>
              <a:t>	</a:t>
            </a:r>
            <a:r>
              <a:rPr lang="en-US" sz="4000" b="1" dirty="0" smtClean="0">
                <a:solidFill>
                  <a:srgbClr val="003300"/>
                </a:solidFill>
              </a:rPr>
              <a:t>my </a:t>
            </a:r>
            <a:r>
              <a:rPr lang="en-US" sz="4000" b="1" dirty="0">
                <a:solidFill>
                  <a:srgbClr val="003300"/>
                </a:solidFill>
              </a:rPr>
              <a:t>life was </a:t>
            </a:r>
            <a:r>
              <a:rPr lang="en-US" sz="4000" b="1" dirty="0" smtClean="0">
                <a:solidFill>
                  <a:srgbClr val="003300"/>
                </a:solidFill>
              </a:rPr>
              <a:t>	transformed</a:t>
            </a:r>
            <a:r>
              <a:rPr lang="en-US" sz="4000" b="1" dirty="0">
                <a:solidFill>
                  <a:srgbClr val="003300"/>
                </a:solidFill>
              </a:rPr>
              <a:t>.</a:t>
            </a:r>
          </a:p>
          <a:p>
            <a:pPr marL="0" indent="0">
              <a:buNone/>
            </a:pPr>
            <a:endParaRPr lang="en-US" sz="4000" b="1" dirty="0">
              <a:solidFill>
                <a:srgbClr val="003300"/>
              </a:solidFill>
            </a:endParaRPr>
          </a:p>
        </p:txBody>
      </p:sp>
      <p:sp>
        <p:nvSpPr>
          <p:cNvPr id="3" name="AutoShape 2" descr="data:image/jpeg;base64,/9j/4AAQSkZJRgABAQAAAQABAAD/2wCEAAkGBxATEhUREhMVEhUWFxYVGBgXFxgbGBUdFxUaGRgWFhcYHSggGBolGxcXITEhJSorLi8uGCAzODMsNygtLisBCgoKDg0OGxAQGi8lICUtLS0vLS0tLS02LS0tLS8tLS0tLS0tLS0tLS0tLS0tLS0tLSstLS0tLS0tLS0tLS0tLv/AABEIALMBGgMBIgACEQEDEQH/xAAcAAEAAgMBAQEAAAAAAAAAAAAABQYCAwQBBwj/xABIEAACAQMCBAMFBQQFCQkBAAABAgMABBESIQUGMUETUWEUIjJScSNCYoGRBzOCoRVyc5KxFjRDY4OUosHRJERTVJOjsrPSNf/EABkBAQADAQEAAAAAAAAAAAAAAAABAgMEBf/EACIRAAMAAgIDAAMBAQAAAAAAAAABAgMRITEEEkETUZFhFP/aAAwDAQACEQMRAD8A+40pSgFKUoBSlKAUpSgFKUoBSlKAUpSgFKUoBSlKAUpSgFKUoBSlKAUpSgFVzjHNsccht7dDd3C41RoQEiz0M8p2jHp7z+Smo/mvj0skp4fZPokABuJxv7MrdETsZ2HT5Rv5Vhwzh0UEYiiXSo38yxPVnY7sx7k1neT14NseL25fRhJ7fNvPdGIb/Z2oCLjsGlcNIxHzKUz5CuY8tWp+NZJfWWeaQ/8AuOal8UxXO7b+nUscr4Qv+S1oPgWSE9jFPNGR/ccCtkMHEYN7e9aUD/R3iiVT6eMmmUfUlvoalZGCgsxAAGSTsAB1JJ6CuFeMQn4fEYdmWGZkPqJFQqR65orohxD7RIcN5zTWsN7GbKVjpQswaCUnoIphgaj8jBW8gatVU+4gjkQo6rIjDBVgCrA+YOxFcvDeIPw/CSO0tlsA7ktJadhrY7vB+I7p3JXddoy74Zz5MOuUXqleA17WxgKUpQClKUApSlAKUpQClKUApSlAKUpQClKUApSlAKUpQClKUApSuXifEYreJppm0IuMnBJJJwFVRuzEkAKNySAKA6qrfOHH3gCW9uA93PkRg7rEo+O4l8kXy+8xAHU4juJcxcTKeLb20QAwRDKxM0o2ypZWEcL9e8g2/KufgvD5FLz3DCW6mwZXHwrj4YYgfhiTOB3O5O5rKsqS4Nowtvk2cE4THbR+GmWJJd3bd5Xbd5ZD3Yn/AJDtXfisgKy01zdnVvXRxcO4lbzgmCaOYKcExurY+uk7V2aa5xwiDxFmEarImQGUaTgggqxXGpd86TkZAPUCu3TU6K7KVzO8z3Yh3EEUMM7adJZnkneONFD+7qLIuHbZPeIGrSVm7ThTY+0yNt9NxcOwP9ozKf5CsOYeAyylpbeURStF4LawSjAMXjbbdHR2LBsEbkEHbElwy3uFT/tEqyueuhNCL6KCST9SfyFWa4Kp8ntvBpULqZ8Z3Y5OCSQCe+BgZO5xuSd6yZARgjIOxB6H0NbytYlapoumcvKN0YJTw5yTHpMlqx+QHD2/+z1Lp/AwH3Cat9UHmgMkIukH2lqwuVx1Ijz4qfxxGRP4qvcEququpyrAMD5gjIP6V1Y62jkyz61wZ0pStDMUpSgFKUoBSlKAUpSgFKUoBSlKAUpSgFKUoBSuHiHGbWD9/cQw/wBpIif/ACIrhHOXCzt7fZ/7xF/+qAnKVz2l/DKMxSxyD8DK3+BrooBVJ/asHS2huUKl7e4jkSJwSJ2cNEsa6d9f2mVPYjfbcXaqNx2X2jiaxHeOyiWXHnNcalUnt7kStj+19BVaelstC3SSM+Di48FPadBmx7/hghAT2GSegwM9yK7wtePsK0pNvXD7HoqG0a+NcUitYJLmY4SMZOOp7BVHckkAfWq7ylzVNdzKrmKLxIvaI4QutjFqK5Myy7SZGSpjGx77kSXO3LX9I2htxJ4Ta1dWxkZXIwwHUEE/ng9qi/2c/s4ThztPJL40zLoBAIRFJBIGTliSBvt9K3n19Tmt0q0XkLWQSswK9pojZhorwpWyuaa+iSSOFm0vLq0Ag+/oALAHGNQBzpzkgEjocTobMytYFa6MViy1DRKo5JYQwKncMCD9CMGqBwDn1obW3gLDMUMUZ/gQL5elfRZCFBY9Bufyr5TwbkeSa3hn0n7WKOT++gby9avi+meZ9H3WlKVsYilKj+N8XitY/EkyckIiIMySueiRr95jgnyABJIAJAEhSqNPPxG43eb2JD0igCNLj/WTyKRn0RRj5j1rn/ycB63V/nz9tuAfyAfA/Ss3lk1WGj6DSvnnsHFICHtb55wOsF4FcOPITqodDjoTn1rusP2hCRWY2F6NDtHJoWGTw3T4lKpKZPp7u4IPQ1ZWmUcNF1pVf4Xzpw+d/CWdUl6eFKGilJ8gkoUt+WasFWKilKUApSvCaAj+OcctrSPxbiQRqTpUblnY9EjQe87HyANVl+ZeIz721slrGej3WWkI8xbxkaf4nB9KheWVN7IeKz+80hcWynpbwhiq6R2dwNTN3z2G1WwCue8r3pHTGFa3RXb+O/CmSfissajqY4oI0XOBtlGbr5setQXHoeIrFHp4ncS27zQLMPcDmN5VUmOaNQyj3t+xH6G/4r59zhLLFMtpHG7LdTwSx6fh1JKrXETH7ikKJM/ifPeqKrb7NHEJdFnseVrCH93awg/MUDOfq75Y/makfYYunhpj+ov/AEqO4rzLbwyeANc853EEK65O279oxuN2I60thxGXDP4VmnyD7ab832jQ+gDj1qNP6TtfDZdct2D+89rBkb6vDQMMb51gAjH1qA4dxRQ0kNvf3TxkgLHb67ox6Sc5upEcRhhjK6hpxse9T19yzHOgjuJZp1BDYZlUMR01JGqq3ngipDh/DlhGFaRh0AdyQMfKOg/KrJ6+lGt/CMg4E/xpe8QjY7+9cl8fVJQ6foK4eVVkFxxATSGaQXEYLsqqWAtotBKoAo28gKtuKgZIPBvy/RbqNV/2tvqIHqWiY/lAaNtrklJJ7RIcVvIYYzNM6xxr1ZjgDyHqe2OpqvRcwytl4rG5dOzMYoyw81jkcNjvuBWvmcwm/s1uG9xY55Y0IJDyq0YBCDOt1QsQME9xW+fmyyjYLM8kGo4DTQTRof43QD9a6PH8WKn2tnL5HmZIr0hEzy7xyG51KoeOVMa4pV0SJnoSvdT8ykj1qbXfpvVYe2guQssUql0/dzQspaMnyYZBB2yrZU9waiYLtra4jWdlsw0jsZI0AtbsuN/EJB8GXODhjvjZmzsy+O8fM8ojD5KycVwy/VjJIqjLEKPMkAfqayzXw/8AbBdXbcTgiaB7i3QRvHCA+mc5zJ8G5b7u3QAee+aWzZvR9phulZ5IxkNGVyCOoZcqy+ancZ81Ydq133D0lMTN1ikEqHyYKy/oVdhVd/Z3wy6igMl37ssmlUjznwIYy5ihJJJJXxH6knBAO4q2UB7SlRvHuNw2kRmmJxkKiKMvK5+GONerOT2/M4AzUEnFzdIzRrZxHE12TAmOqqR9tN9Ej1HPnpHUirjaW6RokSDSiKqKB0AUYA/QVWuT+Dz6mv70AXMq6UjG62sWciEH7zk4Z27nA6KKtVazOkY1W2KUqN4zxmK3C6g0kjkiOKMapZSOoRcjYdSxIVRuSBVipIsQBk7AV8+4Xd+2yvxA5MeXitQR8MSthpAD0aV1Jz8qxjzzIcXteLX1tLA0cFikyFMmVpZlDdchFVASNiAzDc71Gxct21jEpuOHxvGgAaa3aWRkA6u0Uh8RUH4GkI642qty6Wi8Upe2TiityLXJLwN40E9hK0yEBvAkkLrIp3zBO5LIxB21MUOwwudQ6eGXSTRrImdJz1BDKQSGR1O6srAqVO4IIrneNydCyKjoVK1W/D4kkklRQry6fEIz75QEKSOmcHGe+B5CuquTiPEY4QC56tEmBjV9rMkKtjPw6nGT9askVbPeIcOgnXw54kmX5XUMP0I2NR9vwye23spjoH/dp2Z4j6RyHMkH/Eo+SpqlWT0VaTM+D8bjnLRkNFMgBeF8a1B6OMEh4z2dSR1GxBAlKrHGOGeMoKuYZo8tDMo96Jvp95D0ZDsw/Ijq5T4+bqN1kUR3ED+FcRjOFcDIZM7mNx7ynyPmDWk1syqdE7XhGdqrvEOcYElaCKOa7kQ4cQIpWM/K8rssat+HVn0rV/lVP1/o26x6SWmf08f/AJ1dS38M3SXbITk+EwxNZN8do7QnPUpktDJ9GjKn66h2r0832YjuXMgU2xdXDkDJUsqlCCdSsykDGTnIIBGKjuZuJWt5Mqey3EF0yGMG4ke2jYZyEYwyZudOWYIhI3YalzXkHIcDpAt65vPZ41jjUqscaKABgJHgtnAJ1M35VzXMy+Tri6pLRxcZ55SSEW0btaX0jIjRye4bbDgyu8jgJjwwSD3yMDtXHaQyXMrTpd3DW8WqAXR0tI2ptMgtY4IwqKcYM7Bum2MZF3tOX7KMYjtYEHpEgz9Tjeuqx4ZbwlmhhjiL41FEVS2M41aQM4yf1qu18Laf05eXrKzijK2gj0594oQzM3nI2SzN/W3qWAr0Lvnv0zWYFQTsxC1kFrMLQ4AydgN/pVtFdmOmobnGEmzmdWCPChnjb5XhHiKT6HTpPmGI71K2l9DLnwpY5cddDq2PrpJxVYvOOQcRtr61t9fiCCVVDrpEgZXRZIz96MupGf5dKlIq2Uu1v7jFpdXUnhzcRl0mRR/m1sNIWOHVkRh2aPLfjBO4zU5xflaxh4jZSPGFRvFGtiza5xoMQlkckltOsrk7la65Bbvw+xunRWtvBWGYdo4po1Rjt0CSpGCR0AJ7V5xBp7SIwXUH9K8NIA1AariFR08Rf9Mq7YcYYYyT0rs/Ipfr/Di/G7Xt/Tr/AGlTR21sbuNxFNEU0Pv7xLAGJgPjRhnK+meoyJ2REkTPuyI6g9mV1YZB8iCKp95wPhjQ293aXE1yDc2ywCSd5ETMqmVBHJuGEIkJDbgLUryZ7gubQbrbz6Yx8scsazKn0UuwHoAK6IrfJz3GuDHllza3kthv4Dx+024O4iwwSaFcn4clGA7ajVwV89DVDt70XHEy0XvRWkMkTSD4TLK6ExA9DpVN8dCatcU29eZ5FqcrS6PV8bHVYU32SVK8Br2hBFcxcejtIwzBpJHbRFCgzJM56Ig/xPb9AcOWeV5TKOIcRKyXWCIo13is1PVI/mkP3pO/QbbnVyTw8Sz3F/ORJMs01tFjdIIom06YvxN1ZuucjbBzda1laMqrYpSlWKivmM/F5jdXM9uoku7iY8PswwGmGK2x7RcHv4YmLk+ZRBg1K85c4CKT2aN3Q58MmFBJcSyFA4gto2BXUEZGaRwVUOg3Le70ch8um2DTyoI5HVY0j1azbxLuIjJ952ctI5GxZ++AaEbNsPI66Ptb2+knPWdbqVCCepSJW8JVz0XSRjrmuVeKX3DnC37i6s2OkXgUK8BJwq3SLto3A8VcDI94DNXQPWq7SNkZJQpRxoYNjSwf3dJB2Oc4x3zQk2QoqqFQAKAAoUAAADYADYDFVefEPEGjGy3URnA7CSApHKR/WR4Tgd42PU1o5Lme1ll4TKSfAHiWrHrJbMcKuSd2ib3D0207VlzmpF5wyUdp54T9JbZzj9Ywf4aiuiZfJM1874c3td4ZB73iXPiE5yEtbBysAHl4l2GceYVvKpXjvHZrgyWnD9OVyk92xxDajHvhW+/MB2Hw7Z9I3gHHIYkMPDbaS8C4RpyyxQsUGlVR3yWVcYGlSN85Ykk0mW+EjSrS5bPoFYySBQWYhVG5JOAB5knpXz9ud+IySvbW9jCZF2aU3DPDC3yyERLlh8qnP866Ry8ZiHv5mvGzkIRpt0640wL7rYzjL6jtWsePdf4Y5PKxyv2TLc6WJOmKR7lvK3iklH99FKD82FQcFpfzXk12p/o+KaBYGUFWuHCsSJcqSkUmCVByxAPTOCJJeFKgxC7wYxgI2UAHYRPlAPoAfWsTxiSD/O1Aj6ePGD4Y6bzIctCM/eyy+bL0ronxpjlnLXlVfC4JbhfD4oI1hhQIi9AP5kk7sxO5J3NdyitUTAgEEEEZBG4IPQg9xW9a1ZkjC5s45UMcqLIjbFXAZT9QaiJbeW094F5rYdQcvLbgd9XxTReecuu5yw2WwIK3oKwySqWmdOK6h7RGQuGAZSGUgEEHIIO4II6itoFQ13F7DKCNrOZwvpayudvpDIxxj7rkdm92cArz6j1ej0ZtUtnoFZgUArJalIhs1pKpXUCNJGc9sedVa+nHFIVitw/s7SoZpXUqkkcbhikQODIHIA1AacasnOxj+IXcrcBgWIgS3MFpbBmOAGuNEbMSOnxNVt4FYtBbQwMwcxRpHqC6Q2hQoIXJxsBVuivZx33KdjJhvASJ1GFlhHhSp5aJI8EY/SqLcrNwiezMwMltE7QLdLsRBKpHg3KjuknhuGGxCnG+RX1WtV1bRyI0ciq6MCrKwyGB7EGmwVUTLw2SSOZNfDLlmbVjUtq8ufESVd/+zyEkhuiliDsQa9tOD3doAeHSxXdmd0hmkYGNTuBBcqG1J5BgcDvWXALVrK4PDy5ktpY3ltQ51NEIyqy25J+NAJEK+moHpW9uS7dSWtZLiyyclbeTTGT/AGLhox+Sirql1Rm5fclVNhPDcycTvEtbKNd8I2pR2LaFVfEuGDOgcnYNgK2akuBcse1RPdXDXMJuZGmMKStGPD0hIllVDknw1Unf73ptJXXIVrNhrqW5umG6NJMV8M9mjWEIob1wajuO8y3PDsiSa1vUAyFkmSC7A/EoBWXbG6qpPlVrybXrPBWMeq9r5ZYYbCOJFiiRY0UYVVGAPyrdbwnOKiuH8wXtxHHNHwmdllVXRjNbgFWAIY5cEZBB3GakorPi0u2m2sVPfU1xL+Q0xop9SXHoa5VgrfJ2f9KU6Ru4xxPwVVEXxJ5PchizvI3mfljXqzdAB54BqkPAuMqGgjhVLiUlbjiUkyvlQxwYIwda+6dkwqqc+eqr7wTl6G2LSAvNM4w80p1SMAchc4ARAeiKAvpUvXSp0cjpsjuX+DxWlvHbRZ0RrjJ+JiTlnY92ZiSfU1I0pViopSlAUDkS1jcS37DVPPLcAltzAoncezpn4QMZOOp9AMW8S1XuI8NeynkuoRqtp2L3EajJhkPW5QD4kbA1jqCA3zVJxzggEEEEAgg5BB6EHuKqzKnpnbNM4U+GFZuwZioP1YKxH6Gok8ImndXu59SI6SLbwqFiDRsGQyO2ZJSrAHqinA92u5ZKr/CuK3968jWYgjtUZo1mmWR2nZDhzEiOg8MEEaidyNu+JJltkpzZYO6x3UK6rm1YyxDoZFIxLBnykTI/rBD2qpc+cwxTWbM6lYysd1ZyhyBcBER5YiVw0MhR5U09SuojoRViXjtxBdR2l5Ei+NnwJ4ixjkZRlonVt4nwMjJIPY7VT+braJYLu1dVKQXVpewhuipdXAEi+g8T2kfRxUk70armzm4gVh8NrLhkeNEAHhyXONwZFXeOPvp69+uCs3GsU0b28DmNUxGWhAATSRqiRsYDYyp07rnscVWbi6lu5UWJmR7hWKMNjbWgOGnHlLMdlPYY6YJN44dYRwxpDEoREAVQOwH+J7k9zXfjmZWpODLdW91/P0LCxjiRYokEaL0VRsP+pPUnqa6glZqtbFSrtlFJqCUMddASvdFR7FvUqUkT8OJlhUvZkkywDc2+dzNbj5O7RjbqRjcVb7SdJEWRGDowDKwOQwIyCD5YrWUqtcKX2C5FsABaXLMYPKCY5ZoAOyOAWUdmDDuKzrg0nnsuiVvSudDW9DWVG0nt3ZxzRvDKoeORSjKehDDBFVjlm4kRpbCdi01tpAc9Z4Wz4MxPdsAq34kPmKtitVU58XwDBxNRvbt4c+Bu1vMwWTOBk6G0SD+q1YZJ2jox1pk9SvAe43r2uc6So83cCH9Ez26qZdAeSMDIYaZTIoTTvqVdh56RtvipK55jtbe0iumeRoGVNMgR5DgpkNIVBI2G5Pf1qcqp8R5YsYI5pfEuYITqeSKK4lWNi5yVWMHYszYCrjJYAVJU3wc+8LcLi5XLY0qVkDtqOF0xldRyemBVkqv8qcCEK+NIgWZ1RdOdQt4o1xFbRk9kXqR8TFj5VYKEor/MwIn4fKPu3RjP0mt5V3/iCfyrQky3UpklmMdvHMYYEEpj9okjbS8jlSDIBICix5wdBJB1DGX7QhMLQPBgzJPatHnpqNxGig+nvYpypyZb2aIW+3nVQpmk95h30x6v3aZJ2Hnvk0+EfSzVzmyh1+L4aeJ8+hde3T3sZropUFjTywDGZrbbRG4eIfLHKMhPoJFlA8lCjtU7Vc5Pl8Y3F0CDHJJ4cRH3kgyhb6GUykY+7pPerHWy6MH2KUpUkClKUApSlAKqPH+FzWwa5swXRcvLagZ1Dcu1tjdJe+j4WI6KxJNuqB5sv50WK3tiFuLlzEjsMiEBGeSYr97SinA6FmUHrQhpPsqFzxqS/PsnDDr1qvjXI/d2sbjqD96YrnCDoeuMHH0PhfD47eGO3iXTHEioo8gowMnufM965uXuC29nAtvAulF6k7s7H4nc/eYnqf8AlgVJZoRMpFR/aDwm7uhbxWumN4pfahM/wK0KkRxYBzl2cAnoFD9dgflvOXEJb+49nWMwForaG9VwdULC8wsYbo2XlQq3Qqc+eP0DVF/adynNcQvPZN4d0oQkADFwsTiREbI+NWUFW+qnZti7Ja2RfKdspV7rG9wQyfhhQaYEHkNA1483NWNFqL5auFktYHUYBiTb5SFAKfVSCCPSphBXo/DzNcmSLW5VrxBXQiVm2azJrCV7orpVK9KVn7GnocbJUdxrhi3ELwsSuoe6w+JGU5SRfJlYAj6VMulaHWrJ7KtaODlziDzQK0gCyqTHKo6CSM6Xx+Ekah+FhUurVXbceFeuv3bmPxOmwkh0o5J82jaLb/Ump1WqNFkzqDVrvIEljeKQakkVkYeasCCP0NYB6y11T1L+xWOQrhza+zynMtpI9o5397wjhG3+aMoc+tWSqvafY8XnTfTd28c4328SBvCcAdiUaM/w1aK47Wq0dsVuUzw1Xdftd4U6wWbKW8pLkjUoPpEhDf15F7pUpx3iItrea4IyIo3kx5lVJA/M4H51xcl8PaGyhV95HXxpSerSTHxJCfXUxH5VBYm6UpQEPzkD7BdEfEsEsi+jRoXU/wB5RUxnO9RvMyk2dyo6tBKo+rRlR/MipLFAKrvM9zJNJHwy3YrLcKWldetvANnk9GY+4vqSe1TXEL2OGJ5pDhI1LMepwB0A7k9AO5IrDk3hMkaPdXAxc3REkg6+EoGIrcHyRdj5sWPeplbZWnpE5ZWkcUaRRqESNVRVHRVUYA/QVvpStTIUpSgFKUoBSlKAVVOYp9HE+Gk50ul7FnsHKROoPqVjfFWuqp+0rhU01n4tv/nFrIl1D13aLJK4HxakLDHckUBZA1ehqheW+ORXltFdRfDIucd1boyH1DAj8qlA1QU2dAaubifFIbeMyzOEQYGdySTsFVRuzE7BQCTWYao9+GhroXLkOI4wsKEfu3Yt4so7amXQoPUAMPvGpJ2Uy04dxOSa4ls4EtIJ2WVReEhkcj7V0giyw1+62l2UhtRxvipm04BxVPee8tph1KG3aMfQSLISv1Kt9KtoaqbzRIb2R7JXK20WBclSQ0zMoYWwYbqgVlZyNzrVQfiqXlcrsTim30cnDec4pwwt4ZJ5EcxsEx4QKnGsXJ+zaM9RjLEEHTXar8RfdpYLcY+GKMyOD/ayEKf/AE667S2SNFjjVURRhVUAADyAHSulVrCvIujpnxsc98kQ3C7w9OJXQP8AUtMfoIBXNwrmG9iuXs5geI4RXEsMaRtFqOy3OpljBK+8NB1YHw7irMqVz8J4YkEYjUljlnd2+KR2OXdyO5PlsBgDAAFRN1+xUR+hLxC56i2U+gmGr9CgH86jDzXArBLmOWyYnAM6qI2PkJ42aLPoWB9KsGmtc8COpR1DKwwVYAhgexB2IrSc1IyrBDIPmZwiwXH/AIVxCcj5Zm8BifMBZi38IqaDVRubeXri3tLhbENLC8bZtiSTCeoe1JyQAQCYuny4Oxs3BOKx3MEdxGcrIob6Hoyn1DAg+orsx2r6OLJjcdkqGr3VWjVXuqtNGfsQHMvuXnDZ84+3ktz6ieBtj/FEhq01VOdT9nbt8l7ZsP8AeFX/AAY1anYAEkgAbknoPUmuLyFqjv8AGe4Kr+1ONm4VdhOuhT+SyIW/4Qas8TAqCOhAI+mNqg7zjNvcxyQQRy3wdWjcQKDHhhpYeO5WLOD0159K5v2fXNwLf2S7Qx3NrpidSVJKFcwyZViCCgxnPxI1Za4Nt8lopSsJpAqljkhQTgAknAzsBuT6CoJODjb58GLvLNGPyjPjPnyBSJlz+IedSVVvl8zXMzX00bwIEMVtFIMOFYhpJpF+6zlUAB6BPxHPZzDxSSMLBbKJLubIhQ/CuPimlx0iTOT5nAG5pojf0CP2u8EXWC0KyS+Tz7NDF6hAfFb1MXrVwqM5c4MlpAsCkuQWd3b4pZHJaSRvVmJPpsO1SdapaMm9ilKVJApSlAKUpQClKUApSlAfObm0PCLt5124ddvql8rOdsASH5YX6Hspx0AAN0D13zQq6lHUOrAqysAQwIwQQdiCO1VNeGT2Puwq1xZ/djBzNbD5Y8/voR2XOtei6hhRBWkT4asg1V7lnmFLsTFdjDNJCw3zhTlGIYAglCMgjY6h2qaDVBTZ7e3ixRSTP8MaNI30RSx/kKqXKMLC0iaT95KDPJ6vOTK/6F8fkKkeemP9G3uP/LT/AP1tn+VbLVQFUDoFAH6bVlmfCR1eN9Z0IK3ota4xXQgrOUb0z0CvaV5Whme0rylCD2qzb2gtrqSNNorgNcIvZJFKrOo7ANqjcDzMh+lmqtcxXuLyygHU+0St6IsWkZ+ruv8AdrXA2siMvISeNkpqr3VWjVXuqvU0eT7Fc/aJfiK3hYqzk3drhF+Jysok0oO7EIQKk+Hcn3F4RccXbIzqSxRvsIt8jxiD9vIMDr7uc9QduCG3F/xKBVGu3sWaaVxuhuBgRQhu7pkuQM42BxmvplcObTs78G1BhDEqKERQqqMBVAAAHQADoKpP7SODK7W1yUkMayJHc+Dq1vDksgdV3kjWbQxABIBbHU1eaVmalTsOYbSYe5MgYEgo58ORSDgh4nw6nvuOhBrpueJ28a6pJoo1HdpFUfqTUtf8Jtpv30EU3b7SNH28veBrVYcv2UJ1Q2tvCfOOGND+qqKp6F/cgxxKWf3bKIyZ/wBPKGS3X8QJw0/mBHscYLL1qX4DwFLfU5YzTyY8WZ8anx0VQNkjXsg2HqSSZelWS0VdNilKVJApSlAKUpQClKUApSlAKUpQClKUBAcf4C8je0Wjpb3IGksyakmUdI5lBBYA7hgdS742JBhoeYJIWEXEIfZHJCrKG1W0p7BJsDQx+SQKfLNXitc8KOpR1DqwwVYAgg9iDsRTRVymQXEbcSwyRHBEkboc9CHUrv6b1TuA8xCCKO34jm0nQeHrlGIZtGwkjmI0HIGcEg9dsVbn5OiXa2nuLMfLE6tGPRYpldEHogWs7HlKJJUmlmnunj1aPGZdKl10sRHGipnTkbg9apUe3ZbG6hiBgQCCCD0I3B+hrpFaG5MsNRaOI27E5Jt5JIMnzZYWUN+YNVrmSzu7SUSG+uUs2ABcRwSG3Yd5S8Rbwm29/wC6RvsQRT8ejb8iZZ7uEujIGaMsCAyEBlPZlyCMg77gjzzXFecWito09qmQOQB7oOqVsb+FCCzEk/dGcVwtwJ5ov/6V46uMrJG9um3mrRQjIqEsP2ZxqW8a6nnVs6hhEeUH7s06jxZF/DqA2oieSxcJubuZ/GdPZoMHREwBmkJ6SS42iAHRBk75JHw1M1hHGqKFUBVUAADYKAMADyAFRNzzHDqMVuGvJht4dvhyp/1smRHCP67D0z0p2OiXlkVVLMQqqCSScBQBkkk9ABXzjhkslxxRr45EUlq6wgjBEQlj8NyDuDIRM4HlipHjPL3HLtiJo7MQjSyQePJ4RbGR7SVi1ThTj3BpUkd67+C8h3waSW64gTJLpB8CGMFFTOlEaUMAg1HA0DqTuTXRh9YftRzZ/a59ZN17fxQrrldUXoCT1J6Ko6sx7AZJryy4Vd3u7iSytu4Pu3M48gOtuh9ftD5J1qx8K5YtIH8VULy7/ays0kgz1Cs5OhfwrgelTNbZM7rhcGGPxlPNcnPw+xigjWGFFjjQYVVGAB9P55710UpXOdIpSlAKUpQClKUApSlAKUpQClKUApSlAKUpQClKUApSlAKUpQClKUAoaUoCm8ycr2ccbzwxtbyZyTBJLCGPmywuqsdupBr5Z/S9205iNzcaM4wJ5QevzBs/zpSmhs+l8v8AJXD5o1lnhNw/+vlmmHT5JXZf5VdbW2jjUJGixoNgqKFUegA2FKUBtpSlAKUpQClKUApSlAKUpQClKUApSlAKUpQClKUApSlAKUpQH//Z"/>
          <p:cNvSpPr>
            <a:spLocks noChangeAspect="1" noChangeArrowheads="1"/>
          </p:cNvSpPr>
          <p:nvPr/>
        </p:nvSpPr>
        <p:spPr bwMode="auto">
          <a:xfrm>
            <a:off x="155575" y="-1524000"/>
            <a:ext cx="4991100" cy="31813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data:image/jpeg;base64,/9j/4AAQSkZJRgABAQAAAQABAAD/2wCEAAkGBxATEhUREhMVEhUWFxYVGBgXFxgbGBUdFxUaGRgWFhcYHSggGBolGxcXITEhJSorLi8uGCAzODMsNygtLisBCgoKDg0OGxAQGi8lICUtLS0vLS0tLS02LS0tLS8tLS0tLS0tLS0tLS0tLS0tLS0tLSstLS0tLS0tLS0tLS0tLv/AABEIALMBGgMBIgACEQEDEQH/xAAcAAEAAgMBAQEAAAAAAAAAAAAABQYCAwQBBwj/xABIEAACAQMCBAMFBQQFCQkBAAABAgMABBESIQUGMUETUWEUIjJScSNCYoGRBzOCoRVyc5KxFjRDY4OUosHRJERTVJOjsrPSNf/EABkBAQADAQEAAAAAAAAAAAAAAAABAgMEBf/EACIRAAMAAgIDAAMBAQAAAAAAAAABAgMRITEEEkETUZFhFP/aAAwDAQACEQMRAD8A+40pSgFKUoBSlKAUpSgFKUoBSlKAUpSgFKUoBSlKAUpSgFKUoBSlKAUpSgFVzjHNsccht7dDd3C41RoQEiz0M8p2jHp7z+Smo/mvj0skp4fZPokABuJxv7MrdETsZ2HT5Rv5Vhwzh0UEYiiXSo38yxPVnY7sx7k1neT14NseL25fRhJ7fNvPdGIb/Z2oCLjsGlcNIxHzKUz5CuY8tWp+NZJfWWeaQ/8AuOal8UxXO7b+nUscr4Qv+S1oPgWSE9jFPNGR/ccCtkMHEYN7e9aUD/R3iiVT6eMmmUfUlvoalZGCgsxAAGSTsAB1JJ6CuFeMQn4fEYdmWGZkPqJFQqR65orohxD7RIcN5zTWsN7GbKVjpQswaCUnoIphgaj8jBW8gatVU+4gjkQo6rIjDBVgCrA+YOxFcvDeIPw/CSO0tlsA7ktJadhrY7vB+I7p3JXddoy74Zz5MOuUXqleA17WxgKUpQClKUApSlAKUpQClKUApSlAKUpQClKUApSlAKUpQClKUApSuXifEYreJppm0IuMnBJJJwFVRuzEkAKNySAKA6qrfOHH3gCW9uA93PkRg7rEo+O4l8kXy+8xAHU4juJcxcTKeLb20QAwRDKxM0o2ypZWEcL9e8g2/KufgvD5FLz3DCW6mwZXHwrj4YYgfhiTOB3O5O5rKsqS4Nowtvk2cE4THbR+GmWJJd3bd5Xbd5ZD3Yn/AJDtXfisgKy01zdnVvXRxcO4lbzgmCaOYKcExurY+uk7V2aa5xwiDxFmEarImQGUaTgggqxXGpd86TkZAPUCu3TU6K7KVzO8z3Yh3EEUMM7adJZnkneONFD+7qLIuHbZPeIGrSVm7ThTY+0yNt9NxcOwP9ozKf5CsOYeAyylpbeURStF4LawSjAMXjbbdHR2LBsEbkEHbElwy3uFT/tEqyueuhNCL6KCST9SfyFWa4Kp8ntvBpULqZ8Z3Y5OCSQCe+BgZO5xuSd6yZARgjIOxB6H0NbytYlapoumcvKN0YJTw5yTHpMlqx+QHD2/+z1Lp/AwH3Cat9UHmgMkIukH2lqwuVx1Ijz4qfxxGRP4qvcEququpyrAMD5gjIP6V1Y62jkyz61wZ0pStDMUpSgFKUoBSlKAUpSgFKUoBSlKAUpSgFKUoBSuHiHGbWD9/cQw/wBpIif/ACIrhHOXCzt7fZ/7xF/+qAnKVz2l/DKMxSxyD8DK3+BrooBVJ/asHS2huUKl7e4jkSJwSJ2cNEsa6d9f2mVPYjfbcXaqNx2X2jiaxHeOyiWXHnNcalUnt7kStj+19BVaelstC3SSM+Di48FPadBmx7/hghAT2GSegwM9yK7wtePsK0pNvXD7HoqG0a+NcUitYJLmY4SMZOOp7BVHckkAfWq7ylzVNdzKrmKLxIvaI4QutjFqK5Myy7SZGSpjGx77kSXO3LX9I2htxJ4Ta1dWxkZXIwwHUEE/ng9qi/2c/s4ThztPJL40zLoBAIRFJBIGTliSBvt9K3n19Tmt0q0XkLWQSswK9pojZhorwpWyuaa+iSSOFm0vLq0Ag+/oALAHGNQBzpzkgEjocTobMytYFa6MViy1DRKo5JYQwKncMCD9CMGqBwDn1obW3gLDMUMUZ/gQL5elfRZCFBY9Bufyr5TwbkeSa3hn0n7WKOT++gby9avi+meZ9H3WlKVsYilKj+N8XitY/EkyckIiIMySueiRr95jgnyABJIAJAEhSqNPPxG43eb2JD0igCNLj/WTyKRn0RRj5j1rn/ycB63V/nz9tuAfyAfA/Ss3lk1WGj6DSvnnsHFICHtb55wOsF4FcOPITqodDjoTn1rusP2hCRWY2F6NDtHJoWGTw3T4lKpKZPp7u4IPQ1ZWmUcNF1pVf4Xzpw+d/CWdUl6eFKGilJ8gkoUt+WasFWKilKUApSvCaAj+OcctrSPxbiQRqTpUblnY9EjQe87HyANVl+ZeIz721slrGej3WWkI8xbxkaf4nB9KheWVN7IeKz+80hcWynpbwhiq6R2dwNTN3z2G1WwCue8r3pHTGFa3RXb+O/CmSfissajqY4oI0XOBtlGbr5setQXHoeIrFHp4ncS27zQLMPcDmN5VUmOaNQyj3t+xH6G/4r59zhLLFMtpHG7LdTwSx6fh1JKrXETH7ikKJM/ifPeqKrb7NHEJdFnseVrCH93awg/MUDOfq75Y/makfYYunhpj+ov/AEqO4rzLbwyeANc853EEK65O279oxuN2I60thxGXDP4VmnyD7ab832jQ+gDj1qNP6TtfDZdct2D+89rBkb6vDQMMb51gAjH1qA4dxRQ0kNvf3TxkgLHb67ox6Sc5upEcRhhjK6hpxse9T19yzHOgjuJZp1BDYZlUMR01JGqq3ngipDh/DlhGFaRh0AdyQMfKOg/KrJ6+lGt/CMg4E/xpe8QjY7+9cl8fVJQ6foK4eVVkFxxATSGaQXEYLsqqWAtotBKoAo28gKtuKgZIPBvy/RbqNV/2tvqIHqWiY/lAaNtrklJJ7RIcVvIYYzNM6xxr1ZjgDyHqe2OpqvRcwytl4rG5dOzMYoyw81jkcNjvuBWvmcwm/s1uG9xY55Y0IJDyq0YBCDOt1QsQME9xW+fmyyjYLM8kGo4DTQTRof43QD9a6PH8WKn2tnL5HmZIr0hEzy7xyG51KoeOVMa4pV0SJnoSvdT8ykj1qbXfpvVYe2guQssUql0/dzQspaMnyYZBB2yrZU9waiYLtra4jWdlsw0jsZI0AtbsuN/EJB8GXODhjvjZmzsy+O8fM8ojD5KycVwy/VjJIqjLEKPMkAfqayzXw/8AbBdXbcTgiaB7i3QRvHCA+mc5zJ8G5b7u3QAee+aWzZvR9phulZ5IxkNGVyCOoZcqy+ancZ81Ydq133D0lMTN1ikEqHyYKy/oVdhVd/Z3wy6igMl37ssmlUjznwIYy5ihJJJJXxH6knBAO4q2UB7SlRvHuNw2kRmmJxkKiKMvK5+GONerOT2/M4AzUEnFzdIzRrZxHE12TAmOqqR9tN9Ej1HPnpHUirjaW6RokSDSiKqKB0AUYA/QVWuT+Dz6mv70AXMq6UjG62sWciEH7zk4Z27nA6KKtVazOkY1W2KUqN4zxmK3C6g0kjkiOKMapZSOoRcjYdSxIVRuSBVipIsQBk7AV8+4Xd+2yvxA5MeXitQR8MSthpAD0aV1Jz8qxjzzIcXteLX1tLA0cFikyFMmVpZlDdchFVASNiAzDc71Gxct21jEpuOHxvGgAaa3aWRkA6u0Uh8RUH4GkI642qty6Wi8Upe2TiityLXJLwN40E9hK0yEBvAkkLrIp3zBO5LIxB21MUOwwudQ6eGXSTRrImdJz1BDKQSGR1O6srAqVO4IIrneNydCyKjoVK1W/D4kkklRQry6fEIz75QEKSOmcHGe+B5CuquTiPEY4QC56tEmBjV9rMkKtjPw6nGT9askVbPeIcOgnXw54kmX5XUMP0I2NR9vwye23spjoH/dp2Z4j6RyHMkH/Eo+SpqlWT0VaTM+D8bjnLRkNFMgBeF8a1B6OMEh4z2dSR1GxBAlKrHGOGeMoKuYZo8tDMo96Jvp95D0ZDsw/Ijq5T4+bqN1kUR3ED+FcRjOFcDIZM7mNx7ynyPmDWk1syqdE7XhGdqrvEOcYElaCKOa7kQ4cQIpWM/K8rssat+HVn0rV/lVP1/o26x6SWmf08f/AJ1dS38M3SXbITk+EwxNZN8do7QnPUpktDJ9GjKn66h2r0832YjuXMgU2xdXDkDJUsqlCCdSsykDGTnIIBGKjuZuJWt5Mqey3EF0yGMG4ke2jYZyEYwyZudOWYIhI3YalzXkHIcDpAt65vPZ41jjUqscaKABgJHgtnAJ1M35VzXMy+Tri6pLRxcZ55SSEW0btaX0jIjRye4bbDgyu8jgJjwwSD3yMDtXHaQyXMrTpd3DW8WqAXR0tI2ptMgtY4IwqKcYM7Bum2MZF3tOX7KMYjtYEHpEgz9Tjeuqx4ZbwlmhhjiL41FEVS2M41aQM4yf1qu18Laf05eXrKzijK2gj0594oQzM3nI2SzN/W3qWAr0Lvnv0zWYFQTsxC1kFrMLQ4AydgN/pVtFdmOmobnGEmzmdWCPChnjb5XhHiKT6HTpPmGI71K2l9DLnwpY5cddDq2PrpJxVYvOOQcRtr61t9fiCCVVDrpEgZXRZIz96MupGf5dKlIq2Uu1v7jFpdXUnhzcRl0mRR/m1sNIWOHVkRh2aPLfjBO4zU5xflaxh4jZSPGFRvFGtiza5xoMQlkckltOsrk7la65Bbvw+xunRWtvBWGYdo4po1Rjt0CSpGCR0AJ7V5xBp7SIwXUH9K8NIA1AariFR08Rf9Mq7YcYYYyT0rs/Ipfr/Di/G7Xt/Tr/AGlTR21sbuNxFNEU0Pv7xLAGJgPjRhnK+meoyJ2REkTPuyI6g9mV1YZB8iCKp95wPhjQ293aXE1yDc2ywCSd5ETMqmVBHJuGEIkJDbgLUryZ7gubQbrbz6Yx8scsazKn0UuwHoAK6IrfJz3GuDHllza3kthv4Dx+024O4iwwSaFcn4clGA7ajVwV89DVDt70XHEy0XvRWkMkTSD4TLK6ExA9DpVN8dCatcU29eZ5FqcrS6PV8bHVYU32SVK8Br2hBFcxcejtIwzBpJHbRFCgzJM56Ig/xPb9AcOWeV5TKOIcRKyXWCIo13is1PVI/mkP3pO/QbbnVyTw8Sz3F/ORJMs01tFjdIIom06YvxN1ZuucjbBzda1laMqrYpSlWKivmM/F5jdXM9uoku7iY8PswwGmGK2x7RcHv4YmLk+ZRBg1K85c4CKT2aN3Q58MmFBJcSyFA4gto2BXUEZGaRwVUOg3Le70ch8um2DTyoI5HVY0j1azbxLuIjJ952ctI5GxZ++AaEbNsPI66Ptb2+knPWdbqVCCepSJW8JVz0XSRjrmuVeKX3DnC37i6s2OkXgUK8BJwq3SLto3A8VcDI94DNXQPWq7SNkZJQpRxoYNjSwf3dJB2Oc4x3zQk2QoqqFQAKAAoUAAADYADYDFVefEPEGjGy3URnA7CSApHKR/WR4Tgd42PU1o5Lme1ll4TKSfAHiWrHrJbMcKuSd2ib3D0207VlzmpF5wyUdp54T9JbZzj9Ywf4aiuiZfJM1874c3td4ZB73iXPiE5yEtbBysAHl4l2GceYVvKpXjvHZrgyWnD9OVyk92xxDajHvhW+/MB2Hw7Z9I3gHHIYkMPDbaS8C4RpyyxQsUGlVR3yWVcYGlSN85Ykk0mW+EjSrS5bPoFYySBQWYhVG5JOAB5knpXz9ud+IySvbW9jCZF2aU3DPDC3yyERLlh8qnP866Ry8ZiHv5mvGzkIRpt0640wL7rYzjL6jtWsePdf4Y5PKxyv2TLc6WJOmKR7lvK3iklH99FKD82FQcFpfzXk12p/o+KaBYGUFWuHCsSJcqSkUmCVByxAPTOCJJeFKgxC7wYxgI2UAHYRPlAPoAfWsTxiSD/O1Aj6ePGD4Y6bzIctCM/eyy+bL0ronxpjlnLXlVfC4JbhfD4oI1hhQIi9AP5kk7sxO5J3NdyitUTAgEEEEZBG4IPQg9xW9a1ZkjC5s45UMcqLIjbFXAZT9QaiJbeW094F5rYdQcvLbgd9XxTReecuu5yw2WwIK3oKwySqWmdOK6h7RGQuGAZSGUgEEHIIO4II6itoFQ13F7DKCNrOZwvpayudvpDIxxj7rkdm92cArz6j1ej0ZtUtnoFZgUArJalIhs1pKpXUCNJGc9sedVa+nHFIVitw/s7SoZpXUqkkcbhikQODIHIA1AacasnOxj+IXcrcBgWIgS3MFpbBmOAGuNEbMSOnxNVt4FYtBbQwMwcxRpHqC6Q2hQoIXJxsBVuivZx33KdjJhvASJ1GFlhHhSp5aJI8EY/SqLcrNwiezMwMltE7QLdLsRBKpHg3KjuknhuGGxCnG+RX1WtV1bRyI0ciq6MCrKwyGB7EGmwVUTLw2SSOZNfDLlmbVjUtq8ufESVd/+zyEkhuiliDsQa9tOD3doAeHSxXdmd0hmkYGNTuBBcqG1J5BgcDvWXALVrK4PDy5ktpY3ltQ51NEIyqy25J+NAJEK+moHpW9uS7dSWtZLiyyclbeTTGT/AGLhox+Sirql1Rm5fclVNhPDcycTvEtbKNd8I2pR2LaFVfEuGDOgcnYNgK2akuBcse1RPdXDXMJuZGmMKStGPD0hIllVDknw1Unf73ptJXXIVrNhrqW5umG6NJMV8M9mjWEIob1wajuO8y3PDsiSa1vUAyFkmSC7A/EoBWXbG6qpPlVrybXrPBWMeq9r5ZYYbCOJFiiRY0UYVVGAPyrdbwnOKiuH8wXtxHHNHwmdllVXRjNbgFWAIY5cEZBB3GakorPi0u2m2sVPfU1xL+Q0xop9SXHoa5VgrfJ2f9KU6Ru4xxPwVVEXxJ5PchizvI3mfljXqzdAB54BqkPAuMqGgjhVLiUlbjiUkyvlQxwYIwda+6dkwqqc+eqr7wTl6G2LSAvNM4w80p1SMAchc4ARAeiKAvpUvXSp0cjpsjuX+DxWlvHbRZ0RrjJ+JiTlnY92ZiSfU1I0pViopSlAUDkS1jcS37DVPPLcAltzAoncezpn4QMZOOp9AMW8S1XuI8NeynkuoRqtp2L3EajJhkPW5QD4kbA1jqCA3zVJxzggEEEEAgg5BB6EHuKqzKnpnbNM4U+GFZuwZioP1YKxH6Gok8ImndXu59SI6SLbwqFiDRsGQyO2ZJSrAHqinA92u5ZKr/CuK3968jWYgjtUZo1mmWR2nZDhzEiOg8MEEaidyNu+JJltkpzZYO6x3UK6rm1YyxDoZFIxLBnykTI/rBD2qpc+cwxTWbM6lYysd1ZyhyBcBER5YiVw0MhR5U09SuojoRViXjtxBdR2l5Ei+NnwJ4ixjkZRlonVt4nwMjJIPY7VT+braJYLu1dVKQXVpewhuipdXAEi+g8T2kfRxUk70armzm4gVh8NrLhkeNEAHhyXONwZFXeOPvp69+uCs3GsU0b28DmNUxGWhAATSRqiRsYDYyp07rnscVWbi6lu5UWJmR7hWKMNjbWgOGnHlLMdlPYY6YJN44dYRwxpDEoREAVQOwH+J7k9zXfjmZWpODLdW91/P0LCxjiRYokEaL0VRsP+pPUnqa6glZqtbFSrtlFJqCUMddASvdFR7FvUqUkT8OJlhUvZkkywDc2+dzNbj5O7RjbqRjcVb7SdJEWRGDowDKwOQwIyCD5YrWUqtcKX2C5FsABaXLMYPKCY5ZoAOyOAWUdmDDuKzrg0nnsuiVvSudDW9DWVG0nt3ZxzRvDKoeORSjKehDDBFVjlm4kRpbCdi01tpAc9Z4Wz4MxPdsAq34kPmKtitVU58XwDBxNRvbt4c+Bu1vMwWTOBk6G0SD+q1YZJ2jox1pk9SvAe43r2uc6So83cCH9Ez26qZdAeSMDIYaZTIoTTvqVdh56RtvipK55jtbe0iumeRoGVNMgR5DgpkNIVBI2G5Pf1qcqp8R5YsYI5pfEuYITqeSKK4lWNi5yVWMHYszYCrjJYAVJU3wc+8LcLi5XLY0qVkDtqOF0xldRyemBVkqv8qcCEK+NIgWZ1RdOdQt4o1xFbRk9kXqR8TFj5VYKEor/MwIn4fKPu3RjP0mt5V3/iCfyrQky3UpklmMdvHMYYEEpj9okjbS8jlSDIBICix5wdBJB1DGX7QhMLQPBgzJPatHnpqNxGig+nvYpypyZb2aIW+3nVQpmk95h30x6v3aZJ2Hnvk0+EfSzVzmyh1+L4aeJ8+hde3T3sZropUFjTywDGZrbbRG4eIfLHKMhPoJFlA8lCjtU7Vc5Pl8Y3F0CDHJJ4cRH3kgyhb6GUykY+7pPerHWy6MH2KUpUkClKUApSlAKqPH+FzWwa5swXRcvLagZ1Dcu1tjdJe+j4WI6KxJNuqB5sv50WK3tiFuLlzEjsMiEBGeSYr97SinA6FmUHrQhpPsqFzxqS/PsnDDr1qvjXI/d2sbjqD96YrnCDoeuMHH0PhfD47eGO3iXTHEioo8gowMnufM965uXuC29nAtvAulF6k7s7H4nc/eYnqf8AlgVJZoRMpFR/aDwm7uhbxWumN4pfahM/wK0KkRxYBzl2cAnoFD9dgflvOXEJb+49nWMwForaG9VwdULC8wsYbo2XlQq3Qqc+eP0DVF/adynNcQvPZN4d0oQkADFwsTiREbI+NWUFW+qnZti7Ja2RfKdspV7rG9wQyfhhQaYEHkNA1483NWNFqL5auFktYHUYBiTb5SFAKfVSCCPSphBXo/DzNcmSLW5VrxBXQiVm2azJrCV7orpVK9KVn7GnocbJUdxrhi3ELwsSuoe6w+JGU5SRfJlYAj6VMulaHWrJ7KtaODlziDzQK0gCyqTHKo6CSM6Xx+Ekah+FhUurVXbceFeuv3bmPxOmwkh0o5J82jaLb/Ump1WqNFkzqDVrvIEljeKQakkVkYeasCCP0NYB6y11T1L+xWOQrhza+zynMtpI9o5397wjhG3+aMoc+tWSqvafY8XnTfTd28c4328SBvCcAdiUaM/w1aK47Wq0dsVuUzw1Xdftd4U6wWbKW8pLkjUoPpEhDf15F7pUpx3iItrea4IyIo3kx5lVJA/M4H51xcl8PaGyhV95HXxpSerSTHxJCfXUxH5VBYm6UpQEPzkD7BdEfEsEsi+jRoXU/wB5RUxnO9RvMyk2dyo6tBKo+rRlR/MipLFAKrvM9zJNJHwy3YrLcKWldetvANnk9GY+4vqSe1TXEL2OGJ5pDhI1LMepwB0A7k9AO5IrDk3hMkaPdXAxc3REkg6+EoGIrcHyRdj5sWPeplbZWnpE5ZWkcUaRRqESNVRVHRVUYA/QVvpStTIUpSgFKUoBSlKAVVOYp9HE+Gk50ul7FnsHKROoPqVjfFWuqp+0rhU01n4tv/nFrIl1D13aLJK4HxakLDHckUBZA1ehqheW+ORXltFdRfDIucd1boyH1DAj8qlA1QU2dAaubifFIbeMyzOEQYGdySTsFVRuzE7BQCTWYao9+GhroXLkOI4wsKEfu3Yt4so7amXQoPUAMPvGpJ2Uy04dxOSa4ls4EtIJ2WVReEhkcj7V0giyw1+62l2UhtRxvipm04BxVPee8tph1KG3aMfQSLISv1Kt9KtoaqbzRIb2R7JXK20WBclSQ0zMoYWwYbqgVlZyNzrVQfiqXlcrsTim30cnDec4pwwt4ZJ5EcxsEx4QKnGsXJ+zaM9RjLEEHTXar8RfdpYLcY+GKMyOD/ayEKf/AE667S2SNFjjVURRhVUAADyAHSulVrCvIujpnxsc98kQ3C7w9OJXQP8AUtMfoIBXNwrmG9iuXs5geI4RXEsMaRtFqOy3OpljBK+8NB1YHw7irMqVz8J4YkEYjUljlnd2+KR2OXdyO5PlsBgDAAFRN1+xUR+hLxC56i2U+gmGr9CgH86jDzXArBLmOWyYnAM6qI2PkJ42aLPoWB9KsGmtc8COpR1DKwwVYAhgexB2IrSc1IyrBDIPmZwiwXH/AIVxCcj5Zm8BifMBZi38IqaDVRubeXri3tLhbENLC8bZtiSTCeoe1JyQAQCYuny4Oxs3BOKx3MEdxGcrIob6Hoyn1DAg+orsx2r6OLJjcdkqGr3VWjVXuqtNGfsQHMvuXnDZ84+3ktz6ieBtj/FEhq01VOdT9nbt8l7ZsP8AeFX/AAY1anYAEkgAbknoPUmuLyFqjv8AGe4Kr+1ONm4VdhOuhT+SyIW/4Qas8TAqCOhAI+mNqg7zjNvcxyQQRy3wdWjcQKDHhhpYeO5WLOD0159K5v2fXNwLf2S7Qx3NrpidSVJKFcwyZViCCgxnPxI1Za4Nt8lopSsJpAqljkhQTgAknAzsBuT6CoJODjb58GLvLNGPyjPjPnyBSJlz+IedSVVvl8zXMzX00bwIEMVtFIMOFYhpJpF+6zlUAB6BPxHPZzDxSSMLBbKJLubIhQ/CuPimlx0iTOT5nAG5pojf0CP2u8EXWC0KyS+Tz7NDF6hAfFb1MXrVwqM5c4MlpAsCkuQWd3b4pZHJaSRvVmJPpsO1SdapaMm9ilKVJApSlAKUpQClKUApSlAfObm0PCLt5124ddvql8rOdsASH5YX6Hspx0AAN0D13zQq6lHUOrAqysAQwIwQQdiCO1VNeGT2Puwq1xZ/djBzNbD5Y8/voR2XOtei6hhRBWkT4asg1V7lnmFLsTFdjDNJCw3zhTlGIYAglCMgjY6h2qaDVBTZ7e3ixRSTP8MaNI30RSx/kKqXKMLC0iaT95KDPJ6vOTK/6F8fkKkeemP9G3uP/LT/AP1tn+VbLVQFUDoFAH6bVlmfCR1eN9Z0IK3ota4xXQgrOUb0z0CvaV5Whme0rylCD2qzb2gtrqSNNorgNcIvZJFKrOo7ANqjcDzMh+lmqtcxXuLyygHU+0St6IsWkZ+ruv8AdrXA2siMvISeNkpqr3VWjVXuqvU0eT7Fc/aJfiK3hYqzk3drhF+Jysok0oO7EIQKk+Hcn3F4RccXbIzqSxRvsIt8jxiD9vIMDr7uc9QduCG3F/xKBVGu3sWaaVxuhuBgRQhu7pkuQM42BxmvplcObTs78G1BhDEqKERQqqMBVAAAHQADoKpP7SODK7W1yUkMayJHc+Dq1vDksgdV3kjWbQxABIBbHU1eaVmalTsOYbSYe5MgYEgo58ORSDgh4nw6nvuOhBrpueJ28a6pJoo1HdpFUfqTUtf8Jtpv30EU3b7SNH28veBrVYcv2UJ1Q2tvCfOOGND+qqKp6F/cgxxKWf3bKIyZ/wBPKGS3X8QJw0/mBHscYLL1qX4DwFLfU5YzTyY8WZ8anx0VQNkjXsg2HqSSZelWS0VdNilKVJApSlAKUpQClKUApSlAKUpQClKUBAcf4C8je0Wjpb3IGksyakmUdI5lBBYA7hgdS742JBhoeYJIWEXEIfZHJCrKG1W0p7BJsDQx+SQKfLNXitc8KOpR1DqwwVYAgg9iDsRTRVymQXEbcSwyRHBEkboc9CHUrv6b1TuA8xCCKO34jm0nQeHrlGIZtGwkjmI0HIGcEg9dsVbn5OiXa2nuLMfLE6tGPRYpldEHogWs7HlKJJUmlmnunj1aPGZdKl10sRHGipnTkbg9apUe3ZbG6hiBgQCCCD0I3B+hrpFaG5MsNRaOI27E5Jt5JIMnzZYWUN+YNVrmSzu7SUSG+uUs2ABcRwSG3Yd5S8Rbwm29/wC6RvsQRT8ejb8iZZ7uEujIGaMsCAyEBlPZlyCMg77gjzzXFecWito09qmQOQB7oOqVsb+FCCzEk/dGcVwtwJ5ov/6V46uMrJG9um3mrRQjIqEsP2ZxqW8a6nnVs6hhEeUH7s06jxZF/DqA2oieSxcJubuZ/GdPZoMHREwBmkJ6SS42iAHRBk75JHw1M1hHGqKFUBVUAADYKAMADyAFRNzzHDqMVuGvJht4dvhyp/1smRHCP67D0z0p2OiXlkVVLMQqqCSScBQBkkk9ABXzjhkslxxRr45EUlq6wgjBEQlj8NyDuDIRM4HlipHjPL3HLtiJo7MQjSyQePJ4RbGR7SVi1ThTj3BpUkd67+C8h3waSW64gTJLpB8CGMFFTOlEaUMAg1HA0DqTuTXRh9YftRzZ/a59ZN17fxQrrldUXoCT1J6Ko6sx7AZJryy4Vd3u7iSytu4Pu3M48gOtuh9ftD5J1qx8K5YtIH8VULy7/ays0kgz1Cs5OhfwrgelTNbZM7rhcGGPxlPNcnPw+xigjWGFFjjQYVVGAB9P55710UpXOdIpSlAKUpQClKUApSlAKUpQClKUApSlAKUpQClKUApSlAKUpQClKUAoaUoCm8ycr2ccbzwxtbyZyTBJLCGPmywuqsdupBr5Z/S9205iNzcaM4wJ5QevzBs/zpSmhs+l8v8AJXD5o1lnhNw/+vlmmHT5JXZf5VdbW2jjUJGixoNgqKFUegA2FKUBtpSlAKUpQClKUApSlAKUpQClKUApSlAKUpQClKUApSlAKUpQH//Z"/>
          <p:cNvSpPr>
            <a:spLocks noChangeAspect="1" noChangeArrowheads="1"/>
          </p:cNvSpPr>
          <p:nvPr/>
        </p:nvSpPr>
        <p:spPr bwMode="auto">
          <a:xfrm>
            <a:off x="307975" y="-1371600"/>
            <a:ext cx="4991100" cy="31813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2710" name="Picture 6" descr="http://images.clipartpanda.com/free-baby-clipart-z7Ta5pqi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7975" y="4800600"/>
            <a:ext cx="2356413" cy="1488497"/>
          </a:xfrm>
          <a:prstGeom prst="rect">
            <a:avLst/>
          </a:prstGeom>
          <a:noFill/>
          <a:extLst>
            <a:ext uri="{909E8E84-426E-40DD-AFC4-6F175D3DCCD1}">
              <a14:hiddenFill xmlns:a14="http://schemas.microsoft.com/office/drawing/2010/main">
                <a:solidFill>
                  <a:srgbClr val="FFFFFF"/>
                </a:solidFill>
              </a14:hiddenFill>
            </a:ext>
          </a:extLst>
        </p:spPr>
      </p:pic>
      <p:pic>
        <p:nvPicPr>
          <p:cNvPr id="72712" name="Picture 8" descr="http://www.clker.com/cliparts/O/z/I/T/U/a/brown-baby-m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4407831"/>
            <a:ext cx="2120900" cy="2274034"/>
          </a:xfrm>
          <a:prstGeom prst="rect">
            <a:avLst/>
          </a:prstGeom>
          <a:noFill/>
          <a:extLst>
            <a:ext uri="{909E8E84-426E-40DD-AFC4-6F175D3DCCD1}">
              <a14:hiddenFill xmlns:a14="http://schemas.microsoft.com/office/drawing/2010/main">
                <a:solidFill>
                  <a:srgbClr val="FFFFFF"/>
                </a:solidFill>
              </a14:hiddenFill>
            </a:ext>
          </a:extLst>
        </p:spPr>
      </p:pic>
      <p:pic>
        <p:nvPicPr>
          <p:cNvPr id="72714" name="Picture 10" descr="http://4.bp.blogspot.com/-zUq_vgqpAcg/Vo2lBNk7b2I/AAAAAAAANh4/OzXdjsgvk2w/s1600/baptism%2Bboy%2BLDSBF%2B%2528c%2529%2BMelonheadz%2BIllustrating%2BLLC%2B2016%2Bcolore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16195" y="3345986"/>
            <a:ext cx="3768371" cy="3131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2701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50000">
              <a:schemeClr val="accent3">
                <a:lumMod val="60000"/>
                <a:lumOff val="40000"/>
              </a:schemeClr>
            </a:gs>
            <a:gs pos="100000">
              <a:srgbClr val="006600"/>
            </a:gs>
          </a:gsLst>
          <a:lin ang="5400000" scaled="0"/>
        </a:gradFill>
        <a:effectLst/>
      </p:bgPr>
    </p:bg>
    <p:spTree>
      <p:nvGrpSpPr>
        <p:cNvPr id="1" name=""/>
        <p:cNvGrpSpPr/>
        <p:nvPr/>
      </p:nvGrpSpPr>
      <p:grpSpPr>
        <a:xfrm>
          <a:off x="0" y="0"/>
          <a:ext cx="0" cy="0"/>
          <a:chOff x="0" y="0"/>
          <a:chExt cx="0" cy="0"/>
        </a:xfrm>
      </p:grpSpPr>
      <p:sp>
        <p:nvSpPr>
          <p:cNvPr id="2" name="Text Placeholder 2"/>
          <p:cNvSpPr txBox="1">
            <a:spLocks/>
          </p:cNvSpPr>
          <p:nvPr/>
        </p:nvSpPr>
        <p:spPr>
          <a:xfrm>
            <a:off x="457200" y="304800"/>
            <a:ext cx="8494058" cy="4343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4000" b="1" dirty="0" smtClean="0">
                <a:solidFill>
                  <a:srgbClr val="003300"/>
                </a:solidFill>
              </a:rPr>
              <a:t>He </a:t>
            </a:r>
            <a:r>
              <a:rPr lang="en-US" sz="4000" b="1" dirty="0">
                <a:solidFill>
                  <a:srgbClr val="003300"/>
                </a:solidFill>
              </a:rPr>
              <a:t>opened my eyes </a:t>
            </a:r>
            <a:endParaRPr lang="en-US" sz="4000" b="1" dirty="0" smtClean="0">
              <a:solidFill>
                <a:srgbClr val="003300"/>
              </a:solidFill>
            </a:endParaRPr>
          </a:p>
          <a:p>
            <a:pPr marL="0" indent="0">
              <a:buNone/>
            </a:pPr>
            <a:r>
              <a:rPr lang="en-US" sz="4000" b="1" dirty="0">
                <a:solidFill>
                  <a:srgbClr val="003300"/>
                </a:solidFill>
              </a:rPr>
              <a:t>	</a:t>
            </a:r>
            <a:r>
              <a:rPr lang="en-US" sz="4000" b="1" dirty="0" smtClean="0">
                <a:solidFill>
                  <a:srgbClr val="003300"/>
                </a:solidFill>
              </a:rPr>
              <a:t>and </a:t>
            </a:r>
            <a:r>
              <a:rPr lang="en-US" sz="4000" b="1" dirty="0">
                <a:solidFill>
                  <a:srgbClr val="003300"/>
                </a:solidFill>
              </a:rPr>
              <a:t>now He lives </a:t>
            </a:r>
            <a:endParaRPr lang="en-US" sz="4000" b="1" dirty="0" smtClean="0">
              <a:solidFill>
                <a:srgbClr val="003300"/>
              </a:solidFill>
            </a:endParaRPr>
          </a:p>
          <a:p>
            <a:pPr marL="0" indent="0">
              <a:buNone/>
            </a:pPr>
            <a:r>
              <a:rPr lang="en-US" sz="4000" b="1" dirty="0">
                <a:solidFill>
                  <a:srgbClr val="003300"/>
                </a:solidFill>
              </a:rPr>
              <a:t>	</a:t>
            </a:r>
            <a:r>
              <a:rPr lang="en-US" sz="4000" b="1" dirty="0" smtClean="0">
                <a:solidFill>
                  <a:srgbClr val="003300"/>
                </a:solidFill>
              </a:rPr>
              <a:t>in </a:t>
            </a:r>
            <a:r>
              <a:rPr lang="en-US" sz="4000" b="1" dirty="0">
                <a:solidFill>
                  <a:srgbClr val="003300"/>
                </a:solidFill>
              </a:rPr>
              <a:t>my heart</a:t>
            </a:r>
          </a:p>
          <a:p>
            <a:pPr marL="0" indent="0">
              <a:buNone/>
            </a:pPr>
            <a:r>
              <a:rPr lang="en-US" sz="4000" b="1" dirty="0">
                <a:solidFill>
                  <a:srgbClr val="003300"/>
                </a:solidFill>
              </a:rPr>
              <a:t>I am </a:t>
            </a:r>
            <a:r>
              <a:rPr lang="en-US" sz="4000" b="1" dirty="0" smtClean="0">
                <a:solidFill>
                  <a:srgbClr val="003300"/>
                </a:solidFill>
              </a:rPr>
              <a:t>a new </a:t>
            </a:r>
            <a:r>
              <a:rPr lang="en-US" sz="4000" b="1" dirty="0">
                <a:solidFill>
                  <a:srgbClr val="003300"/>
                </a:solidFill>
              </a:rPr>
              <a:t>creation </a:t>
            </a:r>
            <a:endParaRPr lang="en-US" sz="4000" b="1" dirty="0" smtClean="0">
              <a:solidFill>
                <a:srgbClr val="003300"/>
              </a:solidFill>
            </a:endParaRPr>
          </a:p>
          <a:p>
            <a:pPr marL="0" indent="0">
              <a:buNone/>
            </a:pPr>
            <a:r>
              <a:rPr lang="en-US" sz="4000" b="1" dirty="0">
                <a:solidFill>
                  <a:srgbClr val="003300"/>
                </a:solidFill>
              </a:rPr>
              <a:t>	</a:t>
            </a:r>
            <a:r>
              <a:rPr lang="en-US" sz="4000" b="1" dirty="0" smtClean="0">
                <a:solidFill>
                  <a:srgbClr val="003300"/>
                </a:solidFill>
              </a:rPr>
              <a:t>and </a:t>
            </a:r>
            <a:r>
              <a:rPr lang="en-US" sz="4000" b="1" dirty="0">
                <a:solidFill>
                  <a:srgbClr val="003300"/>
                </a:solidFill>
              </a:rPr>
              <a:t>forever will be a part</a:t>
            </a:r>
          </a:p>
        </p:txBody>
      </p:sp>
      <p:grpSp>
        <p:nvGrpSpPr>
          <p:cNvPr id="4" name="Group 3"/>
          <p:cNvGrpSpPr/>
          <p:nvPr/>
        </p:nvGrpSpPr>
        <p:grpSpPr>
          <a:xfrm>
            <a:off x="1981201" y="3962400"/>
            <a:ext cx="3276599" cy="2557462"/>
            <a:chOff x="1981201" y="3807935"/>
            <a:chExt cx="3581400" cy="2711927"/>
          </a:xfrm>
        </p:grpSpPr>
        <p:sp>
          <p:nvSpPr>
            <p:cNvPr id="3" name="Oval 2"/>
            <p:cNvSpPr/>
            <p:nvPr/>
          </p:nvSpPr>
          <p:spPr>
            <a:xfrm>
              <a:off x="2514600" y="4114800"/>
              <a:ext cx="2189629"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1682" name="Picture 2" descr="http://ngmnexpo.com/cliparts/2015/11/133990.jpg"/>
            <p:cNvPicPr>
              <a:picLocks noChangeAspect="1" noChangeArrowheads="1"/>
            </p:cNvPicPr>
            <p:nvPr/>
          </p:nvPicPr>
          <p:blipFill>
            <a:blip r:embed="rId2"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981201" y="3807935"/>
              <a:ext cx="3581400" cy="271192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8009325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50000">
              <a:schemeClr val="accent3">
                <a:lumMod val="60000"/>
                <a:lumOff val="40000"/>
              </a:schemeClr>
            </a:gs>
            <a:gs pos="100000">
              <a:srgbClr val="006600"/>
            </a:gs>
          </a:gsLst>
          <a:lin ang="5400000" scaled="0"/>
        </a:gradFill>
        <a:effectLst/>
      </p:bgPr>
    </p:bg>
    <p:spTree>
      <p:nvGrpSpPr>
        <p:cNvPr id="1" name=""/>
        <p:cNvGrpSpPr/>
        <p:nvPr/>
      </p:nvGrpSpPr>
      <p:grpSpPr>
        <a:xfrm>
          <a:off x="0" y="0"/>
          <a:ext cx="0" cy="0"/>
          <a:chOff x="0" y="0"/>
          <a:chExt cx="0" cy="0"/>
        </a:xfrm>
      </p:grpSpPr>
      <p:sp>
        <p:nvSpPr>
          <p:cNvPr id="2" name="Text Placeholder 2"/>
          <p:cNvSpPr txBox="1">
            <a:spLocks/>
          </p:cNvSpPr>
          <p:nvPr/>
        </p:nvSpPr>
        <p:spPr>
          <a:xfrm>
            <a:off x="201706" y="228600"/>
            <a:ext cx="8763000" cy="411479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4000" b="1" dirty="0">
                <a:solidFill>
                  <a:srgbClr val="003300"/>
                </a:solidFill>
              </a:rPr>
              <a:t>I know who!  </a:t>
            </a:r>
            <a:endParaRPr lang="en-US" sz="4000" b="1" dirty="0" smtClean="0">
              <a:solidFill>
                <a:srgbClr val="003300"/>
              </a:solidFill>
            </a:endParaRPr>
          </a:p>
          <a:p>
            <a:pPr marL="0" indent="0">
              <a:buNone/>
            </a:pPr>
            <a:r>
              <a:rPr lang="en-US" sz="4000" b="1" dirty="0" smtClean="0">
                <a:solidFill>
                  <a:srgbClr val="003300"/>
                </a:solidFill>
              </a:rPr>
              <a:t>The </a:t>
            </a:r>
            <a:r>
              <a:rPr lang="en-US" sz="4000" b="1" dirty="0">
                <a:solidFill>
                  <a:srgbClr val="003300"/>
                </a:solidFill>
              </a:rPr>
              <a:t>question is do you?  </a:t>
            </a:r>
            <a:endParaRPr lang="en-US" sz="4000" b="1" dirty="0" smtClean="0">
              <a:solidFill>
                <a:srgbClr val="003300"/>
              </a:solidFill>
            </a:endParaRPr>
          </a:p>
          <a:p>
            <a:pPr marL="0" indent="0">
              <a:buNone/>
            </a:pPr>
            <a:r>
              <a:rPr lang="en-US" sz="4000" b="1" dirty="0">
                <a:solidFill>
                  <a:srgbClr val="003300"/>
                </a:solidFill>
              </a:rPr>
              <a:t>	</a:t>
            </a:r>
            <a:r>
              <a:rPr lang="en-US" sz="4000" b="1" dirty="0" smtClean="0">
                <a:solidFill>
                  <a:srgbClr val="003300"/>
                </a:solidFill>
              </a:rPr>
              <a:t>Do </a:t>
            </a:r>
            <a:r>
              <a:rPr lang="en-US" sz="4000" b="1" dirty="0">
                <a:solidFill>
                  <a:srgbClr val="003300"/>
                </a:solidFill>
              </a:rPr>
              <a:t>you?</a:t>
            </a:r>
          </a:p>
          <a:p>
            <a:pPr marL="0" indent="0">
              <a:buNone/>
            </a:pPr>
            <a:r>
              <a:rPr lang="en-US" sz="4000" b="1" dirty="0">
                <a:solidFill>
                  <a:srgbClr val="003300"/>
                </a:solidFill>
              </a:rPr>
              <a:t>Tell me, tell me, do you?</a:t>
            </a:r>
          </a:p>
        </p:txBody>
      </p:sp>
      <p:pic>
        <p:nvPicPr>
          <p:cNvPr id="4" name="Picture 3"/>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362200" y="3428999"/>
            <a:ext cx="3298325" cy="3089431"/>
          </a:xfrm>
          <a:prstGeom prst="rect">
            <a:avLst/>
          </a:prstGeom>
        </p:spPr>
      </p:pic>
      <p:pic>
        <p:nvPicPr>
          <p:cNvPr id="2052" name="Picture 4" descr="http://images.clipartpanda.com/cool-question-marks-question-marks-25cpew0.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16040" y="3413759"/>
            <a:ext cx="1154906" cy="935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972510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50000">
              <a:schemeClr val="accent3">
                <a:lumMod val="60000"/>
                <a:lumOff val="40000"/>
              </a:schemeClr>
            </a:gs>
            <a:gs pos="100000">
              <a:srgbClr val="006600"/>
            </a:gs>
          </a:gsLst>
          <a:lin ang="5400000" scaled="0"/>
        </a:gradFill>
        <a:effectLst/>
      </p:bgPr>
    </p:bg>
    <p:spTree>
      <p:nvGrpSpPr>
        <p:cNvPr id="1" name=""/>
        <p:cNvGrpSpPr/>
        <p:nvPr/>
      </p:nvGrpSpPr>
      <p:grpSpPr>
        <a:xfrm>
          <a:off x="0" y="0"/>
          <a:ext cx="0" cy="0"/>
          <a:chOff x="0" y="0"/>
          <a:chExt cx="0" cy="0"/>
        </a:xfrm>
      </p:grpSpPr>
      <p:sp>
        <p:nvSpPr>
          <p:cNvPr id="2" name="Text Placeholder 2"/>
          <p:cNvSpPr txBox="1">
            <a:spLocks/>
          </p:cNvSpPr>
          <p:nvPr/>
        </p:nvSpPr>
        <p:spPr>
          <a:xfrm>
            <a:off x="201706" y="963706"/>
            <a:ext cx="8763000" cy="45988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4000" b="1" dirty="0" smtClean="0">
                <a:solidFill>
                  <a:srgbClr val="003300"/>
                </a:solidFill>
              </a:rPr>
              <a:t>Oh, the Lord of creation,</a:t>
            </a:r>
          </a:p>
          <a:p>
            <a:pPr marL="0" indent="0">
              <a:buNone/>
            </a:pPr>
            <a:r>
              <a:rPr lang="en-US" sz="4000" b="1" dirty="0" smtClean="0">
                <a:solidFill>
                  <a:srgbClr val="003300"/>
                </a:solidFill>
              </a:rPr>
              <a:t>	 yes, the Lord made it all!</a:t>
            </a:r>
          </a:p>
          <a:p>
            <a:pPr marL="0" indent="0">
              <a:buNone/>
            </a:pPr>
            <a:r>
              <a:rPr lang="en-US" sz="4000" b="1" dirty="0" smtClean="0">
                <a:solidFill>
                  <a:srgbClr val="003300"/>
                </a:solidFill>
              </a:rPr>
              <a:t>The Lord of creation, </a:t>
            </a:r>
          </a:p>
          <a:p>
            <a:pPr marL="0" indent="0">
              <a:buNone/>
            </a:pPr>
            <a:r>
              <a:rPr lang="en-US" sz="4000" b="1" dirty="0">
                <a:solidFill>
                  <a:srgbClr val="003300"/>
                </a:solidFill>
              </a:rPr>
              <a:t>	</a:t>
            </a:r>
          </a:p>
        </p:txBody>
      </p:sp>
      <p:pic>
        <p:nvPicPr>
          <p:cNvPr id="70662" name="Picture 6" descr="https://s-media-cache-ak0.pinimg.com/736x/b1/56/72/b1567242e173edafe3845195693ea182.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400" y="3657600"/>
            <a:ext cx="4805184" cy="3200400"/>
          </a:xfrm>
          <a:prstGeom prst="rect">
            <a:avLst/>
          </a:prstGeom>
          <a:noFill/>
          <a:extLst>
            <a:ext uri="{909E8E84-426E-40DD-AFC4-6F175D3DCCD1}">
              <a14:hiddenFill xmlns:a14="http://schemas.microsoft.com/office/drawing/2010/main">
                <a:solidFill>
                  <a:srgbClr val="FFFFFF"/>
                </a:solidFill>
              </a14:hiddenFill>
            </a:ext>
          </a:extLst>
        </p:spPr>
      </p:pic>
      <p:pic>
        <p:nvPicPr>
          <p:cNvPr id="70658" name="Picture 2" descr="http://www.clipartbest.com/cliparts/Kcj/EKx/KcjEKxocq.gif"/>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81400" y="2895600"/>
            <a:ext cx="2552700" cy="3743325"/>
          </a:xfrm>
          <a:prstGeom prst="rect">
            <a:avLst/>
          </a:prstGeom>
          <a:noFill/>
          <a:extLst>
            <a:ext uri="{909E8E84-426E-40DD-AFC4-6F175D3DCCD1}">
              <a14:hiddenFill xmlns:a14="http://schemas.microsoft.com/office/drawing/2010/main">
                <a:solidFill>
                  <a:srgbClr val="FFFFFF"/>
                </a:solidFill>
              </a14:hiddenFill>
            </a:ext>
          </a:extLst>
        </p:spPr>
      </p:pic>
      <p:pic>
        <p:nvPicPr>
          <p:cNvPr id="70660" name="Picture 4" descr="http://www.arqhys.com/fotos/wp-content/uploads/2011/02/Fotos-de-dibujos-de-animales.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04086" y="4281487"/>
            <a:ext cx="4991100" cy="2562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401664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50000">
              <a:schemeClr val="accent3">
                <a:lumMod val="60000"/>
                <a:lumOff val="40000"/>
              </a:schemeClr>
            </a:gs>
            <a:gs pos="100000">
              <a:srgbClr val="006600"/>
            </a:gs>
          </a:gsLst>
          <a:lin ang="5400000" scaled="0"/>
        </a:gradFill>
        <a:effectLst/>
      </p:bgPr>
    </p:bg>
    <p:spTree>
      <p:nvGrpSpPr>
        <p:cNvPr id="1" name=""/>
        <p:cNvGrpSpPr/>
        <p:nvPr/>
      </p:nvGrpSpPr>
      <p:grpSpPr>
        <a:xfrm>
          <a:off x="0" y="0"/>
          <a:ext cx="0" cy="0"/>
          <a:chOff x="0" y="0"/>
          <a:chExt cx="0" cy="0"/>
        </a:xfrm>
      </p:grpSpPr>
      <p:pic>
        <p:nvPicPr>
          <p:cNvPr id="6" name="Picture 4" descr="http://www.clipartbest.com/cliparts/pc5/78L/pc578LdMi.jpe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2341" y="150411"/>
            <a:ext cx="1902419" cy="74361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http://www.clker.com/cliparts/4/B/A/M/s/F/delfino-th.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235870" y="894028"/>
            <a:ext cx="1923370" cy="190413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435614" y="5242850"/>
            <a:ext cx="2063496" cy="1511808"/>
          </a:xfrm>
          <a:prstGeom prst="rect">
            <a:avLst/>
          </a:prstGeom>
        </p:spPr>
      </p:pic>
      <p:pic>
        <p:nvPicPr>
          <p:cNvPr id="9" name="Picture 8"/>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29200" y="226611"/>
            <a:ext cx="968846" cy="800277"/>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0841" y="5748422"/>
            <a:ext cx="1143000" cy="596265"/>
          </a:xfrm>
          <a:prstGeom prst="rect">
            <a:avLst/>
          </a:prstGeom>
        </p:spPr>
      </p:pic>
      <p:pic>
        <p:nvPicPr>
          <p:cNvPr id="11" name="Picture 10"/>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98046" y="4742187"/>
            <a:ext cx="2966660" cy="2012471"/>
          </a:xfrm>
          <a:prstGeom prst="rect">
            <a:avLst/>
          </a:prstGeom>
        </p:spPr>
      </p:pic>
      <p:sp>
        <p:nvSpPr>
          <p:cNvPr id="2" name="Text Placeholder 2"/>
          <p:cNvSpPr txBox="1">
            <a:spLocks/>
          </p:cNvSpPr>
          <p:nvPr/>
        </p:nvSpPr>
        <p:spPr>
          <a:xfrm>
            <a:off x="201706" y="963706"/>
            <a:ext cx="8763000" cy="45988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4000" b="1" dirty="0" smtClean="0">
                <a:solidFill>
                  <a:srgbClr val="003300"/>
                </a:solidFill>
              </a:rPr>
              <a:t>He </a:t>
            </a:r>
            <a:r>
              <a:rPr lang="en-US" sz="4000" b="1" dirty="0">
                <a:solidFill>
                  <a:srgbClr val="003300"/>
                </a:solidFill>
              </a:rPr>
              <a:t>made all things </a:t>
            </a:r>
            <a:endParaRPr lang="en-US" sz="4000" b="1" dirty="0" smtClean="0">
              <a:solidFill>
                <a:srgbClr val="003300"/>
              </a:solidFill>
            </a:endParaRPr>
          </a:p>
          <a:p>
            <a:pPr marL="0" indent="0">
              <a:buFont typeface="Arial" panose="020B0604020202020204" pitchFamily="34" charset="0"/>
              <a:buNone/>
            </a:pPr>
            <a:r>
              <a:rPr lang="en-US" sz="4000" b="1" dirty="0">
                <a:solidFill>
                  <a:srgbClr val="003300"/>
                </a:solidFill>
              </a:rPr>
              <a:t>	</a:t>
            </a:r>
            <a:r>
              <a:rPr lang="en-US" sz="4000" b="1" dirty="0" smtClean="0">
                <a:solidFill>
                  <a:srgbClr val="003300"/>
                </a:solidFill>
              </a:rPr>
              <a:t>great </a:t>
            </a:r>
            <a:r>
              <a:rPr lang="en-US" sz="4000" b="1" dirty="0">
                <a:solidFill>
                  <a:srgbClr val="003300"/>
                </a:solidFill>
              </a:rPr>
              <a:t>and small.</a:t>
            </a:r>
          </a:p>
          <a:p>
            <a:pPr marL="0" indent="0">
              <a:buFont typeface="Arial" panose="020B0604020202020204" pitchFamily="34" charset="0"/>
              <a:buNone/>
            </a:pPr>
            <a:r>
              <a:rPr lang="en-US" sz="4000" b="1" dirty="0">
                <a:solidFill>
                  <a:srgbClr val="003300"/>
                </a:solidFill>
              </a:rPr>
              <a:t>Everything that moves </a:t>
            </a:r>
            <a:endParaRPr lang="en-US" sz="4000" b="1" dirty="0" smtClean="0">
              <a:solidFill>
                <a:srgbClr val="003300"/>
              </a:solidFill>
            </a:endParaRPr>
          </a:p>
          <a:p>
            <a:pPr marL="0" indent="0">
              <a:buFont typeface="Arial" panose="020B0604020202020204" pitchFamily="34" charset="0"/>
              <a:buNone/>
            </a:pPr>
            <a:r>
              <a:rPr lang="en-US" sz="4000" b="1" dirty="0">
                <a:solidFill>
                  <a:srgbClr val="003300"/>
                </a:solidFill>
              </a:rPr>
              <a:t>	</a:t>
            </a:r>
            <a:r>
              <a:rPr lang="en-US" sz="4000" b="1" dirty="0" smtClean="0">
                <a:solidFill>
                  <a:srgbClr val="003300"/>
                </a:solidFill>
              </a:rPr>
              <a:t>and </a:t>
            </a:r>
            <a:r>
              <a:rPr lang="en-US" sz="4000" b="1" dirty="0">
                <a:solidFill>
                  <a:srgbClr val="003300"/>
                </a:solidFill>
              </a:rPr>
              <a:t>breaths, </a:t>
            </a:r>
            <a:r>
              <a:rPr lang="en-US" sz="4000" b="1" dirty="0" smtClean="0">
                <a:solidFill>
                  <a:srgbClr val="003300"/>
                </a:solidFill>
              </a:rPr>
              <a:t>	</a:t>
            </a:r>
          </a:p>
          <a:p>
            <a:pPr marL="0" indent="0">
              <a:buFont typeface="Arial" panose="020B0604020202020204" pitchFamily="34" charset="0"/>
              <a:buNone/>
            </a:pPr>
            <a:r>
              <a:rPr lang="en-US" sz="4000" b="1" dirty="0">
                <a:solidFill>
                  <a:srgbClr val="003300"/>
                </a:solidFill>
              </a:rPr>
              <a:t>	</a:t>
            </a:r>
            <a:r>
              <a:rPr lang="en-US" sz="4000" b="1" dirty="0" smtClean="0">
                <a:solidFill>
                  <a:srgbClr val="003300"/>
                </a:solidFill>
              </a:rPr>
              <a:t>everything </a:t>
            </a:r>
            <a:r>
              <a:rPr lang="en-US" sz="4000" b="1" dirty="0">
                <a:solidFill>
                  <a:srgbClr val="003300"/>
                </a:solidFill>
              </a:rPr>
              <a:t>from sky to sea</a:t>
            </a:r>
          </a:p>
        </p:txBody>
      </p:sp>
    </p:spTree>
    <p:extLst>
      <p:ext uri="{BB962C8B-B14F-4D97-AF65-F5344CB8AC3E}">
        <p14:creationId xmlns:p14="http://schemas.microsoft.com/office/powerpoint/2010/main" val="371043018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50000">
              <a:schemeClr val="accent3">
                <a:lumMod val="60000"/>
                <a:lumOff val="40000"/>
              </a:schemeClr>
            </a:gs>
            <a:gs pos="100000">
              <a:srgbClr val="006600"/>
            </a:gs>
          </a:gsLst>
          <a:lin ang="5400000" scaled="0"/>
        </a:gradFill>
        <a:effectLst/>
      </p:bgPr>
    </p:bg>
    <p:spTree>
      <p:nvGrpSpPr>
        <p:cNvPr id="1" name=""/>
        <p:cNvGrpSpPr/>
        <p:nvPr/>
      </p:nvGrpSpPr>
      <p:grpSpPr>
        <a:xfrm>
          <a:off x="0" y="0"/>
          <a:ext cx="0" cy="0"/>
          <a:chOff x="0" y="0"/>
          <a:chExt cx="0" cy="0"/>
        </a:xfrm>
      </p:grpSpPr>
      <p:sp>
        <p:nvSpPr>
          <p:cNvPr id="2" name="Text Placeholder 2"/>
          <p:cNvSpPr txBox="1">
            <a:spLocks/>
          </p:cNvSpPr>
          <p:nvPr/>
        </p:nvSpPr>
        <p:spPr>
          <a:xfrm>
            <a:off x="685800" y="152400"/>
            <a:ext cx="8126506" cy="45988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4000" b="1" dirty="0">
                <a:solidFill>
                  <a:srgbClr val="003300"/>
                </a:solidFill>
              </a:rPr>
              <a:t>The Lord of creation </a:t>
            </a:r>
            <a:endParaRPr lang="en-US" sz="4000" b="1" dirty="0" smtClean="0">
              <a:solidFill>
                <a:srgbClr val="003300"/>
              </a:solidFill>
            </a:endParaRPr>
          </a:p>
          <a:p>
            <a:pPr marL="0" indent="0">
              <a:buFont typeface="Arial" panose="020B0604020202020204" pitchFamily="34" charset="0"/>
              <a:buNone/>
            </a:pPr>
            <a:r>
              <a:rPr lang="en-US" sz="4000" b="1" dirty="0">
                <a:solidFill>
                  <a:srgbClr val="003300"/>
                </a:solidFill>
              </a:rPr>
              <a:t>	</a:t>
            </a:r>
            <a:r>
              <a:rPr lang="en-US" sz="4000" b="1" dirty="0" smtClean="0">
                <a:solidFill>
                  <a:srgbClr val="003300"/>
                </a:solidFill>
              </a:rPr>
              <a:t>made </a:t>
            </a:r>
            <a:r>
              <a:rPr lang="en-US" sz="4000" b="1" dirty="0">
                <a:solidFill>
                  <a:srgbClr val="003300"/>
                </a:solidFill>
              </a:rPr>
              <a:t>them all </a:t>
            </a:r>
            <a:endParaRPr lang="en-US" sz="4000" b="1" dirty="0" smtClean="0">
              <a:solidFill>
                <a:srgbClr val="003300"/>
              </a:solidFill>
            </a:endParaRPr>
          </a:p>
          <a:p>
            <a:pPr marL="0" indent="0">
              <a:buFont typeface="Arial" panose="020B0604020202020204" pitchFamily="34" charset="0"/>
              <a:buNone/>
            </a:pPr>
            <a:r>
              <a:rPr lang="en-US" sz="4000" b="1" dirty="0">
                <a:solidFill>
                  <a:srgbClr val="003300"/>
                </a:solidFill>
              </a:rPr>
              <a:t>	</a:t>
            </a:r>
            <a:r>
              <a:rPr lang="en-US" sz="4000" b="1" dirty="0" smtClean="0">
                <a:solidFill>
                  <a:srgbClr val="003300"/>
                </a:solidFill>
              </a:rPr>
              <a:t>for </a:t>
            </a:r>
            <a:r>
              <a:rPr lang="en-US" sz="4000" b="1" dirty="0">
                <a:solidFill>
                  <a:srgbClr val="003300"/>
                </a:solidFill>
              </a:rPr>
              <a:t>you and </a:t>
            </a:r>
            <a:r>
              <a:rPr lang="en-US" sz="4000" b="1" dirty="0" smtClean="0">
                <a:solidFill>
                  <a:srgbClr val="003300"/>
                </a:solidFill>
              </a:rPr>
              <a:t>me</a:t>
            </a:r>
            <a:endParaRPr lang="en-US" sz="4000" b="1" dirty="0">
              <a:solidFill>
                <a:srgbClr val="003300"/>
              </a:solidFill>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4194396121"/>
              </p:ext>
            </p:extLst>
          </p:nvPr>
        </p:nvGraphicFramePr>
        <p:xfrm>
          <a:off x="228600" y="3275402"/>
          <a:ext cx="4038600" cy="3470539"/>
        </p:xfrm>
        <a:graphic>
          <a:graphicData uri="http://schemas.openxmlformats.org/presentationml/2006/ole">
            <mc:AlternateContent xmlns:mc="http://schemas.openxmlformats.org/markup-compatibility/2006">
              <mc:Choice xmlns:v="urn:schemas-microsoft-com:vml" Requires="v">
                <p:oleObj spid="_x0000_s73768" r:id="rId3" imgW="4036320" imgH="3468960" progId="">
                  <p:embed/>
                </p:oleObj>
              </mc:Choice>
              <mc:Fallback>
                <p:oleObj r:id="rId3" imgW="4036320" imgH="346896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275402"/>
                        <a:ext cx="4038600" cy="3470539"/>
                      </a:xfrm>
                      <a:prstGeom prst="rect">
                        <a:avLst/>
                      </a:prstGeom>
                      <a:noFill/>
                      <a:ln>
                        <a:noFill/>
                      </a:ln>
                    </p:spPr>
                  </p:pic>
                </p:oleObj>
              </mc:Fallback>
            </mc:AlternateContent>
          </a:graphicData>
        </a:graphic>
      </p:graphicFrame>
      <p:pic>
        <p:nvPicPr>
          <p:cNvPr id="1027" name="Picture 3" descr="j032646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5069" y="3467100"/>
            <a:ext cx="2179637"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86400" y="4343400"/>
            <a:ext cx="3117954" cy="1813610"/>
          </a:xfrm>
          <a:prstGeom prst="rect">
            <a:avLst/>
          </a:prstGeom>
        </p:spPr>
      </p:pic>
    </p:spTree>
    <p:extLst>
      <p:ext uri="{BB962C8B-B14F-4D97-AF65-F5344CB8AC3E}">
        <p14:creationId xmlns:p14="http://schemas.microsoft.com/office/powerpoint/2010/main" val="76712755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50000">
              <a:schemeClr val="accent3">
                <a:lumMod val="60000"/>
                <a:lumOff val="40000"/>
              </a:schemeClr>
            </a:gs>
            <a:gs pos="100000">
              <a:srgbClr val="006600"/>
            </a:gs>
          </a:gsLst>
          <a:lin ang="5400000" scaled="0"/>
        </a:gradFill>
        <a:effectLst/>
      </p:bgPr>
    </p:bg>
    <p:spTree>
      <p:nvGrpSpPr>
        <p:cNvPr id="1" name=""/>
        <p:cNvGrpSpPr/>
        <p:nvPr/>
      </p:nvGrpSpPr>
      <p:grpSpPr>
        <a:xfrm>
          <a:off x="0" y="0"/>
          <a:ext cx="0" cy="0"/>
          <a:chOff x="0" y="0"/>
          <a:chExt cx="0" cy="0"/>
        </a:xfrm>
      </p:grpSpPr>
      <p:sp>
        <p:nvSpPr>
          <p:cNvPr id="2" name="Text Placeholder 2"/>
          <p:cNvSpPr txBox="1">
            <a:spLocks/>
          </p:cNvSpPr>
          <p:nvPr/>
        </p:nvSpPr>
        <p:spPr>
          <a:xfrm>
            <a:off x="201706" y="228600"/>
            <a:ext cx="8763000" cy="598503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4000" b="1" dirty="0">
                <a:solidFill>
                  <a:srgbClr val="003300"/>
                </a:solidFill>
              </a:rPr>
              <a:t>I know who!  </a:t>
            </a:r>
            <a:endParaRPr lang="en-US" sz="4000" b="1" dirty="0" smtClean="0">
              <a:solidFill>
                <a:srgbClr val="003300"/>
              </a:solidFill>
            </a:endParaRPr>
          </a:p>
          <a:p>
            <a:pPr marL="0" indent="0">
              <a:buNone/>
            </a:pPr>
            <a:r>
              <a:rPr lang="en-US" sz="4000" b="1" dirty="0" smtClean="0">
                <a:solidFill>
                  <a:srgbClr val="003300"/>
                </a:solidFill>
              </a:rPr>
              <a:t>The </a:t>
            </a:r>
            <a:r>
              <a:rPr lang="en-US" sz="4000" b="1" dirty="0">
                <a:solidFill>
                  <a:srgbClr val="003300"/>
                </a:solidFill>
              </a:rPr>
              <a:t>question is do you?  </a:t>
            </a:r>
            <a:endParaRPr lang="en-US" sz="4000" b="1" dirty="0" smtClean="0">
              <a:solidFill>
                <a:srgbClr val="003300"/>
              </a:solidFill>
            </a:endParaRPr>
          </a:p>
          <a:p>
            <a:pPr marL="0" indent="0">
              <a:buNone/>
            </a:pPr>
            <a:r>
              <a:rPr lang="en-US" sz="4000" b="1" dirty="0">
                <a:solidFill>
                  <a:srgbClr val="003300"/>
                </a:solidFill>
              </a:rPr>
              <a:t>	</a:t>
            </a:r>
            <a:r>
              <a:rPr lang="en-US" sz="4000" b="1" dirty="0" smtClean="0">
                <a:solidFill>
                  <a:srgbClr val="003300"/>
                </a:solidFill>
              </a:rPr>
              <a:t>Do </a:t>
            </a:r>
            <a:r>
              <a:rPr lang="en-US" sz="4000" b="1" dirty="0">
                <a:solidFill>
                  <a:srgbClr val="003300"/>
                </a:solidFill>
              </a:rPr>
              <a:t>you?</a:t>
            </a:r>
          </a:p>
          <a:p>
            <a:pPr marL="0" indent="0">
              <a:buNone/>
            </a:pPr>
            <a:r>
              <a:rPr lang="en-US" sz="4000" b="1" dirty="0">
                <a:solidFill>
                  <a:srgbClr val="003300"/>
                </a:solidFill>
              </a:rPr>
              <a:t>Tell me, tell me, do you</a:t>
            </a:r>
            <a:r>
              <a:rPr lang="en-US" sz="4000" b="1" dirty="0" smtClean="0">
                <a:solidFill>
                  <a:srgbClr val="003300"/>
                </a:solidFill>
              </a:rPr>
              <a:t>?</a:t>
            </a:r>
          </a:p>
          <a:p>
            <a:pPr marL="0" indent="0">
              <a:buNone/>
            </a:pPr>
            <a:endParaRPr lang="en-US" sz="4000" b="1" dirty="0" smtClean="0">
              <a:solidFill>
                <a:srgbClr val="003300"/>
              </a:solidFill>
            </a:endParaRPr>
          </a:p>
          <a:p>
            <a:pPr marL="0" indent="0">
              <a:buNone/>
            </a:pPr>
            <a:r>
              <a:rPr lang="en-US" sz="4000" b="1" dirty="0">
                <a:solidFill>
                  <a:srgbClr val="003300"/>
                </a:solidFill>
              </a:rPr>
              <a:t>Tell me, tell me, do you?</a:t>
            </a:r>
          </a:p>
          <a:p>
            <a:pPr marL="0" indent="0">
              <a:buNone/>
            </a:pPr>
            <a:r>
              <a:rPr lang="en-US" sz="4000" b="1" dirty="0">
                <a:solidFill>
                  <a:srgbClr val="003300"/>
                </a:solidFill>
              </a:rPr>
              <a:t>Tell me, tell me, do you?</a:t>
            </a:r>
          </a:p>
          <a:p>
            <a:pPr marL="0" indent="0">
              <a:buNone/>
            </a:pPr>
            <a:endParaRPr lang="en-US" sz="4000" b="1" dirty="0">
              <a:solidFill>
                <a:srgbClr val="003300"/>
              </a:solidFill>
            </a:endParaRPr>
          </a:p>
        </p:txBody>
      </p:sp>
    </p:spTree>
    <p:extLst>
      <p:ext uri="{BB962C8B-B14F-4D97-AF65-F5344CB8AC3E}">
        <p14:creationId xmlns:p14="http://schemas.microsoft.com/office/powerpoint/2010/main" val="78456550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442" y="675724"/>
            <a:ext cx="7125113" cy="1305476"/>
          </a:xfrm>
        </p:spPr>
        <p:txBody>
          <a:bodyPr/>
          <a:lstStyle/>
          <a:p>
            <a:r>
              <a:rPr lang="en-US" dirty="0" smtClean="0"/>
              <a:t>Just like Adam and Eve,</a:t>
            </a:r>
            <a:br>
              <a:rPr lang="en-US" dirty="0" smtClean="0"/>
            </a:br>
            <a:r>
              <a:rPr lang="en-US" dirty="0" smtClean="0"/>
              <a:t>We were created by God</a:t>
            </a:r>
            <a:endParaRPr lang="en-US" dirty="0"/>
          </a:p>
        </p:txBody>
      </p:sp>
      <p:pic>
        <p:nvPicPr>
          <p:cNvPr id="74754" name="Picture 2" descr="bar990812cld_t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2714625"/>
            <a:ext cx="2925853"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34508"/>
          <a:stretch/>
        </p:blipFill>
        <p:spPr>
          <a:xfrm>
            <a:off x="990600" y="2362200"/>
            <a:ext cx="3742871" cy="3219450"/>
          </a:xfrm>
          <a:prstGeom prst="rect">
            <a:avLst/>
          </a:prstGeom>
        </p:spPr>
      </p:pic>
    </p:spTree>
    <p:extLst>
      <p:ext uri="{BB962C8B-B14F-4D97-AF65-F5344CB8AC3E}">
        <p14:creationId xmlns:p14="http://schemas.microsoft.com/office/powerpoint/2010/main" val="391827429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100000">
              <a:srgbClr val="007A00"/>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78860" name="Picture 12" descr="http://animal-sounds.net/instruments/animals/images/for_descr/forest_animal_sound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258"/>
            <a:ext cx="9542158" cy="6865257"/>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4" descr="data:image/jpeg;base64,/9j/4AAQSkZJRgABAQAAAQABAAD/2wCEAAkGBxMTEhUUExMWFhUXGB0bGBYYGBseIRofHR0aHxgdGBggICggGBslGyAfIjEhJikrLi4uHh8zODMsNygtLisBCgoKDg0OGxAQGy0lICUyLS0tLS0tLS0tLTAtLS0rLS0tLS0tLS0tLS0tLS0tLS0tLS0tLS0tLS0tLS0tLS0tLf/AABEIAKABPAMBIgACEQEDEQH/xAAcAAADAAMBAQEAAAAAAAAAAAAEBQYCAwcBAAj/xABBEAACAQIEBAQDBwIFAwIHAAABAhEDIQAEEjEFIkFRBhNhcTKBkQcUQlKhsfAjwSRicoLRM+HxQ1MVFjSDkqKy/8QAGgEAAwEBAQEAAAAAAAAAAAAAAgMEBQEABv/EAC4RAAICAQQCAQMCBQUAAAAAAAECABEDBBIhMUFREyIycQVhI4GxwfAUM5Gh0f/aAAwDAQACEQMRAD8AOUY+Ax4MCZHiyO7UiNFZDBpkgmNwykfEpH06742ia7mKovkQ8CMEUxjUMAcb4catMlS61VvTZGgyLgXIUgncNbHG6uGndRwoxlpBwjyXFK1N1p5un8bBUrU48tiRswnVTYmd7dsUCxhQaxGstGC1Mtgc0cNCMYNTwYYwCkWKuM3oA4WcSzdbL1eZHzFJlJGinz0iPzFV0uhn/UL2MXIqcboIiVPMBpu2kVFBKg9Q5gFI3uNumOfKvme+Fj0LnlakAQCQC1lBNzG8DrbGnysb+P5FPOy1WpGqidakMCGV4A2JkW1Aidu2B+A5KjRoVQKoFOkWqMzsDysARpvzCeUDvvE4BdavyFCYx/05/iGQCZIIwUmNPD6grUhUFMoGmASCSO9ha898EC3S2KQwYWJJsZDRmQpYxangimwiSYA3J6e+J+v4kGrkXlkiTuexjp7YRmzriH1SjFgbKfpj5KVse6MJaXiA9VUf3/XDFOL07Tyn64QuuxMaPH5lDaLKo45/EMUYyZbYzpQQCCIOxnf2xlVGH7h7iNp9QE08YrSU4IqLbAn3pB1B9r/sMG2RVFk1AGJ3NKCZk1PANeng5a6ttP0x9UUHtgE1eImgwncmjyhbKmKvL3OMEo6sMKtHGWUoqHUuDpm4H9vXFZeluQ/FZqBBFVlT8TAkQLcsTJ6b4Oor2vBjCviHFUpVqSsEZtThmVjGnURT0yfjKw0Xw9ogro5CabLUY1DI0kGEWDuzNNugE3GMxdeHybamy/6b8WIPf+czV5PU4Hrrg8LOAs4egxcvcz34ES5oYFIwwrUjgOqQoLMYA3JxYpAHMyMgJeh5mojvjBCGAIuDthfxLMOWKobHlAgXYmB6jDajldKqo2UAfTCMOpGZjtHA8yjUaQ4EXcfqPj1NWnH2nBS0MbEypsSraT17j0O3fFBYCSgMeoLlsm1QkIJIBb5ASf8Axg3gXCPvDEF9KrEmJ3MdNrTfFhwxMuF106TU/hVaxJFxqPN0NwBMX2thFxbPutOMurJWLw1RhpbSdRWCoO5m99jtYnHyfqlsUUUfH5/ebWH9M4V2Njz+I1zXCcuBLUF0hbMvmLYa7RA1NYXJuJYHbG/KcLyoXny0neFp6wBAgai8z1g7ThNwzM5k0Q9bzCH/ABtIYalGkOAbEdTHQe+GWRzrBAEp0wOwNB47DU+k7R3tF8ZZ1OZDRYzW/wBPiPSiDquB83wunUgldLA6ldYDKe4b16zMjfB2jGQXH0BojmYykiYkYV1eMtSZlr0iqgA+ZTIZIJiXmGp9dxFje2G+nGWqLzEYW4NWDUahF0Rc15eolRQyMrobhgQQY2IPofpginOFtKqiyKaQ7tJW4Go2Jv7SYF7nGPEc3WoFX0+dSJ0sqIfMUnYooJ8xe4gECbnCxlVhYNxpxMpo8fmPFE4y0YW8N4nTrAmm1x8SGzrO2tDdZ9cMEbvjvixOXXBmRp4X5rhFJlqqyArWg1B3IEBh+Voi47DDemoxmyqASxgAST2AuT9MCT7hAHxIavwULNLzYo0gHprAkArUEM2/xCxsCLb4+4FwhailKzLWppp0rpI5ouxIiZER1vfYYGznEKRZGqpUapWGtAp06FchUEAhjpVVEzpLahF8WmR4clFBTXYC5O7HYs3cnGfgVXyFgOJqal2x4QhPJmPkiAIgCwA2HyxrfL4M8qOuAPEfFRlaBqGCxOlAbSx2+QEk/wDfGizhRcygu41JfxNnRJoKdvjNrn8o62tPrbvhBUEe/fGNAs8mAZklu5O59TN8bmpxjGzZTkbcZsYcQxrtE05WrMqekH5HeO+D6GbAufhW236D1wozNQjbvgihT1KCAb9P+MKIjRdx5lcwjzpFh0IFva2DkPS3zGF2UoeWpvzHeP2GNuSqyzKwgjv1wlx6jkMa0gIIKggyCO4IvI6jAzcOSkJpDTp/ADaPQY21qumGEkdT/L42ZinqZKqfise07fqMKWzGMQIE1eF1FoEwBBBbr9MY0KrkR6RgWkQ5jojML99j77Y3rQM9vrhlRdxllCSL9Ov83wZTTpgHI6gwBBAO1wQT6CJBw3GWJBFxIIntPUY3tHlLYK8jj/yYOrxBc9+D/hiLJ5SnWqhqNNW0NpVHXQEG5eD8TM0j5kY8y9bL0WAonTQLGFckmWdVJSZhVqFtQ2GodcG8N4JTo0/LJ84gyGZQIjbSP3JJn2gYR8e/+rWi1DzDmEFPzSQAlINLBABCMrXLe3c4z/iy4P4h9zW+bDqW+JegPP8AxKyuulYwuqU5xr4Pn0qg01dmZEQhiILKyAq0ehMdek74B4/kM7U5aLU9BFzOlj36GB6TjYTOCm9RdzEy6crkKMaqY8R4jSpHSzS8ToUFj6SBsD6xhfkslUrU1cutQg6+UEAC3T8bLJt6d8B0fB2ZMampqCbyxaNptEEm/wBL7zh3k8vUyymhTLspJOtknRUOmHRQI0gwCvUSdxjN1uTUMl9D17l+ixaZWocn36/EGy/DgXDFdOmdCEXHTVUbq8TabSd+jFctjdw3KNBd6Yps26Aggd7j127CMM6NHmWRaR8Vgfni/S5PjwW4qZ2txDJnO07ovo8NJ9B+/eALk+mG9AOdGXYlhABUcwWe1oIAOw2CiCDJGrMVSjLYgJsmnUxa8qRbm09ekbYEo5xSgKPUPISyaC1lmCSbGCZ7dMZep1+TKRt4APErwaRMQJPdQ6oKVEMq1W/FOtW6SAtNZgx/mmInqca8/V5AopKQKKtamqPFwo1EwZJEgkAXjGJrNWVmQjmPLpMeYJAdg26MTFo5T6XwLUSM2PvAVmKGE1kc+klwzAw4u53uT7Ykt8j7zyfMqUKihV6hS1/NoGk0nSrFKgXeDIlTdSsgg9rEYlaOarwAogC1lUSRuTZpMzJm5nGqtn6uUzJpxUakjayodX0DlDjVYtYjl6yLb41VuIspgNqHTmKwNoAUx8+84dm8GdJHcvzTx8EwW1PGOjG+GmJUDr1Aok9bAd/536YBZ3MEqwWbsFsog3A3Y/5owZl6IqMajXUGEXpA/F7k3+S9sGtSBkESDYg9R1BGJWU5uzS+vf5liMMHQtvfr8fvAcvkkXmVRP5jc/U3xjmsizMGp1XpNInmLKR1HlNKz7AYCyfCcxliPKqLUo6j/h4K6FZh/wBJyzE6RJ0tbeI2w9qQoJJgDrhwA21VRLFi13f/AHAcnlqoYmqadQxC1Amh4m6MJII6yCL/AIeuDSnbAYNWqeU+XTvzbsexXoLfw4PpUgAANgI7/U9ccRwehxOupHZ5nqMcLfFGcbyVpIBrrOFAIkEAF3BHZguj/dhmVxL8YzbNUepTAjLh6YqtstSFdz2nUEpgnqWwnVuFxn3KdDjL5R6HJizgi/euLai2paUvft0KnbSWIIGOmFF7Y5/9mNAlq9QqosoEGYJLlgOyiBbF7GFaZaS47XNeWvUwZR0xzX7Sc4GzNOlPLSTUe2pz++kD646Vpxyf7Qcq9POM7XWqFZDptYaSsyZIgHpv88HnNJE4K3xYtdgJk9gP52xtp1iPiJJxopEW9t+w6x88YodXNfsMZhE0RM8yJIA6kX9Dv+mHNLPItTQYFoHpH9sI67xcdP8AiMYVJZlYXDGZ/QD69McK3CDSsWsIaTcH3+mNuWzCTJAJtfEzQcgESexje0xfthrlkYFoHQHYn8Qk9LR2J64UwjRKRalNltB9MY5RtNh8Leu3/ecKqDktFjIB2P8Am9YIiOvXGedzRWnMFmJAEbnuB0n1+fTCwkJmmw5QLUfTGknUCOxA6YKSsn4juYDA4W5arCD/ACqF3nawk9SBvgYQ1U0n2qJqUz17g7XWfmMHtgkxhxCsaY1qZKsN/wAQBE26MO+LBz2xz3iWZIpgG7FlBgCTcBfcmY9cdG8rGn+n8XM3Xc1BxSwj8c8Lq1MqxolhUS/KY1L+MevQ/LFMiYzYYtyqHUrI8L/G4YTmPCM4tJ9CqWr0MsNTA2YrJKOOkAldX/bFzkMwlemtWmZRhI9OhB9Qbf8AnEP4galkMzUZWcVKw0jsokEOD3iPmMN/DXF6QWm9MFUq+Y1Sn0XQ0M9P/SIlSPgII+C+Zpc7Y22t1/ebWt065sYdOx/SUrZfGSUMMEpTcXBuCOoOxB6iOuPatO2NY5JhDHADSGBs8jaP6cSGkBlUqdviYmVHtfbGC8ZpSZJHuI+U7T+t8etVGYVkUKAY/FLR6RMHpIHadjiHPqMb4yBzH48TK0DyvEFVSoJGgTrCFy0gBgpiSZ6kyBv1wyp0mpjU662JgXgrItpkQNJF1M3gmDiW4hlquX0lFqFidUnVZZJChlsDAHqf0wbXzbVKLZlwyKTFtLdYLaj8K6yJBW0brjGcNfHUuU+5hxvKO2vTdlSdKkrbUoIsSASDYSZi++PMpxPzgWpAioqBSoWFUMsKyLMMFIAKAgkKMbMr5gqKb6ghNSnNpZWNNVHtBO8aTcm+EmW4oaNdy1NlDG9MdD3B20zPyOLsaFBxzAsHuGZ/KPUVqLh9daGF6YJAIDa2YiBAEHfaMDP4LVSQarR+HTUdbbAkNSYzboY2jBXDuKZikaruKTVXGrzGBOlYhUprIkEgAAgzGFTcVdyWZgpN7AEGbzdu/TYYW5feanLWrM6qUwNnRCOeysf0ODvLxjmMvqRl/MpH1EY2ieJngciB5alCLHYfrfGzRj7hMtRSRDKNLDsy2IwV5eOI42ieyIdxuBVnCiTJkwANyewxrTKFzqqXi4TcL7/mb1xgmYUxWNw0iivUjqR21WJPQAYYZQgqCG1Ru3yk3wO8MaMYUZBwP5zWUx8ExnwzMLXp+YjAqWYKR1CsV+sg/pjdUSJJsBuThgyCri/jN0JOeKc26ItOkxV6hu4ElKYI81l/zAEQcS3H0WllpUqKRBpDRLeYJLVQSfxBl+I79zGK3NZtKjgh45X0hY1kBZYibbEGN7AAbxAeJM6KhV1cUC1PU9AK3L/Ucs0dZuYN5J74xs2X5chPgdT6LS4PixgEUT3LP7O8voygYAjW0ydyAAASOnX+HFfSIO+Fnh/LhctRABgoGvvz8xn64y41xVMrSNWoGIEwFEkm0Aepn994xprS4xcxcpL5WI9xr5YxC/aU0NRQiVKuY7mV29Yw54P4mNSiK1SnopkSIkmIkcu7SJiBJ6C+FX2o0+XLVBcTUE+4Rh+gwnK4bGajMSFXFznVYBVNoAAA/XHybAfz/wA49qgEGdsYruo9QB++I5Zcybr/ADrhdRqlWIGwqbehj+84YMcB5TKl8zb4Aodz2gyPmTaMdHmevkRw1Agmdx/Jw04azAKwJDARIA6NaZF7GPngGoQSYMwP+euGGUWVF29IgdZIFuh9ThDdR4h1N20i5IUROkgxsBEkHb4T641Z9ioS9zqn2/n98Z5cMt9R+cGbnsMbM9SLUwy/g1ah6EAT8jb2M9ML8zpMUs8Az8MqGHoZv8rHAOcYq9Bg0FBK9ZUsGAB6xJEbRGN3EaulKSmxeoFn2UEA9DvGKKh4GOYFOpWqmmuhRoVYf3LGyH0g4fixs54ismRUFmNvDXCKRC5giXBdVE8qw7CQPzT1O3SMUenGdCiqKFUQAIA/nU7k9TONunGrjUIoEycjF2JmjRjzRgfL8ay71jQWoDUjaDBuQQGiC1tsMwuCDg9ThQjuQX2jeHBXFCoCAyMUuLNquAT0NjHqY6jCA5BaNCaVZS9NK7Kqnm56YA0n8ymG79RjrWbygqIUOxj5EEEH5EDHEOB8AzKZoGoRTSjVuxMLvphW/ETsBedu+MzVqQ+6+Jt6DKDi2VzLrgHFatBKbZhStKs1MISIANRNRMW0gOIIAiGBsZmvrY5XlONSlUVQdC5orWpsCZVwbAbqwdDpI+GY9+gcM4gnwFWVBTRkqVJBcHT8Uiz6mBIsL+mC0+p2nY8DW6SxvTvz+8UcYy6kKXDKqsGCoII76yJGkk3wgp5t6au6MgDjeYko58sKSTO5YgxIB36V3FUrMWCLyaZDaZkg2ULNyQT06dZxJZ9HpsGzKaYI5fKMEEEgrcBWW4CkR7YQw2tXiRg7hdcyg4aHdFfSdYMmrAFjcaOWD0ubxcHC3inHQqHUTrDxypGoEbuCCplp3DEntvgnhnHl8hggLaSELzYAyKdgLXsCOp3O2FnFVR3UlVYEKvwmJkQzGxeQZixveIwrKdz3toTqgqtXZmWV415oqOEc1NLLaYKnTJXoDqEkReCBbAGfyrhRWYmZhdIv6hltpBuL7HH3BtJFVQyJWVqYWodh5hZAimGKTDHVBgHpAJYVMoEUs9LfUCyVaLFxbmVmeaqaiCdKzO+m4NYYhOJxfuFiSoeXaoxNRahVj7IsASDtMe8X9SkzqsBrZUIsFqFWIHoZFuuCvDXD0ztSuVrrTiCNSQrCygqgIKybGBGx3MYY5TjxoqKdTJ0K5QlQ9SZABI0ggQVBm49es4Bj4hnGG5E6kKePtGBcxXLVKipYNTCrUEbnVJ9SJBE2nBeSya0UVJJPUmSWPUsx3OLTqFBqSrgYi6gGby7o3m0hq/8Acp/mHdP847dffdZV8QpW1U8rTfMMRpaBpSnIj+o7QB/pEk4Y8f4+mXpM4Gpo5VNgTsJPbEjmeP1MnWdz5a/eQKhpgEKXHIWgtILRIMiQdsKbMo6PcemEt2ORGPDKdMOfvbaq1PkFBVLQB8GkAHXIv874d1sjUzIirNKj/wC0Dzv6VGFkX/IsnuemJzh/imrTNVmywZ6jGoYfmZYAApqAS6qBHf0xuTxtVfRFOjQSp8NeqXKj3son0n3wKZEAr/P5mMfE7Gx/Xr8CVKUadJABpp00sAAAqjsALYn8/wAQBZVqlWJZgFVjCqo/qO0NpUKrAySIt1MLs4rngKBUVDXVaDEmmCBUswaWGqDEsIm4YxiC4vng2XajRNWFZS+sCSlbnCyL6UaDveZMQBhGoynIdo6lui064xvPZlPlqklqjU2FShWYL5cQWqU9JXX+VGi4ETpHXERxHLrSqKlT+o5IBLuNSrrUFakHfrJ6dpIw58Q50KXFKpURnTy225VDBiyHo1Ruafw80G4OOe57hHVRG5Ikn6nAYlA7MPNnINKJ33wZXNTKoCCGplqZB3hDCE+6aTj3xaFNOnRqAeVmKhpVGMjTKOaZnofMC4ivsJ4q2qtlajmYDU0bsJ1aPrcD3xc/aTIyLsBdalNh3kNaPW+LncnHUygg+W/cwehSpmjSSmjuzIoUQQirHmOButNVEA/mI64F+0zLFsizgSadRG+p0H/+sUWXrUnNOogUtUEahE6RqaJ7BrxjZx/Ieblq9MC70nA94MfrGF4v9sidf7wZwCo4IBHbGpHjfpH0tjRRqXKHY3X+4/vjOqR+mFx1za4ghT6knvgjgunVV1GJKj1gKSD63OMc3RBi3Qfthx4C4JRqU+IPXYDy6Egk3WNR1A/6go/TrgSfphDgwHMEqxGxBIk323gYYZOjbZ2BNixPfoAYG+J2hmi59ev0vv8AvhjknpfjZP8AcxY/z2jAsvENWsx9lKbAgLqBg2kkH/ad7dN8FZWsNZnZrEDa4vHWIOE+XSmYh6YPTS+g9fhJgN7Xx996K1dTIzKtQGoALQASZj4Q3p3thNR0uPBnh56SvUrpTLMxakd2RGAMGRynawn3xUeVgQ+J8poVzUhGiCFYgG8rYWIjr0v3hrQZaih0ZXU7MpBB+YxrYnXaAsyMqkud3cGFLE749zxo5YhTdt++kbx84wR404+cmqKseY4JE3gAqJjqZa3scct4tx+rmarrUfm0SLbhCCygeqzjrtYqdxpRuecG4tU8yU0hgbN1t29Zx2zI1lq00qLs6g/XcfI4/PVSouuE8w+igDveTjo3hLxd5VOnTak7BhtqGpTNztBm9rYTjG2PzEPOg5txTRnIYhFLEKJJjoo6k7Y4pxqpVqtrqU2VKOuvWp30+axDqpPtUUfJ/XHSftEzDrlUrU2YIramC7m0JqsbKdUjvHa0HUFWnSyNM1nVvJLQRqBJcgeYOqhbdYna+JtTl+qvUt0On+jcPP8AaH+HuJ0cy9R2oSV0yw0qKrB/6SsCLsTIkRNxjdwDj1TMZphUo1aimoVkKQKcgioKnakQACpFiJ3F1fEs0taumUFHyculdA5UFdZa0nqCWDR0Axr45WzWaallnreSauYqq1MAAoIQ00qxHmQp6ybwb4lVObluR+JX5XO1vu7edRaiNeimIMtKwS4YsZBWAwMGR1InVnyHHnAeaulgWM6RqIlVDbkQOh2JxPjjGWnO5kIf6R8s6QZqK5hGJJIFTUpDGDIjeLsHyeotUKtUWooNNXJEBwsszgiySbgEEttbHeQZBqEs7hM8lnqFJWHlqFIKroBAkCXQqDJMQZM7kSMD50FyalSUpBtdQKJKgqLiVIQr2JJFhN5xk3B0p1KoWoCCsIXYJ/UkajBaZ0HTMHaPQi+I8vqooiSajyWCAgEkCWciUYRJgARy7AY721Xck5A5gNeqf8OlCozivWGsiA0ah+MSYQknt8QIicPfG5psi5TKBCKchyumxcMGOqQAqzv+YjbThfxLh3kUaZUBG0EOgOr4mYMsgAzKrBAlWIO04wThLMtRNQGYLkpSfQ2mKaKLknWAPwqOpmYGHP8AR9J8Qg1gEQXwhwl81UqGo6pTpDSKdD/1CZnyxI5IEmO/zxYZOm1BTSosKiKSAWrqhW/wFXXUNO3rgTPcRfLUnRFSjqAFoQjQDqtGouTYAkwDMjbCPh3CK1VPMendjMlN/UakuCZuLYQzbjcEUOJ0rK1ZrspiB/PphxmW29v58sJOCp/VJYbzJP8AP5GKHMU8GI8yf49wWlmKRSoCbnmUwQZix6YhuK8KZK4UqTTACy6LUlR8QbUQwmfiW++Ol5uoEpMsHmB27729ZviTrZssSmZGh4EEwBcbg9sDuMNB7kVwat92zVGox5aTkhTJCq0iB7SD7gdsVr1MrVq1KiVK1KklM1M1TpkorHUFiLQGF7C/+WcSniLMUVLLuy9h9I+WJx8/CsRUYAjSVBgMtrNO9+nQjD0axyJPqSyfUs6v4pqFqjqjAAUWC0wQA0Fgpp9NlIIOy6gJ1Y5znsxUby4udMIk8gWNOx2BSJ6yD6YL4ZmVdUJYzqLKbydWmBPcGRFp1b3wXmeB5igr5nMaFJ06aYPNDTBiNKibkSYnAnu5Xjy/wVruAMJPMdR2LHcxuZ98BZgKOmGPEaah9KnYCY7wCYwuqqcBfM5EmfcqR5co4MhlMFf9J3B9cMsn4xzr0jlq1dqtMkMPM5mBUgiHN4tsZwrepqqHtO+D+H5DW5IGy736wBsJiT+uH3QqJC2blx4K4saWYpCq4WiCzaibLqRhv21QY9cdUpcbyx2zFE//AHF/5xxJcmKajzCS4sEU2X3P4m9re+McvSUmCN+w/k4Zj4XmJzWW+mJ/FeTFLM1kRgVWo2gqQRGqVgjpEfrhcK2oA7E9P3xT8a4DI1Um1HTLKZEbkmTb5YliQDpNiLX+uOdw6PmOqfMif6B+364FrIRO4B3Enaevf5428OfkiZ0z9N/74IyOTNV9jpG57+nrgOoXcCr5QqtOpELUZlv1gAr8jzfTBvD6jTZVHQ/1CveNiP3w149Q1UwogM7qUPQMptPYRIt3wszHCaiMSyKygkEhVf8AQkE4EMGHMOtsZ5eodj5fsaxM/IsceNTAViggubwfwrYS1hH0tA6Y1ZGqB/l9NNFPXYSf1xmwdyqIsubR05iRf95wKC3g6jJtxX/KZcN4VXr1DRogyQC4DEKAPhZ+g6gRfeMPk8JZ6gpajV1P1WjVKMfYtpDfX5Yo+F5ZctQFNCCzGXa8s3f/AE9AOgwRV4qAjO5hVEsYmB12v/DisDihIPj3cseZJ1PBVetXoPnqpXXyBQwZgRLjmugEiNIn4ukYX5r7Kc0Kxq/eKPloSwPPqZbkiNPKYkbkYscxxmnmssz5WqlVqLCokTIaneCDBEiRgjjPFlr5egtBiDnoCRuiEaqp9CqBh7gY6DGqKFTjHE8lXylZTVpQrqNDyQlRW5uWop32MTPQjvll8+5fUCE1SAZgADYL7k47TnONZQn7r/TqEwhoga1AI5dX4SAl+4F8co+0LwqMrVp1aIPkOdPl3PlvuFU76WiVm4II7T0GdIlz4NrnNZHN0cwIVOaRLRKkmOtwCY9T3wBxJKVBKFcqPJppopVQ0uuq1N4+GqjSG6aSOhtjPwTUFJqeWudVNqle4mWkKobuqAfphp4hy6PlqtMoSKcwG0nUBBIEHlWYtYj2GI8604vqW4MhCHaepIDIZl6WYoVcwrPlkTMqSSWgs0BmFzA0tpi2oYZ5vMZRimdDE6nDoFXSTUAlpF2ILEEwJNhhHwRH++EVTV8uoq020sZgEtpMyCpkzY9djfHTq/DkoLTOWSKIIRkmQsDlaTcNqAB76j6T3LgpbXsTmLVkv9XUistw2k9ByadWgHamjUSV0g0SeVGMGC5ALGSdR7HDrIZWzJUqauVbgmVYFzUgESoNTY3WKai2Nn9SsKhcDUjDRA+G1tAMgsDeTM/tnQYJTZmcIhY6mYoq2I1sBddTmT84ibGQbn4EryOPjJMWZnh1GWIZmcq2gkgsW1AjSPwRG1t2nrjXxdNI1sGWQQoCtpkQYF4KkEryiw7Y35qqKn4wQlIVQV1TpqMVpsjkFmB25ElidiGGEXG8y1GotKkweoF0orjy/KmB/VYDSbM3L01c046Mbg1MwkHqG5AGsNdRbGpvrZlIXSEAU3VQNRJVuY6id1wZw+rR56rOCXlmWAogRMnTyiSJ5jJJ73m0+8ooqZimEUCArCCRfUAn4wZ+IG2kYLoXU1GpuFRGNkET0MsSATa5vYQbRgsiMTZM6t11F9eg+dzBy9GqyLqDBmYsOUKJC2LTBAUiQABi5zv3RCErNWqOihS0I209WMz/ADeccbq5/M0azTqpknXpI03IA+HoOnsfnj3iuYqtUkAgQIEQACJgDoL4ccJ4EDcROs5fjjCqXGwOrb0kj1xWZfxItWulEgo+kkq0bQIuDEz03xyDhvFVWg9UTKqzAnqIgA777Y1eBPENSrxGgahBL1DqP+1tuojtjxx2T+0pLKAJ3jiGYp0KTVqhgIhJJ9P79PnjhfFuM1a7NVquDNtHQDsF9O+KH7ZfE01KWSpHVHNVVTuxtTQx1F2j2xzl11ISCSYJhZhQOsxsP1x0JxckzObjOnUpVqiA1VpAAr5j7f6T2HuMYcUqZcUtFP8AqEND1CQJiw03Jg3JMdh3wpyvDnqn+mrMw3IgAbbsbDvhsnh46AGekG/E0M567bA9LzgyVXgmdAyZFoR54HrLqZGRmSFbVoi+sDrIU3sQbxtuMOamdViDVmrQPlmIP5jB0xy8wvNu+Jzg9U5dXQE1PMKbyAunfqS0gkQTG+KnKOHq6oHl6NTPqEXEeUV3BB69hM4UWBMqTGUQDzEvFuE1qNSKika+ZW3Dg3lDsbYTccr+XTaLGIn1MjFfwXxC+XXycwor5dahZNQlqcnUmiQRA2jp3AtiV435VcNJHO5KgAjTJZtjf0xwd/tCJ4o9yU4c5v3xbeEsu6OjggNqlZIAt+ZjMA7exPyUcP8AC7qdRuo6j9bYbf8AxJF6aiLRMC9r+mKuD1EWVmWdy7Go5JBIJkjbcwPU9Plgvwy9TzkakASp5lYgSPSbfWMakzaNvbblj0n52vjPK0KVRj5bFWEgxG/b598d/acH3XGVXOCmza5Z2B1dB8R3UWmCBI3jEV4gyYK+aNwdLW3B+Bv7fMdsU9HLF2IW/Lqn0+fWfrgHOURUpOi3YrYHuCCP2wIIENgWNyZ8PmGdSTDAH6YueAFBqplXJB6Ltb4m7DcSe2EXD+C1KbTUQozAFQY+E9d9z2OLHLUCmWHqQTtLSep62xPnfxG4lmGaoAhC3LBBE9ZtadiehxlWQkNIIgT0j3aTPz2wyqVaYDecwILBkMRFrKb32H1M4Dq5g+ara71HMAADSANp6zvPcnE5FcxoNyV4ZJhS0KZ6aNiLQAtokTff0xXcB4UwBqRDEkKCPhUE62PqTyj0nE5x7h7LW5Z5nFRTO02ZY6DfFnwjNP5cvY6SAIFgLk+1va+NDEFNNIc277TNqUygLO4hQSeU2Akm/bAXh/jtHN6hR6g8rCPSSLggzgXxBxSoaThDqDAhusqQRFtt/wB8Ivsw4W9ACsxhWLBTO8kAW3AhZ98OipW5PwnQpMMxlkZKq8+nW2moBc02DE6VYSsjaRYgRgDjuTXzctlqH9LUG8sqANCVdTVb/ilbR1ZvTFRkM0AAT6gfriHz3Fm8+nVZpCMnLpHKF0+ZzAAtqK9dhbrhTmjGpzxK7hPh7K5U6qFIBovUJLO07yTMfKPphJ4vzisfLHM6uhC7jUQdOr3BPthn/wDMiVDpUi4JULN4F4HtiapcJzIDV96rVWchhAICGVPppJH07YW2bbG48FxBRy9fI1HzBY1ariZUEIk22PxQIA2AxS5LjC5mhmBVASoaJDgwA3Kw1CntqjSCDM9ogYZeD+NIKdZ8+qjynCFfiBBE0oGzEjrtbpif8TcbR6hWjHlaXcNG5H/TA2Ekg39PW62DPzcIkICB6lRwHhi/dnzDj4QZLAEEFBIKkgFZtokAC0iAME8M4vPluG5aoGpW+p5TtoaQP+2Oa+GeMVi+aprZGpz/ANTQssaYEW0qSq3tEapmAC+4HnSoAJ1AyysJGoKjqz01PN5CnyaaMbuSzdTi2RDq5YsVhwYUzzbX+MbREgLqIg/ELG2Fj8JWrWorUOuma9Rqim/LSpo9KkOmnVqlRE+sAkbxAalOSqPoBJmRAMlNBA3QfEQdwDzdMe+F+L09WWpqYMMWseVqGqYG0PRJWRYlfTCcT2SAKjXSlu7m5uFHTrp8+b4gWBd5ilSVgX0jpsAOwUARGEnH0H3p+I5a9L7yaFVoH9RgiqXTfUrtqSBuRIg3xSeHOIo9KmS4UrknfWSOXzqrLTv0M2wlzuV0UV0IQKIRsrlRIPlodTVah2WrViVUnVpWYPPDHFiAvdwWvxfK1aBV2Bq6z25gXJUgARSCqIP5jG9jhrR+7qKbI3MAHqISBoQo0j/UCA2qLhhvY4jcuyGpTUAlDLLrWDNg1vQyY794GK6hRs7MpPxJSVRdmcTCjZjIF+iz2ER9vslnSbpMfaZwEqBmqdOFVFpMgtAYHRU7iS0GSZJGJDinDq1UpUYrDU00FnElAIWY2223x27iVAVZoVLq9Ao3WwOkGe8hT7xj8/vlayMyhiNLEEAkXBg7WwzA92G8RWcAAMPMp8hwLMvlGU0mTUIBchQRqme8C0+2PeH8Gp5ZtbVElSAalRyi+oQBSWbcD2J2xQICSupiSTNmjSJgf6u/9saqRdnSgHKsJaqUZfhBNmRl1FZjmB6+mOq13c4w6gf3JadarUTWWqTNgdMkHbcE2v2PTGdYU0by3CrrYAi0bAL3jY/W0YMyWUDymplLqYcDmF737knVeOmC+NooPOBBiOXVsYue8j9cACbozj41PNRbkgaiAPopwSgltKnSSBEnfSBv2xvocOh4qGVAJMMLBRzHqYHoLnChapWkyrSdhqaQUJEdGAO9uguOmCvDDF8wCIZNO8RAsIM7XG2BKLRMarsKWMMlkdVokgajGHKUtKSto3A6m8jH1FzQrhkC6JKuGMAr1v09PXvjZnn/AMTTdW/w1WhU0sbBbGSQTZwe+J8a3zKMj1Jnite4uATEiCdUkWXtBwt4Hw+oxqrUWDIIJBHQiL9Rh9mays7KonToZR7rzEXkXEe4GHPDsi0M7C4E6R8yTHfpYDbDuVFVJy+5lrxc5/nK9dK7H/0aa23i9hA2LE/phGKpmextOLHiAWorJqJB5tX5bkgevT0xKvwqqtQpUBpkbl0cEf7dN8VY24kiPvszypn3cxbpHTYAC/e2+G+QzMOCGJsST/mM3J6379sKxwmfgr09Y/C4NP6M3KfmRgmhw7NpBNI6fzAoR/8AkGjB3GSzySSoAuAoY2k8pkEDvOBsjSVqt3mnYLP4mJ2gX/4g4P8ADecWnpLcw0aanqpbnj0Eb+mKLwzkqH3mqPuzU4fWjFuVVH4VH4tT9ex7AkxgWTcr6AMWZpBrJaSrMxN5I1bCNgBGn2Aw3FANRMG+mO8kD/mMZcdpK1RpEKSEG2yySbdzfElQ8UCjmalJ/wDpkg7/AA8swPeB+uFMCYYIAEbZ7yWQO9cJWQorU0TXM8kldJbSBLSCLgj235PJr5qeXV82mgIV7DVc6zYASYHSBGM8txpqAHk1VAqGTyqZI9SOx2wLxTxAKbFUbzMxUM9IB7mLDHuxQg8g3NfiZh5wA/Ao+szjPU3lM1jq5QItvcnf+XwuXKuyk3Jgyd574YUMrFBQLhxvHNYx/bb1xVgPYicwsgwASxgdAN+o9Pn0w1bM/wBNFFm13jbYmAT/AKf3xjwnhsVit4M3gj1BB+tsauOOKKREQ257w5/cf/tigRBHMJp8TACibR87k2ws47wsisyopOphpA3JaLe84n+HcXerW00IVVhfNIBNhcopsJMmTOOjeH1VWNZ2ZmppuxmWblBnvE/XC8nUPH3PeFcNTKK4BDO863iwv8FM/lHU7k/LBedWKFbmkJRqNAM30E7nftbC9s8Xf2MADc98HZRYDBhGoFTPrv8AQdPXETMG5MtClRxIriVZ6VEqzaQ6KbCZAiNc9idxsPmRJ8SrM1PUGlVdF1R6xt0HQYoeO5oOWBMANEb2v/YfphVwygtRvIY2crJ7aWU/2P1wzCSBzE5hZmfDeHUjTAamzgElmUnXY2KA2cQLoe1pIgsuDJFXlRKSkq4HNUq1IM0qlcsToUEKyUbFnCLG5DLJcPDVq1FQWim2n106WUA99Np7n0wFwii9B1eT5R1OhCbAg62kgqpPwzEmT3xVia158SEAqKMqs7w9auVSmJDA6QFc8qhWOkWkwFB3DEEsSpIGJyqnlVlZQqldSpImAUIg+ukmfUjte1DBqZ0yBEgAydIYSQBP6fIGYxI8dcGui2EXiZ3Cme4n9jiVztY1LsfIqAZemYFMFoFNKZEWKUiTTB9mYmfWSdp15ss2hw7BxU1hp2eILEGQW0wDIMiAZEYZ0Mm9Q6Kd2PXp3JLfhWf5Ju1yPhM00C1asQSYp+sxdusHaMD8jHzC+NRJiKWZIps7oTpPIEI1W1WaSvWIOKelxR0ZKf3ipoRVCsQtwFAYQqibgFQBPr0wbQ8KZWmJohgwMyXYn5gmIO1gN8aTwqtTqgqdIDG4IJ0sBAvcbdd/XDsWQ+YrKgH2iM3cFWqQAwinE3WYbSQLAwEJ/wB22OW1+Cu1WsyqxBrVCCoPVyenXHXcy9NsuwVNNP4ac7szHmaNwIm5uSxNrYiKedq0iylTJZmMMDufQxhWUlHJEAgOgB/eRmUzYGlmbcgx1nqCpEg3w54ZnUFZixcgoDzFzA9QRAJPRdzJwn4jlxXZWe5dy5JYauaTcAyIWB8sPszRVaVMIdSqqqInpYz3N9/bDxRNTrDbPuGZhfOjVKguwAPqx+H2P8jBmarmuysFJVO07nr6DCfiPh10/qBSyk2YbAztP4T6HbDbhvFDSy4PNKuadRREFp1jWChJVqOqNLLdQOs4B8ZP2mGrBeSIRleGljqACoLlmgAAbknoMbspxrIyQK6sRPNpYC0/CxWPY4lPE3iGtVy60RpKagSALmNgTNwDeI7YC4bw/UNIOmQSW7Hb6jAYtMKsmE+oY9CU3EOIl4JTShqBEQ/E9RvgCKAS5HxTZTqHe4py9Z6Qp6y1EqQRI3Uw6x3vEdCDOF/EHK1KVSmGXyRppqCJUHlkbXMb9hvthnw3N06VemahqedVanTVd1ppUdeUG1zdj3MfNwxhSKijkLLRMYZKgVy5qF0CKNTEqSBqMgELeAWFgJG/TGebpVaqCutYeVTZl0iQKjxCsCLVKYhvnikydCglOWfRTZmTmHxXYBSPbv3xq4p5OWpLRVCV0saambmd1PW5mT3x3OwAJHc5p0tgD1OctwOqAVVJm0jSYHpedrYqvFtRsyaC0yHYZVTWVSrFHsSCoJa157TiY8feJCAKFMlWKg1CsAwdlB39/ljL7NPB6Zwmoar0xTNmptDaotpb8O848iHbZNRPxDG21Tcmcy026g3H74b5nJ0SdKFddhAWIE3kx29cWy+VmVrUM5TVsxlSadSuFC1GU/8ATrBtydIEhpBj1wlpeEX1rVSoKlM/C4W5BvcdDHWYPfBFgO49QTGPhzh4kFrIE0knYSRH1JA+eKXhuUrqhpl2YI+kSSYBA0x6b4V0lVR5Z5Vnp10Adetz+hw1fjJy/kkwwqEoRN+UahoHoNRH0xEOTfuUseKm/wAQZMlE7qf+N/ljhvH6pbM1m6M5g+gkCMdo4pni9RxYU6ewHU/iLevT3OITwlkadelWy9dZZHMN1E7395+uG4yASYtgSok3SzZ0A6ujQOg2OGPhABXqV6oMBJA3JnaATt67euG+b8H06R53LKBKjv7/ACAwHxNIqUmUcwpldI7Ty3/Lc2tsMHYPA8zwFctL3hecXRJTSxsOsrNoPY74G4lxAUKIqBAz6wFRRN9RJaOvKNu5GFNHNHXp11TBKEqtIDUCk6VJ1tTUMqlws3kA3OBcznVXM5fWNSHV5qm4AfSFMbWIJn0x3GhRuYt3DC5eDiCMKbiwdTK6SN4kwbq28jadsION5AZpF8xVXU0kAtA/CIMgzpgn54IyuXp+ar06apqSCFkLIOwHs24J29cSvHxmncnLxpWUUWgqsh57GZM+2Gt9sACzEnhhRTEAyNRg9wCQPqL4uMrVIpnmHMRYG4gGJHzxMcCy4plS8QrRyhm99hHTvtg7iNRadJXRYBbcXtDA/OQDhWe+hCxfdcp/CVVVzALiVVST6GwB/nfDjimdQw1MgrqIN/qJ6d8Sng3iNKtry+n+oWl3mxQK1g08ulhJOxnFFX4fQ8s/0lsrOoZSPhEmbjmK8wU7i4tfExwv5li5kE5Xx0tTrMHEAsxE9d9jsbR+nfAHCc3FWewJ/eTHb0xb5/NUawcBE8vWQiC6lQLG+xMSR64n6vBERnq0mhAja0Ynlld1JvHcG/rh6OtbYl8RB3DqW/gCn5+ZNbmtSZN+UkxBjvuAe04XvQL0aVA64o1CD2IYEQxjuNv4Y7LeJKmXy6+U8ayTKtBAEhhPQmbdRptgrgmfeoXLNpDCVGolmgnUxJuSbHB48ZBJMmyANL+tl/8AEDWvJSooAX1RqYgiIkhoZgDJi02wqzeXKVFWqGVwCslwwYiPhaBBG5BiSVIHbLL8azbEaVBpal1FRcRAJvOwuOnS+FvjjNrl2o8oaKqkcuhRBMnRszWIABC2FjeVFDuIMco2rxLzgWVWnT1EEBrsQbsR3O0AmB+m+NlXO0msLGbjrf1xz6h47rs9SwqU4OmnVAUKy7D80n4SC0dfXFLV8UZlKAq1srQ8kDU3kVdTqvUqrKFJHbVtgChhh6jLNcSFOAmiTvrBuNtxGA89nHJSogADWMlbidtROx3BudvXAM0s0pr5SslZZGpJIb2KG6n9J64wy7Jq0lVQdjcE3EW+Y64JDXHmC4J5h71CrSWL2nSTYaLx2k2+ZwC9GnJhnjpyp8rxe2N+arqXNMtKRcL8XQ+3/MQcBZnJ0yxPlyOhvcCwPzGFPxfuFfA4kOfDvlQ1MwV6Q0gkdzuOnXFH4XyLfd6n3gQimwm5MWA7S0fIHbGjKV60Qyq5QaRYzM9yTAvsLY2ChKMrA+WzlwW0tciLNutunoO84eMldmAuPd4jTP8AGaYp5dHqEVahl2WYIFpeN5NgT2wur5Y1KXlo6o61mZ/koAO9+U2+ffAuaySaQhaqUW0CDFje4na8TgbL5Ci1qtaoSLKUsR6s1yNNha8Y7vUg8wjjNjifNwN11kyfLgljENqiwI+KwmPffBWSyQdSKZC1NwpvIUnVHeJGNCcNQhicxWLbiZ0+loJNvTBGQybUnWpTrc6iBppk2N2DORcEW6HfHVyqBVxbYWviNOJ+F80oaoqCNIh1KgxAg9TbeMTmXr+TmVq1A9dwSyW3qLIURaysZ+W2G7ZI1nerVq1viYgLWcCmL2VNVlAuBbAz8Ko2M14WCCzXHUQPqZnp63DeAe544PcYUPFDJkqKsstUFQioQCQ6Mt9JGk7+84N8O+IoRKldvOaiWUuq6RoqaSCwggMCpAFpwnr06TKqOzFKZby1j8xliT1Mib4yQ0KKsJAp1QUZGEhrggGZMg3kxvbe3t6z1EeeoH48ytCtmRWs8qdSqSB/lJO8AdvnHVp9mfEKFAtR+E1G1Lf4rQVEne0x1vgXI8Ho0wzCqzQLAqDbsL9f7YBzuToVVB8soymQyGDP/Oxttgvm5rxOUF77lv4kyipXbMsCfMTS0HT8AimLfm1G57emA8lxkLRcVElCseWokkDqjDeLHTAO+EWa41Uen5VWsrrESV5iB01zHzjCvTTJ5WCn0Jmem3XHd4MNQDPeNccJ0FNRgElgCAZuI7mJvODPDnH3fy6VQLUTVIJ3QiYi3QT8jvgpM0GUDWWtfYn9sTsDL5kVQsoysABYgmBMWm374EUeJ4jabl1xEqtJZqBfNZo7sVhiN+pM/IYn+H5n/GKUlpENEb/iPtI7nr3wJx/ilOvTpU1VopMWltMXAAiCZNt8JuF8QqpWUqspqM6SJiNu3rjiY+ITZh1LzxYWC0zSBMGLA+4B9OmFaZbVWDgSwAsPcAH1gnAtbjzhiaYqA30ioBYSTBEkkkfse+PMhxlxUjSS5R1BUaQCwtczIUwYt8Ix3ECpswMjqy0Iy4Tw4feXaCxsoK3NhzfqcIPENY0q+hhqI3JABXVdReYhT++DOGcRqZQVVYAs6FdYZeVgvK5WwYGbgfvE6eI0zUqsz0yG0gsSSZgWNjDWH0+eGnIN1+Ipeo34Hx74RUYHSCBH4bem5P64zySM1OzKUBqG+mSRzCSzCJJ6x1vIAKPK8PchagWV6E36ESUJm3bDKlVq0aTjy0qKQGbSOe20HrB6dDjhyDgQ9nmL+MZ+tqZOUFEgHzFgwCWhxZioYrAJ2gmwGPfDnEanmIrqr/jpqagI13gOQJFoaIPTvjbleE18wJRaJG6+arAwDPwjY/IYPy/hirTIZ6tEMTZKYImZnqDtOCbKtVPLiYyP4NlM1SrVQjNTq0qRqTca1UqBpP4tWoR0IJ3xqr+Lc04I1xrgOVBl4VUWb/lAEAdT3x0+nwBCsVKjFmVVuTChQI0HaJAMAwYviQX7N69KuG106lJWlSGAJ7Fh+H/tj3zK3JnjgcVUnctmXqu1NiaelGKgiDqEQCO57YMo8QLa6FV9LsrIpgmdQIGtunX5RizpeDctDCqza6jcxBctIi2szI/tjOj9nWVDzFViDM6jfbt8Q9vXC/lS48Y8gE5hkgz0jTKnlYw0WuRaffFBRpc6AGdB0+52b9RubTjoOd8I0DoWfLi5VSb7FdIONdHwFlJZqdRySebUqyT1IFiL9YwR1KnmCMJXiIaXFRRoHMBRVRXCkAmxiYJ/Dt2vtjVR8e0ytqWk+kE9SLi5P63xQZfwVSoVH1E1MvUI1U3UXI2m8GLQYm3vKbi/hzL0PgpE6iY7L3iBhZdGMIowFyU4jn0qO1cWLTv1I6+vUE+mHng7joKCk5lCIbUbL0Mz6Y8peCvO5grKDvE3/wBoGGVX7N3pq3kim5YWZ91NrixkbxtgiydXB2v6kxmR91qNUy9Q03QmCp3G4B6MCOhwe/ipqyS6aWMToMAta4nYz0k4ap9mJdgajlbCSDJMDcLhtk/swyy3d3eTsTAHsIxwlPJndjepE1uO5l9SUBzEQSBJvuAejR9MOOFrnTTGtK8zsBAA7AFSf1x0PhnAcvl48qmq+vUn/nDST6/XAll8CEqH3P/Z"/>
          <p:cNvSpPr>
            <a:spLocks noChangeAspect="1" noChangeArrowheads="1"/>
          </p:cNvSpPr>
          <p:nvPr/>
        </p:nvSpPr>
        <p:spPr bwMode="auto">
          <a:xfrm>
            <a:off x="155575" y="-1150938"/>
            <a:ext cx="4762500" cy="24098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 name="AutoShape 6" descr="data:image/jpeg;base64,/9j/4AAQSkZJRgABAQAAAQABAAD/2wCEAAkGBxMTEhUUExMWFhUXGB0bGBYYGBseIRofHR0aHxgdGBggICggGBslGyAfIjEhJikrLi4uHh8zODMsNygtLisBCgoKDg0OGxAQGy0lICUyLS0tLS0tLS0tLTAtLS0rLS0tLS0tLS0tLS0tLS0tLS0tLS0tLS0tLS0tLS0tLS0tLf/AABEIAKABPAMBIgACEQEDEQH/xAAcAAADAAMBAQEAAAAAAAAAAAAEBQYCAwcBAAj/xABBEAACAQIEBAQDBwIFAwIHAAABAhEDIQAEEjEFIkFRBhNhcTKBkQcUQlKhsfAjwSRicoLRM+HxQ1MVFjSDkqKy/8QAGgEAAwEBAQEAAAAAAAAAAAAAAgMEBQEABv/EAC4RAAICAQQCAQMCBQUAAAAAAAECABEDBBIhMUFREyIycQVhI4GxwfAUM5Gh0f/aAAwDAQACEQMRAD8AOUY+Ax4MCZHiyO7UiNFZDBpkgmNwykfEpH06742ia7mKovkQ8CMEUxjUMAcb4catMlS61VvTZGgyLgXIUgncNbHG6uGndRwoxlpBwjyXFK1N1p5un8bBUrU48tiRswnVTYmd7dsUCxhQaxGstGC1Mtgc0cNCMYNTwYYwCkWKuM3oA4WcSzdbL1eZHzFJlJGinz0iPzFV0uhn/UL2MXIqcboIiVPMBpu2kVFBKg9Q5gFI3uNumOfKvme+Fj0LnlakAQCQC1lBNzG8DrbGnysb+P5FPOy1WpGqidakMCGV4A2JkW1Aidu2B+A5KjRoVQKoFOkWqMzsDysARpvzCeUDvvE4BdavyFCYx/05/iGQCZIIwUmNPD6grUhUFMoGmASCSO9ha898EC3S2KQwYWJJsZDRmQpYxangimwiSYA3J6e+J+v4kGrkXlkiTuexjp7YRmzriH1SjFgbKfpj5KVse6MJaXiA9VUf3/XDFOL07Tyn64QuuxMaPH5lDaLKo45/EMUYyZbYzpQQCCIOxnf2xlVGH7h7iNp9QE08YrSU4IqLbAn3pB1B9r/sMG2RVFk1AGJ3NKCZk1PANeng5a6ttP0x9UUHtgE1eImgwncmjyhbKmKvL3OMEo6sMKtHGWUoqHUuDpm4H9vXFZeluQ/FZqBBFVlT8TAkQLcsTJ6b4Oor2vBjCviHFUpVqSsEZtThmVjGnURT0yfjKw0Xw9ogro5CabLUY1DI0kGEWDuzNNugE3GMxdeHybamy/6b8WIPf+czV5PU4Hrrg8LOAs4egxcvcz34ES5oYFIwwrUjgOqQoLMYA3JxYpAHMyMgJeh5mojvjBCGAIuDthfxLMOWKobHlAgXYmB6jDajldKqo2UAfTCMOpGZjtHA8yjUaQ4EXcfqPj1NWnH2nBS0MbEypsSraT17j0O3fFBYCSgMeoLlsm1QkIJIBb5ASf8Axg3gXCPvDEF9KrEmJ3MdNrTfFhwxMuF106TU/hVaxJFxqPN0NwBMX2thFxbPutOMurJWLw1RhpbSdRWCoO5m99jtYnHyfqlsUUUfH5/ebWH9M4V2Njz+I1zXCcuBLUF0hbMvmLYa7RA1NYXJuJYHbG/KcLyoXny0neFp6wBAgai8z1g7ThNwzM5k0Q9bzCH/ABtIYalGkOAbEdTHQe+GWRzrBAEp0wOwNB47DU+k7R3tF8ZZ1OZDRYzW/wBPiPSiDquB83wunUgldLA6ldYDKe4b16zMjfB2jGQXH0BojmYykiYkYV1eMtSZlr0iqgA+ZTIZIJiXmGp9dxFje2G+nGWqLzEYW4NWDUahF0Rc15eolRQyMrobhgQQY2IPofpginOFtKqiyKaQ7tJW4Go2Jv7SYF7nGPEc3WoFX0+dSJ0sqIfMUnYooJ8xe4gECbnCxlVhYNxpxMpo8fmPFE4y0YW8N4nTrAmm1x8SGzrO2tDdZ9cMEbvjvixOXXBmRp4X5rhFJlqqyArWg1B3IEBh+Voi47DDemoxmyqASxgAST2AuT9MCT7hAHxIavwULNLzYo0gHprAkArUEM2/xCxsCLb4+4FwhailKzLWppp0rpI5ouxIiZER1vfYYGznEKRZGqpUapWGtAp06FchUEAhjpVVEzpLahF8WmR4clFBTXYC5O7HYs3cnGfgVXyFgOJqal2x4QhPJmPkiAIgCwA2HyxrfL4M8qOuAPEfFRlaBqGCxOlAbSx2+QEk/wDfGizhRcygu41JfxNnRJoKdvjNrn8o62tPrbvhBUEe/fGNAs8mAZklu5O59TN8bmpxjGzZTkbcZsYcQxrtE05WrMqekH5HeO+D6GbAufhW236D1wozNQjbvgihT1KCAb9P+MKIjRdx5lcwjzpFh0IFva2DkPS3zGF2UoeWpvzHeP2GNuSqyzKwgjv1wlx6jkMa0gIIKggyCO4IvI6jAzcOSkJpDTp/ADaPQY21qumGEkdT/L42ZinqZKqfise07fqMKWzGMQIE1eF1FoEwBBBbr9MY0KrkR6RgWkQ5jojML99j77Y3rQM9vrhlRdxllCSL9Ov83wZTTpgHI6gwBBAO1wQT6CJBw3GWJBFxIIntPUY3tHlLYK8jj/yYOrxBc9+D/hiLJ5SnWqhqNNW0NpVHXQEG5eD8TM0j5kY8y9bL0WAonTQLGFckmWdVJSZhVqFtQ2GodcG8N4JTo0/LJ84gyGZQIjbSP3JJn2gYR8e/+rWi1DzDmEFPzSQAlINLBABCMrXLe3c4z/iy4P4h9zW+bDqW+JegPP8AxKyuulYwuqU5xr4Pn0qg01dmZEQhiILKyAq0ehMdek74B4/kM7U5aLU9BFzOlj36GB6TjYTOCm9RdzEy6crkKMaqY8R4jSpHSzS8ToUFj6SBsD6xhfkslUrU1cutQg6+UEAC3T8bLJt6d8B0fB2ZMampqCbyxaNptEEm/wBL7zh3k8vUyymhTLspJOtknRUOmHRQI0gwCvUSdxjN1uTUMl9D17l+ixaZWocn36/EGy/DgXDFdOmdCEXHTVUbq8TabSd+jFctjdw3KNBd6Yps26Aggd7j127CMM6NHmWRaR8Vgfni/S5PjwW4qZ2txDJnO07ovo8NJ9B+/eALk+mG9AOdGXYlhABUcwWe1oIAOw2CiCDJGrMVSjLYgJsmnUxa8qRbm09ekbYEo5xSgKPUPISyaC1lmCSbGCZ7dMZep1+TKRt4APErwaRMQJPdQ6oKVEMq1W/FOtW6SAtNZgx/mmInqca8/V5AopKQKKtamqPFwo1EwZJEgkAXjGJrNWVmQjmPLpMeYJAdg26MTFo5T6XwLUSM2PvAVmKGE1kc+klwzAw4u53uT7Ykt8j7zyfMqUKihV6hS1/NoGk0nSrFKgXeDIlTdSsgg9rEYlaOarwAogC1lUSRuTZpMzJm5nGqtn6uUzJpxUakjayodX0DlDjVYtYjl6yLb41VuIspgNqHTmKwNoAUx8+84dm8GdJHcvzTx8EwW1PGOjG+GmJUDr1Aok9bAd/536YBZ3MEqwWbsFsog3A3Y/5owZl6IqMajXUGEXpA/F7k3+S9sGtSBkESDYg9R1BGJWU5uzS+vf5liMMHQtvfr8fvAcvkkXmVRP5jc/U3xjmsizMGp1XpNInmLKR1HlNKz7AYCyfCcxliPKqLUo6j/h4K6FZh/wBJyzE6RJ0tbeI2w9qQoJJgDrhwA21VRLFi13f/AHAcnlqoYmqadQxC1Amh4m6MJII6yCL/AIeuDSnbAYNWqeU+XTvzbsexXoLfw4PpUgAANgI7/U9ccRwehxOupHZ5nqMcLfFGcbyVpIBrrOFAIkEAF3BHZguj/dhmVxL8YzbNUepTAjLh6YqtstSFdz2nUEpgnqWwnVuFxn3KdDjL5R6HJizgi/euLai2paUvft0KnbSWIIGOmFF7Y5/9mNAlq9QqosoEGYJLlgOyiBbF7GFaZaS47XNeWvUwZR0xzX7Sc4GzNOlPLSTUe2pz++kD646Vpxyf7Qcq9POM7XWqFZDptYaSsyZIgHpv88HnNJE4K3xYtdgJk9gP52xtp1iPiJJxopEW9t+w6x88YodXNfsMZhE0RM8yJIA6kX9Dv+mHNLPItTQYFoHpH9sI67xcdP8AiMYVJZlYXDGZ/QD69McK3CDSsWsIaTcH3+mNuWzCTJAJtfEzQcgESexje0xfthrlkYFoHQHYn8Qk9LR2J64UwjRKRalNltB9MY5RtNh8Leu3/ecKqDktFjIB2P8Am9YIiOvXGedzRWnMFmJAEbnuB0n1+fTCwkJmmw5QLUfTGknUCOxA6YKSsn4juYDA4W5arCD/ACqF3nawk9SBvgYQ1U0n2qJqUz17g7XWfmMHtgkxhxCsaY1qZKsN/wAQBE26MO+LBz2xz3iWZIpgG7FlBgCTcBfcmY9cdG8rGn+n8XM3Xc1BxSwj8c8Lq1MqxolhUS/KY1L+MevQ/LFMiYzYYtyqHUrI8L/G4YTmPCM4tJ9CqWr0MsNTA2YrJKOOkAldX/bFzkMwlemtWmZRhI9OhB9Qbf8AnEP4galkMzUZWcVKw0jsokEOD3iPmMN/DXF6QWm9MFUq+Y1Sn0XQ0M9P/SIlSPgII+C+Zpc7Y22t1/ebWt065sYdOx/SUrZfGSUMMEpTcXBuCOoOxB6iOuPatO2NY5JhDHADSGBs8jaP6cSGkBlUqdviYmVHtfbGC8ZpSZJHuI+U7T+t8etVGYVkUKAY/FLR6RMHpIHadjiHPqMb4yBzH48TK0DyvEFVSoJGgTrCFy0gBgpiSZ6kyBv1wyp0mpjU662JgXgrItpkQNJF1M3gmDiW4hlquX0lFqFidUnVZZJChlsDAHqf0wbXzbVKLZlwyKTFtLdYLaj8K6yJBW0brjGcNfHUuU+5hxvKO2vTdlSdKkrbUoIsSASDYSZi++PMpxPzgWpAioqBSoWFUMsKyLMMFIAKAgkKMbMr5gqKb6ghNSnNpZWNNVHtBO8aTcm+EmW4oaNdy1NlDG9MdD3B20zPyOLsaFBxzAsHuGZ/KPUVqLh9daGF6YJAIDa2YiBAEHfaMDP4LVSQarR+HTUdbbAkNSYzboY2jBXDuKZikaruKTVXGrzGBOlYhUprIkEgAAgzGFTcVdyWZgpN7AEGbzdu/TYYW5feanLWrM6qUwNnRCOeysf0ODvLxjmMvqRl/MpH1EY2ieJngciB5alCLHYfrfGzRj7hMtRSRDKNLDsy2IwV5eOI42ieyIdxuBVnCiTJkwANyewxrTKFzqqXi4TcL7/mb1xgmYUxWNw0iivUjqR21WJPQAYYZQgqCG1Ru3yk3wO8MaMYUZBwP5zWUx8ExnwzMLXp+YjAqWYKR1CsV+sg/pjdUSJJsBuThgyCri/jN0JOeKc26ItOkxV6hu4ElKYI81l/zAEQcS3H0WllpUqKRBpDRLeYJLVQSfxBl+I79zGK3NZtKjgh45X0hY1kBZYibbEGN7AAbxAeJM6KhV1cUC1PU9AK3L/Ucs0dZuYN5J74xs2X5chPgdT6LS4PixgEUT3LP7O8voygYAjW0ydyAAASOnX+HFfSIO+Fnh/LhctRABgoGvvz8xn64y41xVMrSNWoGIEwFEkm0Aepn994xprS4xcxcpL5WI9xr5YxC/aU0NRQiVKuY7mV29Yw54P4mNSiK1SnopkSIkmIkcu7SJiBJ6C+FX2o0+XLVBcTUE+4Rh+gwnK4bGajMSFXFznVYBVNoAAA/XHybAfz/wA49qgEGdsYruo9QB++I5Zcybr/ADrhdRqlWIGwqbehj+84YMcB5TKl8zb4Aodz2gyPmTaMdHmevkRw1Agmdx/Jw04azAKwJDARIA6NaZF7GPngGoQSYMwP+euGGUWVF29IgdZIFuh9ThDdR4h1N20i5IUROkgxsBEkHb4T641Z9ioS9zqn2/n98Z5cMt9R+cGbnsMbM9SLUwy/g1ah6EAT8jb2M9ML8zpMUs8Az8MqGHoZv8rHAOcYq9Bg0FBK9ZUsGAB6xJEbRGN3EaulKSmxeoFn2UEA9DvGKKh4GOYFOpWqmmuhRoVYf3LGyH0g4fixs54ismRUFmNvDXCKRC5giXBdVE8qw7CQPzT1O3SMUenGdCiqKFUQAIA/nU7k9TONunGrjUIoEycjF2JmjRjzRgfL8ay71jQWoDUjaDBuQQGiC1tsMwuCDg9ThQjuQX2jeHBXFCoCAyMUuLNquAT0NjHqY6jCA5BaNCaVZS9NK7Kqnm56YA0n8ymG79RjrWbygqIUOxj5EEEH5EDHEOB8AzKZoGoRTSjVuxMLvphW/ETsBedu+MzVqQ+6+Jt6DKDi2VzLrgHFatBKbZhStKs1MISIANRNRMW0gOIIAiGBsZmvrY5XlONSlUVQdC5orWpsCZVwbAbqwdDpI+GY9+gcM4gnwFWVBTRkqVJBcHT8Uiz6mBIsL+mC0+p2nY8DW6SxvTvz+8UcYy6kKXDKqsGCoII76yJGkk3wgp5t6au6MgDjeYko58sKSTO5YgxIB36V3FUrMWCLyaZDaZkg2ULNyQT06dZxJZ9HpsGzKaYI5fKMEEEgrcBWW4CkR7YQw2tXiRg7hdcyg4aHdFfSdYMmrAFjcaOWD0ubxcHC3inHQqHUTrDxypGoEbuCCplp3DEntvgnhnHl8hggLaSELzYAyKdgLXsCOp3O2FnFVR3UlVYEKvwmJkQzGxeQZixveIwrKdz3toTqgqtXZmWV415oqOEc1NLLaYKnTJXoDqEkReCBbAGfyrhRWYmZhdIv6hltpBuL7HH3BtJFVQyJWVqYWodh5hZAimGKTDHVBgHpAJYVMoEUs9LfUCyVaLFxbmVmeaqaiCdKzO+m4NYYhOJxfuFiSoeXaoxNRahVj7IsASDtMe8X9SkzqsBrZUIsFqFWIHoZFuuCvDXD0ztSuVrrTiCNSQrCygqgIKybGBGx3MYY5TjxoqKdTJ0K5QlQ9SZABI0ggQVBm49es4Bj4hnGG5E6kKePtGBcxXLVKipYNTCrUEbnVJ9SJBE2nBeSya0UVJJPUmSWPUsx3OLTqFBqSrgYi6gGby7o3m0hq/8Acp/mHdP847dffdZV8QpW1U8rTfMMRpaBpSnIj+o7QB/pEk4Y8f4+mXpM4Gpo5VNgTsJPbEjmeP1MnWdz5a/eQKhpgEKXHIWgtILRIMiQdsKbMo6PcemEt2ORGPDKdMOfvbaq1PkFBVLQB8GkAHXIv874d1sjUzIirNKj/wC0Dzv6VGFkX/IsnuemJzh/imrTNVmywZ6jGoYfmZYAApqAS6qBHf0xuTxtVfRFOjQSp8NeqXKj3son0n3wKZEAr/P5mMfE7Gx/Xr8CVKUadJABpp00sAAAqjsALYn8/wAQBZVqlWJZgFVjCqo/qO0NpUKrAySIt1MLs4rngKBUVDXVaDEmmCBUswaWGqDEsIm4YxiC4vng2XajRNWFZS+sCSlbnCyL6UaDveZMQBhGoynIdo6lui064xvPZlPlqklqjU2FShWYL5cQWqU9JXX+VGi4ETpHXERxHLrSqKlT+o5IBLuNSrrUFakHfrJ6dpIw58Q50KXFKpURnTy225VDBiyHo1Ruafw80G4OOe57hHVRG5Ikn6nAYlA7MPNnINKJ33wZXNTKoCCGplqZB3hDCE+6aTj3xaFNOnRqAeVmKhpVGMjTKOaZnofMC4ivsJ4q2qtlajmYDU0bsJ1aPrcD3xc/aTIyLsBdalNh3kNaPW+LncnHUygg+W/cwehSpmjSSmjuzIoUQQirHmOButNVEA/mI64F+0zLFsizgSadRG+p0H/+sUWXrUnNOogUtUEahE6RqaJ7BrxjZx/Ieblq9MC70nA94MfrGF4v9sidf7wZwCo4IBHbGpHjfpH0tjRRqXKHY3X+4/vjOqR+mFx1za4ghT6knvgjgunVV1GJKj1gKSD63OMc3RBi3Qfthx4C4JRqU+IPXYDy6Egk3WNR1A/6go/TrgSfphDgwHMEqxGxBIk323gYYZOjbZ2BNixPfoAYG+J2hmi59ev0vv8AvhjknpfjZP8AcxY/z2jAsvENWsx9lKbAgLqBg2kkH/ad7dN8FZWsNZnZrEDa4vHWIOE+XSmYh6YPTS+g9fhJgN7Xx996K1dTIzKtQGoALQASZj4Q3p3thNR0uPBnh56SvUrpTLMxakd2RGAMGRynawn3xUeVgQ+J8poVzUhGiCFYgG8rYWIjr0v3hrQZaih0ZXU7MpBB+YxrYnXaAsyMqkud3cGFLE749zxo5YhTdt++kbx84wR404+cmqKseY4JE3gAqJjqZa3scct4tx+rmarrUfm0SLbhCCygeqzjrtYqdxpRuecG4tU8yU0hgbN1t29Zx2zI1lq00qLs6g/XcfI4/PVSouuE8w+igDveTjo3hLxd5VOnTak7BhtqGpTNztBm9rYTjG2PzEPOg5txTRnIYhFLEKJJjoo6k7Y4pxqpVqtrqU2VKOuvWp30+axDqpPtUUfJ/XHSftEzDrlUrU2YIramC7m0JqsbKdUjvHa0HUFWnSyNM1nVvJLQRqBJcgeYOqhbdYna+JtTl+qvUt0On+jcPP8AaH+HuJ0cy9R2oSV0yw0qKrB/6SsCLsTIkRNxjdwDj1TMZphUo1aimoVkKQKcgioKnakQACpFiJ3F1fEs0taumUFHyculdA5UFdZa0nqCWDR0Axr45WzWaallnreSauYqq1MAAoIQ00qxHmQp6ybwb4lVObluR+JX5XO1vu7edRaiNeimIMtKwS4YsZBWAwMGR1InVnyHHnAeaulgWM6RqIlVDbkQOh2JxPjjGWnO5kIf6R8s6QZqK5hGJJIFTUpDGDIjeLsHyeotUKtUWooNNXJEBwsszgiySbgEEttbHeQZBqEs7hM8lnqFJWHlqFIKroBAkCXQqDJMQZM7kSMD50FyalSUpBtdQKJKgqLiVIQr2JJFhN5xk3B0p1KoWoCCsIXYJ/UkajBaZ0HTMHaPQi+I8vqooiSajyWCAgEkCWciUYRJgARy7AY721Xck5A5gNeqf8OlCozivWGsiA0ah+MSYQknt8QIicPfG5psi5TKBCKchyumxcMGOqQAqzv+YjbThfxLh3kUaZUBG0EOgOr4mYMsgAzKrBAlWIO04wThLMtRNQGYLkpSfQ2mKaKLknWAPwqOpmYGHP8AR9J8Qg1gEQXwhwl81UqGo6pTpDSKdD/1CZnyxI5IEmO/zxYZOm1BTSosKiKSAWrqhW/wFXXUNO3rgTPcRfLUnRFSjqAFoQjQDqtGouTYAkwDMjbCPh3CK1VPMendjMlN/UakuCZuLYQzbjcEUOJ0rK1ZrspiB/PphxmW29v58sJOCp/VJYbzJP8AP5GKHMU8GI8yf49wWlmKRSoCbnmUwQZix6YhuK8KZK4UqTTACy6LUlR8QbUQwmfiW++Ol5uoEpMsHmB27729ZviTrZssSmZGh4EEwBcbg9sDuMNB7kVwat92zVGox5aTkhTJCq0iB7SD7gdsVr1MrVq1KiVK1KklM1M1TpkorHUFiLQGF7C/+WcSniLMUVLLuy9h9I+WJx8/CsRUYAjSVBgMtrNO9+nQjD0axyJPqSyfUs6v4pqFqjqjAAUWC0wQA0Fgpp9NlIIOy6gJ1Y5znsxUby4udMIk8gWNOx2BSJ6yD6YL4ZmVdUJYzqLKbydWmBPcGRFp1b3wXmeB5igr5nMaFJ06aYPNDTBiNKibkSYnAnu5Xjy/wVruAMJPMdR2LHcxuZ98BZgKOmGPEaah9KnYCY7wCYwuqqcBfM5EmfcqR5co4MhlMFf9J3B9cMsn4xzr0jlq1dqtMkMPM5mBUgiHN4tsZwrepqqHtO+D+H5DW5IGy736wBsJiT+uH3QqJC2blx4K4saWYpCq4WiCzaibLqRhv21QY9cdUpcbyx2zFE//AHF/5xxJcmKajzCS4sEU2X3P4m9re+McvSUmCN+w/k4Zj4XmJzWW+mJ/FeTFLM1kRgVWo2gqQRGqVgjpEfrhcK2oA7E9P3xT8a4DI1Um1HTLKZEbkmTb5YliQDpNiLX+uOdw6PmOqfMif6B+364FrIRO4B3Enaevf5428OfkiZ0z9N/74IyOTNV9jpG57+nrgOoXcCr5QqtOpELUZlv1gAr8jzfTBvD6jTZVHQ/1CveNiP3w149Q1UwogM7qUPQMptPYRIt3wszHCaiMSyKygkEhVf8AQkE4EMGHMOtsZ5eodj5fsaxM/IsceNTAViggubwfwrYS1hH0tA6Y1ZGqB/l9NNFPXYSf1xmwdyqIsubR05iRf95wKC3g6jJtxX/KZcN4VXr1DRogyQC4DEKAPhZ+g6gRfeMPk8JZ6gpajV1P1WjVKMfYtpDfX5Yo+F5ZctQFNCCzGXa8s3f/AE9AOgwRV4qAjO5hVEsYmB12v/DisDihIPj3cseZJ1PBVetXoPnqpXXyBQwZgRLjmugEiNIn4ukYX5r7Kc0Kxq/eKPloSwPPqZbkiNPKYkbkYscxxmnmssz5WqlVqLCokTIaneCDBEiRgjjPFlr5egtBiDnoCRuiEaqp9CqBh7gY6DGqKFTjHE8lXylZTVpQrqNDyQlRW5uWop32MTPQjvll8+5fUCE1SAZgADYL7k47TnONZQn7r/TqEwhoga1AI5dX4SAl+4F8co+0LwqMrVp1aIPkOdPl3PlvuFU76WiVm4II7T0GdIlz4NrnNZHN0cwIVOaRLRKkmOtwCY9T3wBxJKVBKFcqPJppopVQ0uuq1N4+GqjSG6aSOhtjPwTUFJqeWudVNqle4mWkKobuqAfphp4hy6PlqtMoSKcwG0nUBBIEHlWYtYj2GI8604vqW4MhCHaepIDIZl6WYoVcwrPlkTMqSSWgs0BmFzA0tpi2oYZ5vMZRimdDE6nDoFXSTUAlpF2ILEEwJNhhHwRH++EVTV8uoq020sZgEtpMyCpkzY9djfHTq/DkoLTOWSKIIRkmQsDlaTcNqAB76j6T3LgpbXsTmLVkv9XUistw2k9ByadWgHamjUSV0g0SeVGMGC5ALGSdR7HDrIZWzJUqauVbgmVYFzUgESoNTY3WKai2Nn9SsKhcDUjDRA+G1tAMgsDeTM/tnQYJTZmcIhY6mYoq2I1sBddTmT84ibGQbn4EryOPjJMWZnh1GWIZmcq2gkgsW1AjSPwRG1t2nrjXxdNI1sGWQQoCtpkQYF4KkEryiw7Y35qqKn4wQlIVQV1TpqMVpsjkFmB25ElidiGGEXG8y1GotKkweoF0orjy/KmB/VYDSbM3L01c046Mbg1MwkHqG5AGsNdRbGpvrZlIXSEAU3VQNRJVuY6id1wZw+rR56rOCXlmWAogRMnTyiSJ5jJJ73m0+8ooqZimEUCArCCRfUAn4wZ+IG2kYLoXU1GpuFRGNkET0MsSATa5vYQbRgsiMTZM6t11F9eg+dzBy9GqyLqDBmYsOUKJC2LTBAUiQABi5zv3RCErNWqOihS0I209WMz/ADeccbq5/M0azTqpknXpI03IA+HoOnsfnj3iuYqtUkAgQIEQACJgDoL4ccJ4EDcROs5fjjCqXGwOrb0kj1xWZfxItWulEgo+kkq0bQIuDEz03xyDhvFVWg9UTKqzAnqIgA777Y1eBPENSrxGgahBL1DqP+1tuojtjxx2T+0pLKAJ3jiGYp0KTVqhgIhJJ9P79PnjhfFuM1a7NVquDNtHQDsF9O+KH7ZfE01KWSpHVHNVVTuxtTQx1F2j2xzl11ISCSYJhZhQOsxsP1x0JxckzObjOnUpVqiA1VpAAr5j7f6T2HuMYcUqZcUtFP8AqEND1CQJiw03Jg3JMdh3wpyvDnqn+mrMw3IgAbbsbDvhsnh46AGekG/E0M567bA9LzgyVXgmdAyZFoR54HrLqZGRmSFbVoi+sDrIU3sQbxtuMOamdViDVmrQPlmIP5jB0xy8wvNu+Jzg9U5dXQE1PMKbyAunfqS0gkQTG+KnKOHq6oHl6NTPqEXEeUV3BB69hM4UWBMqTGUQDzEvFuE1qNSKika+ZW3Dg3lDsbYTccr+XTaLGIn1MjFfwXxC+XXycwor5dahZNQlqcnUmiQRA2jp3AtiV435VcNJHO5KgAjTJZtjf0xwd/tCJ4o9yU4c5v3xbeEsu6OjggNqlZIAt+ZjMA7exPyUcP8AC7qdRuo6j9bYbf8AxJF6aiLRMC9r+mKuD1EWVmWdy7Go5JBIJkjbcwPU9Plgvwy9TzkakASp5lYgSPSbfWMakzaNvbblj0n52vjPK0KVRj5bFWEgxG/b598d/acH3XGVXOCmza5Z2B1dB8R3UWmCBI3jEV4gyYK+aNwdLW3B+Bv7fMdsU9HLF2IW/Lqn0+fWfrgHOURUpOi3YrYHuCCP2wIIENgWNyZ8PmGdSTDAH6YueAFBqplXJB6Ltb4m7DcSe2EXD+C1KbTUQozAFQY+E9d9z2OLHLUCmWHqQTtLSep62xPnfxG4lmGaoAhC3LBBE9ZtadiehxlWQkNIIgT0j3aTPz2wyqVaYDecwILBkMRFrKb32H1M4Dq5g+ara71HMAADSANp6zvPcnE5FcxoNyV4ZJhS0KZ6aNiLQAtokTff0xXcB4UwBqRDEkKCPhUE62PqTyj0nE5x7h7LW5Z5nFRTO02ZY6DfFnwjNP5cvY6SAIFgLk+1va+NDEFNNIc277TNqUygLO4hQSeU2Akm/bAXh/jtHN6hR6g8rCPSSLggzgXxBxSoaThDqDAhusqQRFtt/wB8Ivsw4W9ACsxhWLBTO8kAW3AhZ98OipW5PwnQpMMxlkZKq8+nW2moBc02DE6VYSsjaRYgRgDjuTXzctlqH9LUG8sqANCVdTVb/ilbR1ZvTFRkM0AAT6gfriHz3Fm8+nVZpCMnLpHKF0+ZzAAtqK9dhbrhTmjGpzxK7hPh7K5U6qFIBovUJLO07yTMfKPphJ4vzisfLHM6uhC7jUQdOr3BPthn/wDMiVDpUi4JULN4F4HtiapcJzIDV96rVWchhAICGVPppJH07YW2bbG48FxBRy9fI1HzBY1ariZUEIk22PxQIA2AxS5LjC5mhmBVASoaJDgwA3Kw1CntqjSCDM9ogYZeD+NIKdZ8+qjynCFfiBBE0oGzEjrtbpif8TcbR6hWjHlaXcNG5H/TA2Ekg39PW62DPzcIkICB6lRwHhi/dnzDj4QZLAEEFBIKkgFZtokAC0iAME8M4vPluG5aoGpW+p5TtoaQP+2Oa+GeMVi+aprZGpz/ANTQssaYEW0qSq3tEapmAC+4HnSoAJ1AyysJGoKjqz01PN5CnyaaMbuSzdTi2RDq5YsVhwYUzzbX+MbREgLqIg/ELG2Fj8JWrWorUOuma9Rqim/LSpo9KkOmnVqlRE+sAkbxAalOSqPoBJmRAMlNBA3QfEQdwDzdMe+F+L09WWpqYMMWseVqGqYG0PRJWRYlfTCcT2SAKjXSlu7m5uFHTrp8+b4gWBd5ilSVgX0jpsAOwUARGEnH0H3p+I5a9L7yaFVoH9RgiqXTfUrtqSBuRIg3xSeHOIo9KmS4UrknfWSOXzqrLTv0M2wlzuV0UV0IQKIRsrlRIPlodTVah2WrViVUnVpWYPPDHFiAvdwWvxfK1aBV2Bq6z25gXJUgARSCqIP5jG9jhrR+7qKbI3MAHqISBoQo0j/UCA2qLhhvY4jcuyGpTUAlDLLrWDNg1vQyY794GK6hRs7MpPxJSVRdmcTCjZjIF+iz2ER9vslnSbpMfaZwEqBmqdOFVFpMgtAYHRU7iS0GSZJGJDinDq1UpUYrDU00FnElAIWY2223x27iVAVZoVLq9Ao3WwOkGe8hT7xj8/vlayMyhiNLEEAkXBg7WwzA92G8RWcAAMPMp8hwLMvlGU0mTUIBchQRqme8C0+2PeH8Gp5ZtbVElSAalRyi+oQBSWbcD2J2xQICSupiSTNmjSJgf6u/9saqRdnSgHKsJaqUZfhBNmRl1FZjmB6+mOq13c4w6gf3JadarUTWWqTNgdMkHbcE2v2PTGdYU0by3CrrYAi0bAL3jY/W0YMyWUDymplLqYcDmF737knVeOmC+NooPOBBiOXVsYue8j9cACbozj41PNRbkgaiAPopwSgltKnSSBEnfSBv2xvocOh4qGVAJMMLBRzHqYHoLnChapWkyrSdhqaQUJEdGAO9uguOmCvDDF8wCIZNO8RAsIM7XG2BKLRMarsKWMMlkdVokgajGHKUtKSto3A6m8jH1FzQrhkC6JKuGMAr1v09PXvjZnn/AMTTdW/w1WhU0sbBbGSQTZwe+J8a3zKMj1Jnite4uATEiCdUkWXtBwt4Hw+oxqrUWDIIJBHQiL9Rh9mays7KonToZR7rzEXkXEe4GHPDsi0M7C4E6R8yTHfpYDbDuVFVJy+5lrxc5/nK9dK7H/0aa23i9hA2LE/phGKpmextOLHiAWorJqJB5tX5bkgevT0xKvwqqtQpUBpkbl0cEf7dN8VY24kiPvszypn3cxbpHTYAC/e2+G+QzMOCGJsST/mM3J6379sKxwmfgr09Y/C4NP6M3KfmRgmhw7NpBNI6fzAoR/8AkGjB3GSzySSoAuAoY2k8pkEDvOBsjSVqt3mnYLP4mJ2gX/4g4P8ADecWnpLcw0aanqpbnj0Eb+mKLwzkqH3mqPuzU4fWjFuVVH4VH4tT9ex7AkxgWTcr6AMWZpBrJaSrMxN5I1bCNgBGn2Aw3FANRMG+mO8kD/mMZcdpK1RpEKSEG2yySbdzfElQ8UCjmalJ/wDpkg7/AA8swPeB+uFMCYYIAEbZ7yWQO9cJWQorU0TXM8kldJbSBLSCLgj235PJr5qeXV82mgIV7DVc6zYASYHSBGM8txpqAHk1VAqGTyqZI9SOx2wLxTxAKbFUbzMxUM9IB7mLDHuxQg8g3NfiZh5wA/Ao+szjPU3lM1jq5QItvcnf+XwuXKuyk3Jgyd574YUMrFBQLhxvHNYx/bb1xVgPYicwsgwASxgdAN+o9Pn0w1bM/wBNFFm13jbYmAT/AKf3xjwnhsVit4M3gj1BB+tsauOOKKREQ257w5/cf/tigRBHMJp8TACibR87k2ws47wsisyopOphpA3JaLe84n+HcXerW00IVVhfNIBNhcopsJMmTOOjeH1VWNZ2ZmppuxmWblBnvE/XC8nUPH3PeFcNTKK4BDO863iwv8FM/lHU7k/LBedWKFbmkJRqNAM30E7nftbC9s8Xf2MADc98HZRYDBhGoFTPrv8AQdPXETMG5MtClRxIriVZ6VEqzaQ6KbCZAiNc9idxsPmRJ8SrM1PUGlVdF1R6xt0HQYoeO5oOWBMANEb2v/YfphVwygtRvIY2crJ7aWU/2P1wzCSBzE5hZmfDeHUjTAamzgElmUnXY2KA2cQLoe1pIgsuDJFXlRKSkq4HNUq1IM0qlcsToUEKyUbFnCLG5DLJcPDVq1FQWim2n106WUA99Np7n0wFwii9B1eT5R1OhCbAg62kgqpPwzEmT3xVia158SEAqKMqs7w9auVSmJDA6QFc8qhWOkWkwFB3DEEsSpIGJyqnlVlZQqldSpImAUIg+ukmfUjte1DBqZ0yBEgAydIYSQBP6fIGYxI8dcGui2EXiZ3Cme4n9jiVztY1LsfIqAZemYFMFoFNKZEWKUiTTB9mYmfWSdp15ss2hw7BxU1hp2eILEGQW0wDIMiAZEYZ0Mm9Q6Kd2PXp3JLfhWf5Ju1yPhM00C1asQSYp+sxdusHaMD8jHzC+NRJiKWZIps7oTpPIEI1W1WaSvWIOKelxR0ZKf3ipoRVCsQtwFAYQqibgFQBPr0wbQ8KZWmJohgwMyXYn5gmIO1gN8aTwqtTqgqdIDG4IJ0sBAvcbdd/XDsWQ+YrKgH2iM3cFWqQAwinE3WYbSQLAwEJ/wB22OW1+Cu1WsyqxBrVCCoPVyenXHXcy9NsuwVNNP4ac7szHmaNwIm5uSxNrYiKedq0iylTJZmMMDufQxhWUlHJEAgOgB/eRmUzYGlmbcgx1nqCpEg3w54ZnUFZixcgoDzFzA9QRAJPRdzJwn4jlxXZWe5dy5JYauaTcAyIWB8sPszRVaVMIdSqqqInpYz3N9/bDxRNTrDbPuGZhfOjVKguwAPqx+H2P8jBmarmuysFJVO07nr6DCfiPh10/qBSyk2YbAztP4T6HbDbhvFDSy4PNKuadRREFp1jWChJVqOqNLLdQOs4B8ZP2mGrBeSIRleGljqACoLlmgAAbknoMbspxrIyQK6sRPNpYC0/CxWPY4lPE3iGtVy60RpKagSALmNgTNwDeI7YC4bw/UNIOmQSW7Hb6jAYtMKsmE+oY9CU3EOIl4JTShqBEQ/E9RvgCKAS5HxTZTqHe4py9Z6Qp6y1EqQRI3Uw6x3vEdCDOF/EHK1KVSmGXyRppqCJUHlkbXMb9hvthnw3N06VemahqedVanTVd1ppUdeUG1zdj3MfNwxhSKijkLLRMYZKgVy5qF0CKNTEqSBqMgELeAWFgJG/TGebpVaqCutYeVTZl0iQKjxCsCLVKYhvnikydCglOWfRTZmTmHxXYBSPbv3xq4p5OWpLRVCV0saambmd1PW5mT3x3OwAJHc5p0tgD1OctwOqAVVJm0jSYHpedrYqvFtRsyaC0yHYZVTWVSrFHsSCoJa157TiY8feJCAKFMlWKg1CsAwdlB39/ljL7NPB6Zwmoar0xTNmptDaotpb8O848iHbZNRPxDG21Tcmcy026g3H74b5nJ0SdKFddhAWIE3kx29cWy+VmVrUM5TVsxlSadSuFC1GU/8ATrBtydIEhpBj1wlpeEX1rVSoKlM/C4W5BvcdDHWYPfBFgO49QTGPhzh4kFrIE0knYSRH1JA+eKXhuUrqhpl2YI+kSSYBA0x6b4V0lVR5Z5Vnp10Adetz+hw1fjJy/kkwwqEoRN+UahoHoNRH0xEOTfuUseKm/wAQZMlE7qf+N/ljhvH6pbM1m6M5g+gkCMdo4pni9RxYU6ewHU/iLevT3OITwlkadelWy9dZZHMN1E7395+uG4yASYtgSok3SzZ0A6ujQOg2OGPhABXqV6oMBJA3JnaATt67euG+b8H06R53LKBKjv7/ACAwHxNIqUmUcwpldI7Ty3/Lc2tsMHYPA8zwFctL3hecXRJTSxsOsrNoPY74G4lxAUKIqBAz6wFRRN9RJaOvKNu5GFNHNHXp11TBKEqtIDUCk6VJ1tTUMqlws3kA3OBcznVXM5fWNSHV5qm4AfSFMbWIJn0x3GhRuYt3DC5eDiCMKbiwdTK6SN4kwbq28jadsION5AZpF8xVXU0kAtA/CIMgzpgn54IyuXp+ar06apqSCFkLIOwHs24J29cSvHxmncnLxpWUUWgqsh57GZM+2Gt9sACzEnhhRTEAyNRg9wCQPqL4uMrVIpnmHMRYG4gGJHzxMcCy4plS8QrRyhm99hHTvtg7iNRadJXRYBbcXtDA/OQDhWe+hCxfdcp/CVVVzALiVVST6GwB/nfDjimdQw1MgrqIN/qJ6d8Sng3iNKtry+n+oWl3mxQK1g08ulhJOxnFFX4fQ8s/0lsrOoZSPhEmbjmK8wU7i4tfExwv5li5kE5Xx0tTrMHEAsxE9d9jsbR+nfAHCc3FWewJ/eTHb0xb5/NUawcBE8vWQiC6lQLG+xMSR64n6vBERnq0mhAja0Ynlld1JvHcG/rh6OtbYl8RB3DqW/gCn5+ZNbmtSZN+UkxBjvuAe04XvQL0aVA64o1CD2IYEQxjuNv4Y7LeJKmXy6+U8ayTKtBAEhhPQmbdRptgrgmfeoXLNpDCVGolmgnUxJuSbHB48ZBJMmyANL+tl/8AEDWvJSooAX1RqYgiIkhoZgDJi02wqzeXKVFWqGVwCslwwYiPhaBBG5BiSVIHbLL8azbEaVBpal1FRcRAJvOwuOnS+FvjjNrl2o8oaKqkcuhRBMnRszWIABC2FjeVFDuIMco2rxLzgWVWnT1EEBrsQbsR3O0AmB+m+NlXO0msLGbjrf1xz6h47rs9SwqU4OmnVAUKy7D80n4SC0dfXFLV8UZlKAq1srQ8kDU3kVdTqvUqrKFJHbVtgChhh6jLNcSFOAmiTvrBuNtxGA89nHJSogADWMlbidtROx3BudvXAM0s0pr5SslZZGpJIb2KG6n9J64wy7Jq0lVQdjcE3EW+Y64JDXHmC4J5h71CrSWL2nSTYaLx2k2+ZwC9GnJhnjpyp8rxe2N+arqXNMtKRcL8XQ+3/MQcBZnJ0yxPlyOhvcCwPzGFPxfuFfA4kOfDvlQ1MwV6Q0gkdzuOnXFH4XyLfd6n3gQimwm5MWA7S0fIHbGjKV60Qyq5QaRYzM9yTAvsLY2ChKMrA+WzlwW0tciLNutunoO84eMldmAuPd4jTP8AGaYp5dHqEVahl2WYIFpeN5NgT2wur5Y1KXlo6o61mZ/koAO9+U2+ffAuaySaQhaqUW0CDFje4na8TgbL5Ci1qtaoSLKUsR6s1yNNha8Y7vUg8wjjNjifNwN11kyfLgljENqiwI+KwmPffBWSyQdSKZC1NwpvIUnVHeJGNCcNQhicxWLbiZ0+loJNvTBGQybUnWpTrc6iBppk2N2DORcEW6HfHVyqBVxbYWviNOJ+F80oaoqCNIh1KgxAg9TbeMTmXr+TmVq1A9dwSyW3qLIURaysZ+W2G7ZI1nerVq1viYgLWcCmL2VNVlAuBbAz8Ko2M14WCCzXHUQPqZnp63DeAe544PcYUPFDJkqKsstUFQioQCQ6Mt9JGk7+84N8O+IoRKldvOaiWUuq6RoqaSCwggMCpAFpwnr06TKqOzFKZby1j8xliT1Mib4yQ0KKsJAp1QUZGEhrggGZMg3kxvbe3t6z1EeeoH48ytCtmRWs8qdSqSB/lJO8AdvnHVp9mfEKFAtR+E1G1Lf4rQVEne0x1vgXI8Ho0wzCqzQLAqDbsL9f7YBzuToVVB8soymQyGDP/Oxttgvm5rxOUF77lv4kyipXbMsCfMTS0HT8AimLfm1G57emA8lxkLRcVElCseWokkDqjDeLHTAO+EWa41Uen5VWsrrESV5iB01zHzjCvTTJ5WCn0Jmem3XHd4MNQDPeNccJ0FNRgElgCAZuI7mJvODPDnH3fy6VQLUTVIJ3QiYi3QT8jvgpM0GUDWWtfYn9sTsDL5kVQsoysABYgmBMWm374EUeJ4jabl1xEqtJZqBfNZo7sVhiN+pM/IYn+H5n/GKUlpENEb/iPtI7nr3wJx/ilOvTpU1VopMWltMXAAiCZNt8JuF8QqpWUqspqM6SJiNu3rjiY+ITZh1LzxYWC0zSBMGLA+4B9OmFaZbVWDgSwAsPcAH1gnAtbjzhiaYqA30ioBYSTBEkkkfse+PMhxlxUjSS5R1BUaQCwtczIUwYt8Ix3ECpswMjqy0Iy4Tw4feXaCxsoK3NhzfqcIPENY0q+hhqI3JABXVdReYhT++DOGcRqZQVVYAs6FdYZeVgvK5WwYGbgfvE6eI0zUqsz0yG0gsSSZgWNjDWH0+eGnIN1+Ipeo34Hx74RUYHSCBH4bem5P64zySM1OzKUBqG+mSRzCSzCJJ6x1vIAKPK8PchagWV6E36ESUJm3bDKlVq0aTjy0qKQGbSOe20HrB6dDjhyDgQ9nmL+MZ+tqZOUFEgHzFgwCWhxZioYrAJ2gmwGPfDnEanmIrqr/jpqagI13gOQJFoaIPTvjbleE18wJRaJG6+arAwDPwjY/IYPy/hirTIZ6tEMTZKYImZnqDtOCbKtVPLiYyP4NlM1SrVQjNTq0qRqTca1UqBpP4tWoR0IJ3xqr+Lc04I1xrgOVBl4VUWb/lAEAdT3x0+nwBCsVKjFmVVuTChQI0HaJAMAwYviQX7N69KuG106lJWlSGAJ7Fh+H/tj3zK3JnjgcVUnctmXqu1NiaelGKgiDqEQCO57YMo8QLa6FV9LsrIpgmdQIGtunX5RizpeDctDCqza6jcxBctIi2szI/tjOj9nWVDzFViDM6jfbt8Q9vXC/lS48Y8gE5hkgz0jTKnlYw0WuRaffFBRpc6AGdB0+52b9RubTjoOd8I0DoWfLi5VSb7FdIONdHwFlJZqdRySebUqyT1IFiL9YwR1KnmCMJXiIaXFRRoHMBRVRXCkAmxiYJ/Dt2vtjVR8e0ytqWk+kE9SLi5P63xQZfwVSoVH1E1MvUI1U3UXI2m8GLQYm3vKbi/hzL0PgpE6iY7L3iBhZdGMIowFyU4jn0qO1cWLTv1I6+vUE+mHng7joKCk5lCIbUbL0Mz6Y8peCvO5grKDvE3/wBoGGVX7N3pq3kim5YWZ91NrixkbxtgiydXB2v6kxmR91qNUy9Q03QmCp3G4B6MCOhwe/ipqyS6aWMToMAta4nYz0k4ap9mJdgajlbCSDJMDcLhtk/swyy3d3eTsTAHsIxwlPJndjepE1uO5l9SUBzEQSBJvuAejR9MOOFrnTTGtK8zsBAA7AFSf1x0PhnAcvl48qmq+vUn/nDST6/XAll8CEqH3P/Z"/>
          <p:cNvSpPr>
            <a:spLocks noChangeAspect="1" noChangeArrowheads="1"/>
          </p:cNvSpPr>
          <p:nvPr/>
        </p:nvSpPr>
        <p:spPr bwMode="auto">
          <a:xfrm>
            <a:off x="307975" y="-998538"/>
            <a:ext cx="4762500" cy="24098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 name="AutoShape 8" descr="data:image/jpeg;base64,/9j/4AAQSkZJRgABAQAAAQABAAD/2wCEAAkGBxMTEhUUExMWFhUXGB0bGBYYGBseIRofHR0aHxgdGBggICggGBslGyAfIjEhJikrLi4uHh8zODMsNygtLisBCgoKDg0OGxAQGy0lICUyLS0tLS0tLS0tLTAtLS0rLS0tLS0tLS0tLS0tLS0tLS0tLS0tLS0tLS0tLS0tLS0tLf/AABEIAKABPAMBIgACEQEDEQH/xAAcAAADAAMBAQEAAAAAAAAAAAAEBQYCAwcBAAj/xABBEAACAQIEBAQDBwIFAwIHAAABAhEDIQAEEjEFIkFRBhNhcTKBkQcUQlKhsfAjwSRicoLRM+HxQ1MVFjSDkqKy/8QAGgEAAwEBAQEAAAAAAAAAAAAAAgMEBQEABv/EAC4RAAICAQQCAQMCBQUAAAAAAAECABEDBBIhMUFREyIycQVhI4GxwfAUM5Gh0f/aAAwDAQACEQMRAD8AOUY+Ax4MCZHiyO7UiNFZDBpkgmNwykfEpH06742ia7mKovkQ8CMEUxjUMAcb4catMlS61VvTZGgyLgXIUgncNbHG6uGndRwoxlpBwjyXFK1N1p5un8bBUrU48tiRswnVTYmd7dsUCxhQaxGstGC1Mtgc0cNCMYNTwYYwCkWKuM3oA4WcSzdbL1eZHzFJlJGinz0iPzFV0uhn/UL2MXIqcboIiVPMBpu2kVFBKg9Q5gFI3uNumOfKvme+Fj0LnlakAQCQC1lBNzG8DrbGnysb+P5FPOy1WpGqidakMCGV4A2JkW1Aidu2B+A5KjRoVQKoFOkWqMzsDysARpvzCeUDvvE4BdavyFCYx/05/iGQCZIIwUmNPD6grUhUFMoGmASCSO9ha898EC3S2KQwYWJJsZDRmQpYxangimwiSYA3J6e+J+v4kGrkXlkiTuexjp7YRmzriH1SjFgbKfpj5KVse6MJaXiA9VUf3/XDFOL07Tyn64QuuxMaPH5lDaLKo45/EMUYyZbYzpQQCCIOxnf2xlVGH7h7iNp9QE08YrSU4IqLbAn3pB1B9r/sMG2RVFk1AGJ3NKCZk1PANeng5a6ttP0x9UUHtgE1eImgwncmjyhbKmKvL3OMEo6sMKtHGWUoqHUuDpm4H9vXFZeluQ/FZqBBFVlT8TAkQLcsTJ6b4Oor2vBjCviHFUpVqSsEZtThmVjGnURT0yfjKw0Xw9ogro5CabLUY1DI0kGEWDuzNNugE3GMxdeHybamy/6b8WIPf+czV5PU4Hrrg8LOAs4egxcvcz34ES5oYFIwwrUjgOqQoLMYA3JxYpAHMyMgJeh5mojvjBCGAIuDthfxLMOWKobHlAgXYmB6jDajldKqo2UAfTCMOpGZjtHA8yjUaQ4EXcfqPj1NWnH2nBS0MbEypsSraT17j0O3fFBYCSgMeoLlsm1QkIJIBb5ASf8Axg3gXCPvDEF9KrEmJ3MdNrTfFhwxMuF106TU/hVaxJFxqPN0NwBMX2thFxbPutOMurJWLw1RhpbSdRWCoO5m99jtYnHyfqlsUUUfH5/ebWH9M4V2Njz+I1zXCcuBLUF0hbMvmLYa7RA1NYXJuJYHbG/KcLyoXny0neFp6wBAgai8z1g7ThNwzM5k0Q9bzCH/ABtIYalGkOAbEdTHQe+GWRzrBAEp0wOwNB47DU+k7R3tF8ZZ1OZDRYzW/wBPiPSiDquB83wunUgldLA6ldYDKe4b16zMjfB2jGQXH0BojmYykiYkYV1eMtSZlr0iqgA+ZTIZIJiXmGp9dxFje2G+nGWqLzEYW4NWDUahF0Rc15eolRQyMrobhgQQY2IPofpginOFtKqiyKaQ7tJW4Go2Jv7SYF7nGPEc3WoFX0+dSJ0sqIfMUnYooJ8xe4gECbnCxlVhYNxpxMpo8fmPFE4y0YW8N4nTrAmm1x8SGzrO2tDdZ9cMEbvjvixOXXBmRp4X5rhFJlqqyArWg1B3IEBh+Voi47DDemoxmyqASxgAST2AuT9MCT7hAHxIavwULNLzYo0gHprAkArUEM2/xCxsCLb4+4FwhailKzLWppp0rpI5ouxIiZER1vfYYGznEKRZGqpUapWGtAp06FchUEAhjpVVEzpLahF8WmR4clFBTXYC5O7HYs3cnGfgVXyFgOJqal2x4QhPJmPkiAIgCwA2HyxrfL4M8qOuAPEfFRlaBqGCxOlAbSx2+QEk/wDfGizhRcygu41JfxNnRJoKdvjNrn8o62tPrbvhBUEe/fGNAs8mAZklu5O59TN8bmpxjGzZTkbcZsYcQxrtE05WrMqekH5HeO+D6GbAufhW236D1wozNQjbvgihT1KCAb9P+MKIjRdx5lcwjzpFh0IFva2DkPS3zGF2UoeWpvzHeP2GNuSqyzKwgjv1wlx6jkMa0gIIKggyCO4IvI6jAzcOSkJpDTp/ADaPQY21qumGEkdT/L42ZinqZKqfise07fqMKWzGMQIE1eF1FoEwBBBbr9MY0KrkR6RgWkQ5jojML99j77Y3rQM9vrhlRdxllCSL9Ov83wZTTpgHI6gwBBAO1wQT6CJBw3GWJBFxIIntPUY3tHlLYK8jj/yYOrxBc9+D/hiLJ5SnWqhqNNW0NpVHXQEG5eD8TM0j5kY8y9bL0WAonTQLGFckmWdVJSZhVqFtQ2GodcG8N4JTo0/LJ84gyGZQIjbSP3JJn2gYR8e/+rWi1DzDmEFPzSQAlINLBABCMrXLe3c4z/iy4P4h9zW+bDqW+JegPP8AxKyuulYwuqU5xr4Pn0qg01dmZEQhiILKyAq0ehMdek74B4/kM7U5aLU9BFzOlj36GB6TjYTOCm9RdzEy6crkKMaqY8R4jSpHSzS8ToUFj6SBsD6xhfkslUrU1cutQg6+UEAC3T8bLJt6d8B0fB2ZMampqCbyxaNptEEm/wBL7zh3k8vUyymhTLspJOtknRUOmHRQI0gwCvUSdxjN1uTUMl9D17l+ixaZWocn36/EGy/DgXDFdOmdCEXHTVUbq8TabSd+jFctjdw3KNBd6Yps26Aggd7j127CMM6NHmWRaR8Vgfni/S5PjwW4qZ2txDJnO07ovo8NJ9B+/eALk+mG9AOdGXYlhABUcwWe1oIAOw2CiCDJGrMVSjLYgJsmnUxa8qRbm09ekbYEo5xSgKPUPISyaC1lmCSbGCZ7dMZep1+TKRt4APErwaRMQJPdQ6oKVEMq1W/FOtW6SAtNZgx/mmInqca8/V5AopKQKKtamqPFwo1EwZJEgkAXjGJrNWVmQjmPLpMeYJAdg26MTFo5T6XwLUSM2PvAVmKGE1kc+klwzAw4u53uT7Ykt8j7zyfMqUKihV6hS1/NoGk0nSrFKgXeDIlTdSsgg9rEYlaOarwAogC1lUSRuTZpMzJm5nGqtn6uUzJpxUakjayodX0DlDjVYtYjl6yLb41VuIspgNqHTmKwNoAUx8+84dm8GdJHcvzTx8EwW1PGOjG+GmJUDr1Aok9bAd/536YBZ3MEqwWbsFsog3A3Y/5owZl6IqMajXUGEXpA/F7k3+S9sGtSBkESDYg9R1BGJWU5uzS+vf5liMMHQtvfr8fvAcvkkXmVRP5jc/U3xjmsizMGp1XpNInmLKR1HlNKz7AYCyfCcxliPKqLUo6j/h4K6FZh/wBJyzE6RJ0tbeI2w9qQoJJgDrhwA21VRLFi13f/AHAcnlqoYmqadQxC1Amh4m6MJII6yCL/AIeuDSnbAYNWqeU+XTvzbsexXoLfw4PpUgAANgI7/U9ccRwehxOupHZ5nqMcLfFGcbyVpIBrrOFAIkEAF3BHZguj/dhmVxL8YzbNUepTAjLh6YqtstSFdz2nUEpgnqWwnVuFxn3KdDjL5R6HJizgi/euLai2paUvft0KnbSWIIGOmFF7Y5/9mNAlq9QqosoEGYJLlgOyiBbF7GFaZaS47XNeWvUwZR0xzX7Sc4GzNOlPLSTUe2pz++kD646Vpxyf7Qcq9POM7XWqFZDptYaSsyZIgHpv88HnNJE4K3xYtdgJk9gP52xtp1iPiJJxopEW9t+w6x88YodXNfsMZhE0RM8yJIA6kX9Dv+mHNLPItTQYFoHpH9sI67xcdP8AiMYVJZlYXDGZ/QD69McK3CDSsWsIaTcH3+mNuWzCTJAJtfEzQcgESexje0xfthrlkYFoHQHYn8Qk9LR2J64UwjRKRalNltB9MY5RtNh8Leu3/ecKqDktFjIB2P8Am9YIiOvXGedzRWnMFmJAEbnuB0n1+fTCwkJmmw5QLUfTGknUCOxA6YKSsn4juYDA4W5arCD/ACqF3nawk9SBvgYQ1U0n2qJqUz17g7XWfmMHtgkxhxCsaY1qZKsN/wAQBE26MO+LBz2xz3iWZIpgG7FlBgCTcBfcmY9cdG8rGn+n8XM3Xc1BxSwj8c8Lq1MqxolhUS/KY1L+MevQ/LFMiYzYYtyqHUrI8L/G4YTmPCM4tJ9CqWr0MsNTA2YrJKOOkAldX/bFzkMwlemtWmZRhI9OhB9Qbf8AnEP4galkMzUZWcVKw0jsokEOD3iPmMN/DXF6QWm9MFUq+Y1Sn0XQ0M9P/SIlSPgII+C+Zpc7Y22t1/ebWt065sYdOx/SUrZfGSUMMEpTcXBuCOoOxB6iOuPatO2NY5JhDHADSGBs8jaP6cSGkBlUqdviYmVHtfbGC8ZpSZJHuI+U7T+t8etVGYVkUKAY/FLR6RMHpIHadjiHPqMb4yBzH48TK0DyvEFVSoJGgTrCFy0gBgpiSZ6kyBv1wyp0mpjU662JgXgrItpkQNJF1M3gmDiW4hlquX0lFqFidUnVZZJChlsDAHqf0wbXzbVKLZlwyKTFtLdYLaj8K6yJBW0brjGcNfHUuU+5hxvKO2vTdlSdKkrbUoIsSASDYSZi++PMpxPzgWpAioqBSoWFUMsKyLMMFIAKAgkKMbMr5gqKb6ghNSnNpZWNNVHtBO8aTcm+EmW4oaNdy1NlDG9MdD3B20zPyOLsaFBxzAsHuGZ/KPUVqLh9daGF6YJAIDa2YiBAEHfaMDP4LVSQarR+HTUdbbAkNSYzboY2jBXDuKZikaruKTVXGrzGBOlYhUprIkEgAAgzGFTcVdyWZgpN7AEGbzdu/TYYW5feanLWrM6qUwNnRCOeysf0ODvLxjmMvqRl/MpH1EY2ieJngciB5alCLHYfrfGzRj7hMtRSRDKNLDsy2IwV5eOI42ieyIdxuBVnCiTJkwANyewxrTKFzqqXi4TcL7/mb1xgmYUxWNw0iivUjqR21WJPQAYYZQgqCG1Ru3yk3wO8MaMYUZBwP5zWUx8ExnwzMLXp+YjAqWYKR1CsV+sg/pjdUSJJsBuThgyCri/jN0JOeKc26ItOkxV6hu4ElKYI81l/zAEQcS3H0WllpUqKRBpDRLeYJLVQSfxBl+I79zGK3NZtKjgh45X0hY1kBZYibbEGN7AAbxAeJM6KhV1cUC1PU9AK3L/Ucs0dZuYN5J74xs2X5chPgdT6LS4PixgEUT3LP7O8voygYAjW0ydyAAASOnX+HFfSIO+Fnh/LhctRABgoGvvz8xn64y41xVMrSNWoGIEwFEkm0Aepn994xprS4xcxcpL5WI9xr5YxC/aU0NRQiVKuY7mV29Yw54P4mNSiK1SnopkSIkmIkcu7SJiBJ6C+FX2o0+XLVBcTUE+4Rh+gwnK4bGajMSFXFznVYBVNoAAA/XHybAfz/wA49qgEGdsYruo9QB++I5Zcybr/ADrhdRqlWIGwqbehj+84YMcB5TKl8zb4Aodz2gyPmTaMdHmevkRw1Agmdx/Jw04azAKwJDARIA6NaZF7GPngGoQSYMwP+euGGUWVF29IgdZIFuh9ThDdR4h1N20i5IUROkgxsBEkHb4T641Z9ioS9zqn2/n98Z5cMt9R+cGbnsMbM9SLUwy/g1ah6EAT8jb2M9ML8zpMUs8Az8MqGHoZv8rHAOcYq9Bg0FBK9ZUsGAB6xJEbRGN3EaulKSmxeoFn2UEA9DvGKKh4GOYFOpWqmmuhRoVYf3LGyH0g4fixs54ismRUFmNvDXCKRC5giXBdVE8qw7CQPzT1O3SMUenGdCiqKFUQAIA/nU7k9TONunGrjUIoEycjF2JmjRjzRgfL8ay71jQWoDUjaDBuQQGiC1tsMwuCDg9ThQjuQX2jeHBXFCoCAyMUuLNquAT0NjHqY6jCA5BaNCaVZS9NK7Kqnm56YA0n8ymG79RjrWbygqIUOxj5EEEH5EDHEOB8AzKZoGoRTSjVuxMLvphW/ETsBedu+MzVqQ+6+Jt6DKDi2VzLrgHFatBKbZhStKs1MISIANRNRMW0gOIIAiGBsZmvrY5XlONSlUVQdC5orWpsCZVwbAbqwdDpI+GY9+gcM4gnwFWVBTRkqVJBcHT8Uiz6mBIsL+mC0+p2nY8DW6SxvTvz+8UcYy6kKXDKqsGCoII76yJGkk3wgp5t6au6MgDjeYko58sKSTO5YgxIB36V3FUrMWCLyaZDaZkg2ULNyQT06dZxJZ9HpsGzKaYI5fKMEEEgrcBWW4CkR7YQw2tXiRg7hdcyg4aHdFfSdYMmrAFjcaOWD0ubxcHC3inHQqHUTrDxypGoEbuCCplp3DEntvgnhnHl8hggLaSELzYAyKdgLXsCOp3O2FnFVR3UlVYEKvwmJkQzGxeQZixveIwrKdz3toTqgqtXZmWV415oqOEc1NLLaYKnTJXoDqEkReCBbAGfyrhRWYmZhdIv6hltpBuL7HH3BtJFVQyJWVqYWodh5hZAimGKTDHVBgHpAJYVMoEUs9LfUCyVaLFxbmVmeaqaiCdKzO+m4NYYhOJxfuFiSoeXaoxNRahVj7IsASDtMe8X9SkzqsBrZUIsFqFWIHoZFuuCvDXD0ztSuVrrTiCNSQrCygqgIKybGBGx3MYY5TjxoqKdTJ0K5QlQ9SZABI0ggQVBm49es4Bj4hnGG5E6kKePtGBcxXLVKipYNTCrUEbnVJ9SJBE2nBeSya0UVJJPUmSWPUsx3OLTqFBqSrgYi6gGby7o3m0hq/8Acp/mHdP847dffdZV8QpW1U8rTfMMRpaBpSnIj+o7QB/pEk4Y8f4+mXpM4Gpo5VNgTsJPbEjmeP1MnWdz5a/eQKhpgEKXHIWgtILRIMiQdsKbMo6PcemEt2ORGPDKdMOfvbaq1PkFBVLQB8GkAHXIv874d1sjUzIirNKj/wC0Dzv6VGFkX/IsnuemJzh/imrTNVmywZ6jGoYfmZYAApqAS6qBHf0xuTxtVfRFOjQSp8NeqXKj3son0n3wKZEAr/P5mMfE7Gx/Xr8CVKUadJABpp00sAAAqjsALYn8/wAQBZVqlWJZgFVjCqo/qO0NpUKrAySIt1MLs4rngKBUVDXVaDEmmCBUswaWGqDEsIm4YxiC4vng2XajRNWFZS+sCSlbnCyL6UaDveZMQBhGoynIdo6lui064xvPZlPlqklqjU2FShWYL5cQWqU9JXX+VGi4ETpHXERxHLrSqKlT+o5IBLuNSrrUFakHfrJ6dpIw58Q50KXFKpURnTy225VDBiyHo1Ruafw80G4OOe57hHVRG5Ikn6nAYlA7MPNnINKJ33wZXNTKoCCGplqZB3hDCE+6aTj3xaFNOnRqAeVmKhpVGMjTKOaZnofMC4ivsJ4q2qtlajmYDU0bsJ1aPrcD3xc/aTIyLsBdalNh3kNaPW+LncnHUygg+W/cwehSpmjSSmjuzIoUQQirHmOButNVEA/mI64F+0zLFsizgSadRG+p0H/+sUWXrUnNOogUtUEahE6RqaJ7BrxjZx/Ieblq9MC70nA94MfrGF4v9sidf7wZwCo4IBHbGpHjfpH0tjRRqXKHY3X+4/vjOqR+mFx1za4ghT6knvgjgunVV1GJKj1gKSD63OMc3RBi3Qfthx4C4JRqU+IPXYDy6Egk3WNR1A/6go/TrgSfphDgwHMEqxGxBIk323gYYZOjbZ2BNixPfoAYG+J2hmi59ev0vv8AvhjknpfjZP8AcxY/z2jAsvENWsx9lKbAgLqBg2kkH/ad7dN8FZWsNZnZrEDa4vHWIOE+XSmYh6YPTS+g9fhJgN7Xx996K1dTIzKtQGoALQASZj4Q3p3thNR0uPBnh56SvUrpTLMxakd2RGAMGRynawn3xUeVgQ+J8poVzUhGiCFYgG8rYWIjr0v3hrQZaih0ZXU7MpBB+YxrYnXaAsyMqkud3cGFLE749zxo5YhTdt++kbx84wR404+cmqKseY4JE3gAqJjqZa3scct4tx+rmarrUfm0SLbhCCygeqzjrtYqdxpRuecG4tU8yU0hgbN1t29Zx2zI1lq00qLs6g/XcfI4/PVSouuE8w+igDveTjo3hLxd5VOnTak7BhtqGpTNztBm9rYTjG2PzEPOg5txTRnIYhFLEKJJjoo6k7Y4pxqpVqtrqU2VKOuvWp30+axDqpPtUUfJ/XHSftEzDrlUrU2YIramC7m0JqsbKdUjvHa0HUFWnSyNM1nVvJLQRqBJcgeYOqhbdYna+JtTl+qvUt0On+jcPP8AaH+HuJ0cy9R2oSV0yw0qKrB/6SsCLsTIkRNxjdwDj1TMZphUo1aimoVkKQKcgioKnakQACpFiJ3F1fEs0taumUFHyculdA5UFdZa0nqCWDR0Axr45WzWaallnreSauYqq1MAAoIQ00qxHmQp6ybwb4lVObluR+JX5XO1vu7edRaiNeimIMtKwS4YsZBWAwMGR1InVnyHHnAeaulgWM6RqIlVDbkQOh2JxPjjGWnO5kIf6R8s6QZqK5hGJJIFTUpDGDIjeLsHyeotUKtUWooNNXJEBwsszgiySbgEEttbHeQZBqEs7hM8lnqFJWHlqFIKroBAkCXQqDJMQZM7kSMD50FyalSUpBtdQKJKgqLiVIQr2JJFhN5xk3B0p1KoWoCCsIXYJ/UkajBaZ0HTMHaPQi+I8vqooiSajyWCAgEkCWciUYRJgARy7AY721Xck5A5gNeqf8OlCozivWGsiA0ah+MSYQknt8QIicPfG5psi5TKBCKchyumxcMGOqQAqzv+YjbThfxLh3kUaZUBG0EOgOr4mYMsgAzKrBAlWIO04wThLMtRNQGYLkpSfQ2mKaKLknWAPwqOpmYGHP8AR9J8Qg1gEQXwhwl81UqGo6pTpDSKdD/1CZnyxI5IEmO/zxYZOm1BTSosKiKSAWrqhW/wFXXUNO3rgTPcRfLUnRFSjqAFoQjQDqtGouTYAkwDMjbCPh3CK1VPMendjMlN/UakuCZuLYQzbjcEUOJ0rK1ZrspiB/PphxmW29v58sJOCp/VJYbzJP8AP5GKHMU8GI8yf49wWlmKRSoCbnmUwQZix6YhuK8KZK4UqTTACy6LUlR8QbUQwmfiW++Ol5uoEpMsHmB27729ZviTrZssSmZGh4EEwBcbg9sDuMNB7kVwat92zVGox5aTkhTJCq0iB7SD7gdsVr1MrVq1KiVK1KklM1M1TpkorHUFiLQGF7C/+WcSniLMUVLLuy9h9I+WJx8/CsRUYAjSVBgMtrNO9+nQjD0axyJPqSyfUs6v4pqFqjqjAAUWC0wQA0Fgpp9NlIIOy6gJ1Y5znsxUby4udMIk8gWNOx2BSJ6yD6YL4ZmVdUJYzqLKbydWmBPcGRFp1b3wXmeB5igr5nMaFJ06aYPNDTBiNKibkSYnAnu5Xjy/wVruAMJPMdR2LHcxuZ98BZgKOmGPEaah9KnYCY7wCYwuqqcBfM5EmfcqR5co4MhlMFf9J3B9cMsn4xzr0jlq1dqtMkMPM5mBUgiHN4tsZwrepqqHtO+D+H5DW5IGy736wBsJiT+uH3QqJC2blx4K4saWYpCq4WiCzaibLqRhv21QY9cdUpcbyx2zFE//AHF/5xxJcmKajzCS4sEU2X3P4m9re+McvSUmCN+w/k4Zj4XmJzWW+mJ/FeTFLM1kRgVWo2gqQRGqVgjpEfrhcK2oA7E9P3xT8a4DI1Um1HTLKZEbkmTb5YliQDpNiLX+uOdw6PmOqfMif6B+364FrIRO4B3Enaevf5428OfkiZ0z9N/74IyOTNV9jpG57+nrgOoXcCr5QqtOpELUZlv1gAr8jzfTBvD6jTZVHQ/1CveNiP3w149Q1UwogM7qUPQMptPYRIt3wszHCaiMSyKygkEhVf8AQkE4EMGHMOtsZ5eodj5fsaxM/IsceNTAViggubwfwrYS1hH0tA6Y1ZGqB/l9NNFPXYSf1xmwdyqIsubR05iRf95wKC3g6jJtxX/KZcN4VXr1DRogyQC4DEKAPhZ+g6gRfeMPk8JZ6gpajV1P1WjVKMfYtpDfX5Yo+F5ZctQFNCCzGXa8s3f/AE9AOgwRV4qAjO5hVEsYmB12v/DisDihIPj3cseZJ1PBVetXoPnqpXXyBQwZgRLjmugEiNIn4ukYX5r7Kc0Kxq/eKPloSwPPqZbkiNPKYkbkYscxxmnmssz5WqlVqLCokTIaneCDBEiRgjjPFlr5egtBiDnoCRuiEaqp9CqBh7gY6DGqKFTjHE8lXylZTVpQrqNDyQlRW5uWop32MTPQjvll8+5fUCE1SAZgADYL7k47TnONZQn7r/TqEwhoga1AI5dX4SAl+4F8co+0LwqMrVp1aIPkOdPl3PlvuFU76WiVm4II7T0GdIlz4NrnNZHN0cwIVOaRLRKkmOtwCY9T3wBxJKVBKFcqPJppopVQ0uuq1N4+GqjSG6aSOhtjPwTUFJqeWudVNqle4mWkKobuqAfphp4hy6PlqtMoSKcwG0nUBBIEHlWYtYj2GI8604vqW4MhCHaepIDIZl6WYoVcwrPlkTMqSSWgs0BmFzA0tpi2oYZ5vMZRimdDE6nDoFXSTUAlpF2ILEEwJNhhHwRH++EVTV8uoq020sZgEtpMyCpkzY9djfHTq/DkoLTOWSKIIRkmQsDlaTcNqAB76j6T3LgpbXsTmLVkv9XUistw2k9ByadWgHamjUSV0g0SeVGMGC5ALGSdR7HDrIZWzJUqauVbgmVYFzUgESoNTY3WKai2Nn9SsKhcDUjDRA+G1tAMgsDeTM/tnQYJTZmcIhY6mYoq2I1sBddTmT84ibGQbn4EryOPjJMWZnh1GWIZmcq2gkgsW1AjSPwRG1t2nrjXxdNI1sGWQQoCtpkQYF4KkEryiw7Y35qqKn4wQlIVQV1TpqMVpsjkFmB25ElidiGGEXG8y1GotKkweoF0orjy/KmB/VYDSbM3L01c046Mbg1MwkHqG5AGsNdRbGpvrZlIXSEAU3VQNRJVuY6id1wZw+rR56rOCXlmWAogRMnTyiSJ5jJJ73m0+8ooqZimEUCArCCRfUAn4wZ+IG2kYLoXU1GpuFRGNkET0MsSATa5vYQbRgsiMTZM6t11F9eg+dzBy9GqyLqDBmYsOUKJC2LTBAUiQABi5zv3RCErNWqOihS0I209WMz/ADeccbq5/M0azTqpknXpI03IA+HoOnsfnj3iuYqtUkAgQIEQACJgDoL4ccJ4EDcROs5fjjCqXGwOrb0kj1xWZfxItWulEgo+kkq0bQIuDEz03xyDhvFVWg9UTKqzAnqIgA777Y1eBPENSrxGgahBL1DqP+1tuojtjxx2T+0pLKAJ3jiGYp0KTVqhgIhJJ9P79PnjhfFuM1a7NVquDNtHQDsF9O+KH7ZfE01KWSpHVHNVVTuxtTQx1F2j2xzl11ISCSYJhZhQOsxsP1x0JxckzObjOnUpVqiA1VpAAr5j7f6T2HuMYcUqZcUtFP8AqEND1CQJiw03Jg3JMdh3wpyvDnqn+mrMw3IgAbbsbDvhsnh46AGekG/E0M567bA9LzgyVXgmdAyZFoR54HrLqZGRmSFbVoi+sDrIU3sQbxtuMOamdViDVmrQPlmIP5jB0xy8wvNu+Jzg9U5dXQE1PMKbyAunfqS0gkQTG+KnKOHq6oHl6NTPqEXEeUV3BB69hM4UWBMqTGUQDzEvFuE1qNSKika+ZW3Dg3lDsbYTccr+XTaLGIn1MjFfwXxC+XXycwor5dahZNQlqcnUmiQRA2jp3AtiV435VcNJHO5KgAjTJZtjf0xwd/tCJ4o9yU4c5v3xbeEsu6OjggNqlZIAt+ZjMA7exPyUcP8AC7qdRuo6j9bYbf8AxJF6aiLRMC9r+mKuD1EWVmWdy7Go5JBIJkjbcwPU9Plgvwy9TzkakASp5lYgSPSbfWMakzaNvbblj0n52vjPK0KVRj5bFWEgxG/b598d/acH3XGVXOCmza5Z2B1dB8R3UWmCBI3jEV4gyYK+aNwdLW3B+Bv7fMdsU9HLF2IW/Lqn0+fWfrgHOURUpOi3YrYHuCCP2wIIENgWNyZ8PmGdSTDAH6YueAFBqplXJB6Ltb4m7DcSe2EXD+C1KbTUQozAFQY+E9d9z2OLHLUCmWHqQTtLSep62xPnfxG4lmGaoAhC3LBBE9ZtadiehxlWQkNIIgT0j3aTPz2wyqVaYDecwILBkMRFrKb32H1M4Dq5g+ara71HMAADSANp6zvPcnE5FcxoNyV4ZJhS0KZ6aNiLQAtokTff0xXcB4UwBqRDEkKCPhUE62PqTyj0nE5x7h7LW5Z5nFRTO02ZY6DfFnwjNP5cvY6SAIFgLk+1va+NDEFNNIc277TNqUygLO4hQSeU2Akm/bAXh/jtHN6hR6g8rCPSSLggzgXxBxSoaThDqDAhusqQRFtt/wB8Ivsw4W9ACsxhWLBTO8kAW3AhZ98OipW5PwnQpMMxlkZKq8+nW2moBc02DE6VYSsjaRYgRgDjuTXzctlqH9LUG8sqANCVdTVb/ilbR1ZvTFRkM0AAT6gfriHz3Fm8+nVZpCMnLpHKF0+ZzAAtqK9dhbrhTmjGpzxK7hPh7K5U6qFIBovUJLO07yTMfKPphJ4vzisfLHM6uhC7jUQdOr3BPthn/wDMiVDpUi4JULN4F4HtiapcJzIDV96rVWchhAICGVPppJH07YW2bbG48FxBRy9fI1HzBY1ariZUEIk22PxQIA2AxS5LjC5mhmBVASoaJDgwA3Kw1CntqjSCDM9ogYZeD+NIKdZ8+qjynCFfiBBE0oGzEjrtbpif8TcbR6hWjHlaXcNG5H/TA2Ekg39PW62DPzcIkICB6lRwHhi/dnzDj4QZLAEEFBIKkgFZtokAC0iAME8M4vPluG5aoGpW+p5TtoaQP+2Oa+GeMVi+aprZGpz/ANTQssaYEW0qSq3tEapmAC+4HnSoAJ1AyysJGoKjqz01PN5CnyaaMbuSzdTi2RDq5YsVhwYUzzbX+MbREgLqIg/ELG2Fj8JWrWorUOuma9Rqim/LSpo9KkOmnVqlRE+sAkbxAalOSqPoBJmRAMlNBA3QfEQdwDzdMe+F+L09WWpqYMMWseVqGqYG0PRJWRYlfTCcT2SAKjXSlu7m5uFHTrp8+b4gWBd5ilSVgX0jpsAOwUARGEnH0H3p+I5a9L7yaFVoH9RgiqXTfUrtqSBuRIg3xSeHOIo9KmS4UrknfWSOXzqrLTv0M2wlzuV0UV0IQKIRsrlRIPlodTVah2WrViVUnVpWYPPDHFiAvdwWvxfK1aBV2Bq6z25gXJUgARSCqIP5jG9jhrR+7qKbI3MAHqISBoQo0j/UCA2qLhhvY4jcuyGpTUAlDLLrWDNg1vQyY794GK6hRs7MpPxJSVRdmcTCjZjIF+iz2ER9vslnSbpMfaZwEqBmqdOFVFpMgtAYHRU7iS0GSZJGJDinDq1UpUYrDU00FnElAIWY2223x27iVAVZoVLq9Ao3WwOkGe8hT7xj8/vlayMyhiNLEEAkXBg7WwzA92G8RWcAAMPMp8hwLMvlGU0mTUIBchQRqme8C0+2PeH8Gp5ZtbVElSAalRyi+oQBSWbcD2J2xQICSupiSTNmjSJgf6u/9saqRdnSgHKsJaqUZfhBNmRl1FZjmB6+mOq13c4w6gf3JadarUTWWqTNgdMkHbcE2v2PTGdYU0by3CrrYAi0bAL3jY/W0YMyWUDymplLqYcDmF737knVeOmC+NooPOBBiOXVsYue8j9cACbozj41PNRbkgaiAPopwSgltKnSSBEnfSBv2xvocOh4qGVAJMMLBRzHqYHoLnChapWkyrSdhqaQUJEdGAO9uguOmCvDDF8wCIZNO8RAsIM7XG2BKLRMarsKWMMlkdVokgajGHKUtKSto3A6m8jH1FzQrhkC6JKuGMAr1v09PXvjZnn/AMTTdW/w1WhU0sbBbGSQTZwe+J8a3zKMj1Jnite4uATEiCdUkWXtBwt4Hw+oxqrUWDIIJBHQiL9Rh9mays7KonToZR7rzEXkXEe4GHPDsi0M7C4E6R8yTHfpYDbDuVFVJy+5lrxc5/nK9dK7H/0aa23i9hA2LE/phGKpmextOLHiAWorJqJB5tX5bkgevT0xKvwqqtQpUBpkbl0cEf7dN8VY24kiPvszypn3cxbpHTYAC/e2+G+QzMOCGJsST/mM3J6379sKxwmfgr09Y/C4NP6M3KfmRgmhw7NpBNI6fzAoR/8AkGjB3GSzySSoAuAoY2k8pkEDvOBsjSVqt3mnYLP4mJ2gX/4g4P8ADecWnpLcw0aanqpbnj0Eb+mKLwzkqH3mqPuzU4fWjFuVVH4VH4tT9ex7AkxgWTcr6AMWZpBrJaSrMxN5I1bCNgBGn2Aw3FANRMG+mO8kD/mMZcdpK1RpEKSEG2yySbdzfElQ8UCjmalJ/wDpkg7/AA8swPeB+uFMCYYIAEbZ7yWQO9cJWQorU0TXM8kldJbSBLSCLgj235PJr5qeXV82mgIV7DVc6zYASYHSBGM8txpqAHk1VAqGTyqZI9SOx2wLxTxAKbFUbzMxUM9IB7mLDHuxQg8g3NfiZh5wA/Ao+szjPU3lM1jq5QItvcnf+XwuXKuyk3Jgyd574YUMrFBQLhxvHNYx/bb1xVgPYicwsgwASxgdAN+o9Pn0w1bM/wBNFFm13jbYmAT/AKf3xjwnhsVit4M3gj1BB+tsauOOKKREQ257w5/cf/tigRBHMJp8TACibR87k2ws47wsisyopOphpA3JaLe84n+HcXerW00IVVhfNIBNhcopsJMmTOOjeH1VWNZ2ZmppuxmWblBnvE/XC8nUPH3PeFcNTKK4BDO863iwv8FM/lHU7k/LBedWKFbmkJRqNAM30E7nftbC9s8Xf2MADc98HZRYDBhGoFTPrv8AQdPXETMG5MtClRxIriVZ6VEqzaQ6KbCZAiNc9idxsPmRJ8SrM1PUGlVdF1R6xt0HQYoeO5oOWBMANEb2v/YfphVwygtRvIY2crJ7aWU/2P1wzCSBzE5hZmfDeHUjTAamzgElmUnXY2KA2cQLoe1pIgsuDJFXlRKSkq4HNUq1IM0qlcsToUEKyUbFnCLG5DLJcPDVq1FQWim2n106WUA99Np7n0wFwii9B1eT5R1OhCbAg62kgqpPwzEmT3xVia158SEAqKMqs7w9auVSmJDA6QFc8qhWOkWkwFB3DEEsSpIGJyqnlVlZQqldSpImAUIg+ukmfUjte1DBqZ0yBEgAydIYSQBP6fIGYxI8dcGui2EXiZ3Cme4n9jiVztY1LsfIqAZemYFMFoFNKZEWKUiTTB9mYmfWSdp15ss2hw7BxU1hp2eILEGQW0wDIMiAZEYZ0Mm9Q6Kd2PXp3JLfhWf5Ju1yPhM00C1asQSYp+sxdusHaMD8jHzC+NRJiKWZIps7oTpPIEI1W1WaSvWIOKelxR0ZKf3ipoRVCsQtwFAYQqibgFQBPr0wbQ8KZWmJohgwMyXYn5gmIO1gN8aTwqtTqgqdIDG4IJ0sBAvcbdd/XDsWQ+YrKgH2iM3cFWqQAwinE3WYbSQLAwEJ/wB22OW1+Cu1WsyqxBrVCCoPVyenXHXcy9NsuwVNNP4ac7szHmaNwIm5uSxNrYiKedq0iylTJZmMMDufQxhWUlHJEAgOgB/eRmUzYGlmbcgx1nqCpEg3w54ZnUFZixcgoDzFzA9QRAJPRdzJwn4jlxXZWe5dy5JYauaTcAyIWB8sPszRVaVMIdSqqqInpYz3N9/bDxRNTrDbPuGZhfOjVKguwAPqx+H2P8jBmarmuysFJVO07nr6DCfiPh10/qBSyk2YbAztP4T6HbDbhvFDSy4PNKuadRREFp1jWChJVqOqNLLdQOs4B8ZP2mGrBeSIRleGljqACoLlmgAAbknoMbspxrIyQK6sRPNpYC0/CxWPY4lPE3iGtVy60RpKagSALmNgTNwDeI7YC4bw/UNIOmQSW7Hb6jAYtMKsmE+oY9CU3EOIl4JTShqBEQ/E9RvgCKAS5HxTZTqHe4py9Z6Qp6y1EqQRI3Uw6x3vEdCDOF/EHK1KVSmGXyRppqCJUHlkbXMb9hvthnw3N06VemahqedVanTVd1ppUdeUG1zdj3MfNwxhSKijkLLRMYZKgVy5qF0CKNTEqSBqMgELeAWFgJG/TGebpVaqCutYeVTZl0iQKjxCsCLVKYhvnikydCglOWfRTZmTmHxXYBSPbv3xq4p5OWpLRVCV0saambmd1PW5mT3x3OwAJHc5p0tgD1OctwOqAVVJm0jSYHpedrYqvFtRsyaC0yHYZVTWVSrFHsSCoJa157TiY8feJCAKFMlWKg1CsAwdlB39/ljL7NPB6Zwmoar0xTNmptDaotpb8O848iHbZNRPxDG21Tcmcy026g3H74b5nJ0SdKFddhAWIE3kx29cWy+VmVrUM5TVsxlSadSuFC1GU/8ATrBtydIEhpBj1wlpeEX1rVSoKlM/C4W5BvcdDHWYPfBFgO49QTGPhzh4kFrIE0knYSRH1JA+eKXhuUrqhpl2YI+kSSYBA0x6b4V0lVR5Z5Vnp10Adetz+hw1fjJy/kkwwqEoRN+UahoHoNRH0xEOTfuUseKm/wAQZMlE7qf+N/ljhvH6pbM1m6M5g+gkCMdo4pni9RxYU6ewHU/iLevT3OITwlkadelWy9dZZHMN1E7395+uG4yASYtgSok3SzZ0A6ujQOg2OGPhABXqV6oMBJA3JnaATt67euG+b8H06R53LKBKjv7/ACAwHxNIqUmUcwpldI7Ty3/Lc2tsMHYPA8zwFctL3hecXRJTSxsOsrNoPY74G4lxAUKIqBAz6wFRRN9RJaOvKNu5GFNHNHXp11TBKEqtIDUCk6VJ1tTUMqlws3kA3OBcznVXM5fWNSHV5qm4AfSFMbWIJn0x3GhRuYt3DC5eDiCMKbiwdTK6SN4kwbq28jadsION5AZpF8xVXU0kAtA/CIMgzpgn54IyuXp+ar06apqSCFkLIOwHs24J29cSvHxmncnLxpWUUWgqsh57GZM+2Gt9sACzEnhhRTEAyNRg9wCQPqL4uMrVIpnmHMRYG4gGJHzxMcCy4plS8QrRyhm99hHTvtg7iNRadJXRYBbcXtDA/OQDhWe+hCxfdcp/CVVVzALiVVST6GwB/nfDjimdQw1MgrqIN/qJ6d8Sng3iNKtry+n+oWl3mxQK1g08ulhJOxnFFX4fQ8s/0lsrOoZSPhEmbjmK8wU7i4tfExwv5li5kE5Xx0tTrMHEAsxE9d9jsbR+nfAHCc3FWewJ/eTHb0xb5/NUawcBE8vWQiC6lQLG+xMSR64n6vBERnq0mhAja0Ynlld1JvHcG/rh6OtbYl8RB3DqW/gCn5+ZNbmtSZN+UkxBjvuAe04XvQL0aVA64o1CD2IYEQxjuNv4Y7LeJKmXy6+U8ayTKtBAEhhPQmbdRptgrgmfeoXLNpDCVGolmgnUxJuSbHB48ZBJMmyANL+tl/8AEDWvJSooAX1RqYgiIkhoZgDJi02wqzeXKVFWqGVwCslwwYiPhaBBG5BiSVIHbLL8azbEaVBpal1FRcRAJvOwuOnS+FvjjNrl2o8oaKqkcuhRBMnRszWIABC2FjeVFDuIMco2rxLzgWVWnT1EEBrsQbsR3O0AmB+m+NlXO0msLGbjrf1xz6h47rs9SwqU4OmnVAUKy7D80n4SC0dfXFLV8UZlKAq1srQ8kDU3kVdTqvUqrKFJHbVtgChhh6jLNcSFOAmiTvrBuNtxGA89nHJSogADWMlbidtROx3BudvXAM0s0pr5SslZZGpJIb2KG6n9J64wy7Jq0lVQdjcE3EW+Y64JDXHmC4J5h71CrSWL2nSTYaLx2k2+ZwC9GnJhnjpyp8rxe2N+arqXNMtKRcL8XQ+3/MQcBZnJ0yxPlyOhvcCwPzGFPxfuFfA4kOfDvlQ1MwV6Q0gkdzuOnXFH4XyLfd6n3gQimwm5MWA7S0fIHbGjKV60Qyq5QaRYzM9yTAvsLY2ChKMrA+WzlwW0tciLNutunoO84eMldmAuPd4jTP8AGaYp5dHqEVahl2WYIFpeN5NgT2wur5Y1KXlo6o61mZ/koAO9+U2+ffAuaySaQhaqUW0CDFje4na8TgbL5Ci1qtaoSLKUsR6s1yNNha8Y7vUg8wjjNjifNwN11kyfLgljENqiwI+KwmPffBWSyQdSKZC1NwpvIUnVHeJGNCcNQhicxWLbiZ0+loJNvTBGQybUnWpTrc6iBppk2N2DORcEW6HfHVyqBVxbYWviNOJ+F80oaoqCNIh1KgxAg9TbeMTmXr+TmVq1A9dwSyW3qLIURaysZ+W2G7ZI1nerVq1viYgLWcCmL2VNVlAuBbAz8Ko2M14WCCzXHUQPqZnp63DeAe544PcYUPFDJkqKsstUFQioQCQ6Mt9JGk7+84N8O+IoRKldvOaiWUuq6RoqaSCwggMCpAFpwnr06TKqOzFKZby1j8xliT1Mib4yQ0KKsJAp1QUZGEhrggGZMg3kxvbe3t6z1EeeoH48ytCtmRWs8qdSqSB/lJO8AdvnHVp9mfEKFAtR+E1G1Lf4rQVEne0x1vgXI8Ho0wzCqzQLAqDbsL9f7YBzuToVVB8soymQyGDP/Oxttgvm5rxOUF77lv4kyipXbMsCfMTS0HT8AimLfm1G57emA8lxkLRcVElCseWokkDqjDeLHTAO+EWa41Uen5VWsrrESV5iB01zHzjCvTTJ5WCn0Jmem3XHd4MNQDPeNccJ0FNRgElgCAZuI7mJvODPDnH3fy6VQLUTVIJ3QiYi3QT8jvgpM0GUDWWtfYn9sTsDL5kVQsoysABYgmBMWm374EUeJ4jabl1xEqtJZqBfNZo7sVhiN+pM/IYn+H5n/GKUlpENEb/iPtI7nr3wJx/ilOvTpU1VopMWltMXAAiCZNt8JuF8QqpWUqspqM6SJiNu3rjiY+ITZh1LzxYWC0zSBMGLA+4B9OmFaZbVWDgSwAsPcAH1gnAtbjzhiaYqA30ioBYSTBEkkkfse+PMhxlxUjSS5R1BUaQCwtczIUwYt8Ix3ECpswMjqy0Iy4Tw4feXaCxsoK3NhzfqcIPENY0q+hhqI3JABXVdReYhT++DOGcRqZQVVYAs6FdYZeVgvK5WwYGbgfvE6eI0zUqsz0yG0gsSSZgWNjDWH0+eGnIN1+Ipeo34Hx74RUYHSCBH4bem5P64zySM1OzKUBqG+mSRzCSzCJJ6x1vIAKPK8PchagWV6E36ESUJm3bDKlVq0aTjy0qKQGbSOe20HrB6dDjhyDgQ9nmL+MZ+tqZOUFEgHzFgwCWhxZioYrAJ2gmwGPfDnEanmIrqr/jpqagI13gOQJFoaIPTvjbleE18wJRaJG6+arAwDPwjY/IYPy/hirTIZ6tEMTZKYImZnqDtOCbKtVPLiYyP4NlM1SrVQjNTq0qRqTca1UqBpP4tWoR0IJ3xqr+Lc04I1xrgOVBl4VUWb/lAEAdT3x0+nwBCsVKjFmVVuTChQI0HaJAMAwYviQX7N69KuG106lJWlSGAJ7Fh+H/tj3zK3JnjgcVUnctmXqu1NiaelGKgiDqEQCO57YMo8QLa6FV9LsrIpgmdQIGtunX5RizpeDctDCqza6jcxBctIi2szI/tjOj9nWVDzFViDM6jfbt8Q9vXC/lS48Y8gE5hkgz0jTKnlYw0WuRaffFBRpc6AGdB0+52b9RubTjoOd8I0DoWfLi5VSb7FdIONdHwFlJZqdRySebUqyT1IFiL9YwR1KnmCMJXiIaXFRRoHMBRVRXCkAmxiYJ/Dt2vtjVR8e0ytqWk+kE9SLi5P63xQZfwVSoVH1E1MvUI1U3UXI2m8GLQYm3vKbi/hzL0PgpE6iY7L3iBhZdGMIowFyU4jn0qO1cWLTv1I6+vUE+mHng7joKCk5lCIbUbL0Mz6Y8peCvO5grKDvE3/wBoGGVX7N3pq3kim5YWZ91NrixkbxtgiydXB2v6kxmR91qNUy9Q03QmCp3G4B6MCOhwe/ipqyS6aWMToMAta4nYz0k4ap9mJdgajlbCSDJMDcLhtk/swyy3d3eTsTAHsIxwlPJndjepE1uO5l9SUBzEQSBJvuAejR9MOOFrnTTGtK8zsBAA7AFSf1x0PhnAcvl48qmq+vUn/nDST6/XAll8CEqH3P/Z"/>
          <p:cNvSpPr>
            <a:spLocks noChangeAspect="1" noChangeArrowheads="1"/>
          </p:cNvSpPr>
          <p:nvPr/>
        </p:nvSpPr>
        <p:spPr bwMode="auto">
          <a:xfrm>
            <a:off x="460375" y="-846138"/>
            <a:ext cx="4762500" cy="24098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 name="AutoShape 10" descr="data:image/jpeg;base64,/9j/4AAQSkZJRgABAQAAAQABAAD/2wCEAAkGBxMTEhUUExMWFhUXGB0bGBYYGBseIRofHR0aHxgdGBggICggGBslGyAfIjEhJikrLi4uHh8zODMsNygtLisBCgoKDg0OGxAQGy0lICUyLS0tLS0tLS0tLTAtLS0rLS0tLS0tLS0tLS0tLS0tLS0tLS0tLS0tLS0tLS0tLS0tLf/AABEIAKABPAMBIgACEQEDEQH/xAAcAAADAAMBAQEAAAAAAAAAAAAEBQYCAwcBAAj/xABBEAACAQIEBAQDBwIFAwIHAAABAhEDIQAEEjEFIkFRBhNhcTKBkQcUQlKhsfAjwSRicoLRM+HxQ1MVFjSDkqKy/8QAGgEAAwEBAQEAAAAAAAAAAAAAAgMEBQEABv/EAC4RAAICAQQCAQMCBQUAAAAAAAECABEDBBIhMUFREyIycQVhI4GxwfAUM5Gh0f/aAAwDAQACEQMRAD8AOUY+Ax4MCZHiyO7UiNFZDBpkgmNwykfEpH06742ia7mKovkQ8CMEUxjUMAcb4catMlS61VvTZGgyLgXIUgncNbHG6uGndRwoxlpBwjyXFK1N1p5un8bBUrU48tiRswnVTYmd7dsUCxhQaxGstGC1Mtgc0cNCMYNTwYYwCkWKuM3oA4WcSzdbL1eZHzFJlJGinz0iPzFV0uhn/UL2MXIqcboIiVPMBpu2kVFBKg9Q5gFI3uNumOfKvme+Fj0LnlakAQCQC1lBNzG8DrbGnysb+P5FPOy1WpGqidakMCGV4A2JkW1Aidu2B+A5KjRoVQKoFOkWqMzsDysARpvzCeUDvvE4BdavyFCYx/05/iGQCZIIwUmNPD6grUhUFMoGmASCSO9ha898EC3S2KQwYWJJsZDRmQpYxangimwiSYA3J6e+J+v4kGrkXlkiTuexjp7YRmzriH1SjFgbKfpj5KVse6MJaXiA9VUf3/XDFOL07Tyn64QuuxMaPH5lDaLKo45/EMUYyZbYzpQQCCIOxnf2xlVGH7h7iNp9QE08YrSU4IqLbAn3pB1B9r/sMG2RVFk1AGJ3NKCZk1PANeng5a6ttP0x9UUHtgE1eImgwncmjyhbKmKvL3OMEo6sMKtHGWUoqHUuDpm4H9vXFZeluQ/FZqBBFVlT8TAkQLcsTJ6b4Oor2vBjCviHFUpVqSsEZtThmVjGnURT0yfjKw0Xw9ogro5CabLUY1DI0kGEWDuzNNugE3GMxdeHybamy/6b8WIPf+czV5PU4Hrrg8LOAs4egxcvcz34ES5oYFIwwrUjgOqQoLMYA3JxYpAHMyMgJeh5mojvjBCGAIuDthfxLMOWKobHlAgXYmB6jDajldKqo2UAfTCMOpGZjtHA8yjUaQ4EXcfqPj1NWnH2nBS0MbEypsSraT17j0O3fFBYCSgMeoLlsm1QkIJIBb5ASf8Axg3gXCPvDEF9KrEmJ3MdNrTfFhwxMuF106TU/hVaxJFxqPN0NwBMX2thFxbPutOMurJWLw1RhpbSdRWCoO5m99jtYnHyfqlsUUUfH5/ebWH9M4V2Njz+I1zXCcuBLUF0hbMvmLYa7RA1NYXJuJYHbG/KcLyoXny0neFp6wBAgai8z1g7ThNwzM5k0Q9bzCH/ABtIYalGkOAbEdTHQe+GWRzrBAEp0wOwNB47DU+k7R3tF8ZZ1OZDRYzW/wBPiPSiDquB83wunUgldLA6ldYDKe4b16zMjfB2jGQXH0BojmYykiYkYV1eMtSZlr0iqgA+ZTIZIJiXmGp9dxFje2G+nGWqLzEYW4NWDUahF0Rc15eolRQyMrobhgQQY2IPofpginOFtKqiyKaQ7tJW4Go2Jv7SYF7nGPEc3WoFX0+dSJ0sqIfMUnYooJ8xe4gECbnCxlVhYNxpxMpo8fmPFE4y0YW8N4nTrAmm1x8SGzrO2tDdZ9cMEbvjvixOXXBmRp4X5rhFJlqqyArWg1B3IEBh+Voi47DDemoxmyqASxgAST2AuT9MCT7hAHxIavwULNLzYo0gHprAkArUEM2/xCxsCLb4+4FwhailKzLWppp0rpI5ouxIiZER1vfYYGznEKRZGqpUapWGtAp06FchUEAhjpVVEzpLahF8WmR4clFBTXYC5O7HYs3cnGfgVXyFgOJqal2x4QhPJmPkiAIgCwA2HyxrfL4M8qOuAPEfFRlaBqGCxOlAbSx2+QEk/wDfGizhRcygu41JfxNnRJoKdvjNrn8o62tPrbvhBUEe/fGNAs8mAZklu5O59TN8bmpxjGzZTkbcZsYcQxrtE05WrMqekH5HeO+D6GbAufhW236D1wozNQjbvgihT1KCAb9P+MKIjRdx5lcwjzpFh0IFva2DkPS3zGF2UoeWpvzHeP2GNuSqyzKwgjv1wlx6jkMa0gIIKggyCO4IvI6jAzcOSkJpDTp/ADaPQY21qumGEkdT/L42ZinqZKqfise07fqMKWzGMQIE1eF1FoEwBBBbr9MY0KrkR6RgWkQ5jojML99j77Y3rQM9vrhlRdxllCSL9Ov83wZTTpgHI6gwBBAO1wQT6CJBw3GWJBFxIIntPUY3tHlLYK8jj/yYOrxBc9+D/hiLJ5SnWqhqNNW0NpVHXQEG5eD8TM0j5kY8y9bL0WAonTQLGFckmWdVJSZhVqFtQ2GodcG8N4JTo0/LJ84gyGZQIjbSP3JJn2gYR8e/+rWi1DzDmEFPzSQAlINLBABCMrXLe3c4z/iy4P4h9zW+bDqW+JegPP8AxKyuulYwuqU5xr4Pn0qg01dmZEQhiILKyAq0ehMdek74B4/kM7U5aLU9BFzOlj36GB6TjYTOCm9RdzEy6crkKMaqY8R4jSpHSzS8ToUFj6SBsD6xhfkslUrU1cutQg6+UEAC3T8bLJt6d8B0fB2ZMampqCbyxaNptEEm/wBL7zh3k8vUyymhTLspJOtknRUOmHRQI0gwCvUSdxjN1uTUMl9D17l+ixaZWocn36/EGy/DgXDFdOmdCEXHTVUbq8TabSd+jFctjdw3KNBd6Yps26Aggd7j127CMM6NHmWRaR8Vgfni/S5PjwW4qZ2txDJnO07ovo8NJ9B+/eALk+mG9AOdGXYlhABUcwWe1oIAOw2CiCDJGrMVSjLYgJsmnUxa8qRbm09ekbYEo5xSgKPUPISyaC1lmCSbGCZ7dMZep1+TKRt4APErwaRMQJPdQ6oKVEMq1W/FOtW6SAtNZgx/mmInqca8/V5AopKQKKtamqPFwo1EwZJEgkAXjGJrNWVmQjmPLpMeYJAdg26MTFo5T6XwLUSM2PvAVmKGE1kc+klwzAw4u53uT7Ykt8j7zyfMqUKihV6hS1/NoGk0nSrFKgXeDIlTdSsgg9rEYlaOarwAogC1lUSRuTZpMzJm5nGqtn6uUzJpxUakjayodX0DlDjVYtYjl6yLb41VuIspgNqHTmKwNoAUx8+84dm8GdJHcvzTx8EwW1PGOjG+GmJUDr1Aok9bAd/536YBZ3MEqwWbsFsog3A3Y/5owZl6IqMajXUGEXpA/F7k3+S9sGtSBkESDYg9R1BGJWU5uzS+vf5liMMHQtvfr8fvAcvkkXmVRP5jc/U3xjmsizMGp1XpNInmLKR1HlNKz7AYCyfCcxliPKqLUo6j/h4K6FZh/wBJyzE6RJ0tbeI2w9qQoJJgDrhwA21VRLFi13f/AHAcnlqoYmqadQxC1Amh4m6MJII6yCL/AIeuDSnbAYNWqeU+XTvzbsexXoLfw4PpUgAANgI7/U9ccRwehxOupHZ5nqMcLfFGcbyVpIBrrOFAIkEAF3BHZguj/dhmVxL8YzbNUepTAjLh6YqtstSFdz2nUEpgnqWwnVuFxn3KdDjL5R6HJizgi/euLai2paUvft0KnbSWIIGOmFF7Y5/9mNAlq9QqosoEGYJLlgOyiBbF7GFaZaS47XNeWvUwZR0xzX7Sc4GzNOlPLSTUe2pz++kD646Vpxyf7Qcq9POM7XWqFZDptYaSsyZIgHpv88HnNJE4K3xYtdgJk9gP52xtp1iPiJJxopEW9t+w6x88YodXNfsMZhE0RM8yJIA6kX9Dv+mHNLPItTQYFoHpH9sI67xcdP8AiMYVJZlYXDGZ/QD69McK3CDSsWsIaTcH3+mNuWzCTJAJtfEzQcgESexje0xfthrlkYFoHQHYn8Qk9LR2J64UwjRKRalNltB9MY5RtNh8Leu3/ecKqDktFjIB2P8Am9YIiOvXGedzRWnMFmJAEbnuB0n1+fTCwkJmmw5QLUfTGknUCOxA6YKSsn4juYDA4W5arCD/ACqF3nawk9SBvgYQ1U0n2qJqUz17g7XWfmMHtgkxhxCsaY1qZKsN/wAQBE26MO+LBz2xz3iWZIpgG7FlBgCTcBfcmY9cdG8rGn+n8XM3Xc1BxSwj8c8Lq1MqxolhUS/KY1L+MevQ/LFMiYzYYtyqHUrI8L/G4YTmPCM4tJ9CqWr0MsNTA2YrJKOOkAldX/bFzkMwlemtWmZRhI9OhB9Qbf8AnEP4galkMzUZWcVKw0jsokEOD3iPmMN/DXF6QWm9MFUq+Y1Sn0XQ0M9P/SIlSPgII+C+Zpc7Y22t1/ebWt065sYdOx/SUrZfGSUMMEpTcXBuCOoOxB6iOuPatO2NY5JhDHADSGBs8jaP6cSGkBlUqdviYmVHtfbGC8ZpSZJHuI+U7T+t8etVGYVkUKAY/FLR6RMHpIHadjiHPqMb4yBzH48TK0DyvEFVSoJGgTrCFy0gBgpiSZ6kyBv1wyp0mpjU662JgXgrItpkQNJF1M3gmDiW4hlquX0lFqFidUnVZZJChlsDAHqf0wbXzbVKLZlwyKTFtLdYLaj8K6yJBW0brjGcNfHUuU+5hxvKO2vTdlSdKkrbUoIsSASDYSZi++PMpxPzgWpAioqBSoWFUMsKyLMMFIAKAgkKMbMr5gqKb6ghNSnNpZWNNVHtBO8aTcm+EmW4oaNdy1NlDG9MdD3B20zPyOLsaFBxzAsHuGZ/KPUVqLh9daGF6YJAIDa2YiBAEHfaMDP4LVSQarR+HTUdbbAkNSYzboY2jBXDuKZikaruKTVXGrzGBOlYhUprIkEgAAgzGFTcVdyWZgpN7AEGbzdu/TYYW5feanLWrM6qUwNnRCOeysf0ODvLxjmMvqRl/MpH1EY2ieJngciB5alCLHYfrfGzRj7hMtRSRDKNLDsy2IwV5eOI42ieyIdxuBVnCiTJkwANyewxrTKFzqqXi4TcL7/mb1xgmYUxWNw0iivUjqR21WJPQAYYZQgqCG1Ru3yk3wO8MaMYUZBwP5zWUx8ExnwzMLXp+YjAqWYKR1CsV+sg/pjdUSJJsBuThgyCri/jN0JOeKc26ItOkxV6hu4ElKYI81l/zAEQcS3H0WllpUqKRBpDRLeYJLVQSfxBl+I79zGK3NZtKjgh45X0hY1kBZYibbEGN7AAbxAeJM6KhV1cUC1PU9AK3L/Ucs0dZuYN5J74xs2X5chPgdT6LS4PixgEUT3LP7O8voygYAjW0ydyAAASOnX+HFfSIO+Fnh/LhctRABgoGvvz8xn64y41xVMrSNWoGIEwFEkm0Aepn994xprS4xcxcpL5WI9xr5YxC/aU0NRQiVKuY7mV29Yw54P4mNSiK1SnopkSIkmIkcu7SJiBJ6C+FX2o0+XLVBcTUE+4Rh+gwnK4bGajMSFXFznVYBVNoAAA/XHybAfz/wA49qgEGdsYruo9QB++I5Zcybr/ADrhdRqlWIGwqbehj+84YMcB5TKl8zb4Aodz2gyPmTaMdHmevkRw1Agmdx/Jw04azAKwJDARIA6NaZF7GPngGoQSYMwP+euGGUWVF29IgdZIFuh9ThDdR4h1N20i5IUROkgxsBEkHb4T641Z9ioS9zqn2/n98Z5cMt9R+cGbnsMbM9SLUwy/g1ah6EAT8jb2M9ML8zpMUs8Az8MqGHoZv8rHAOcYq9Bg0FBK9ZUsGAB6xJEbRGN3EaulKSmxeoFn2UEA9DvGKKh4GOYFOpWqmmuhRoVYf3LGyH0g4fixs54ismRUFmNvDXCKRC5giXBdVE8qw7CQPzT1O3SMUenGdCiqKFUQAIA/nU7k9TONunGrjUIoEycjF2JmjRjzRgfL8ay71jQWoDUjaDBuQQGiC1tsMwuCDg9ThQjuQX2jeHBXFCoCAyMUuLNquAT0NjHqY6jCA5BaNCaVZS9NK7Kqnm56YA0n8ymG79RjrWbygqIUOxj5EEEH5EDHEOB8AzKZoGoRTSjVuxMLvphW/ETsBedu+MzVqQ+6+Jt6DKDi2VzLrgHFatBKbZhStKs1MISIANRNRMW0gOIIAiGBsZmvrY5XlONSlUVQdC5orWpsCZVwbAbqwdDpI+GY9+gcM4gnwFWVBTRkqVJBcHT8Uiz6mBIsL+mC0+p2nY8DW6SxvTvz+8UcYy6kKXDKqsGCoII76yJGkk3wgp5t6au6MgDjeYko58sKSTO5YgxIB36V3FUrMWCLyaZDaZkg2ULNyQT06dZxJZ9HpsGzKaYI5fKMEEEgrcBWW4CkR7YQw2tXiRg7hdcyg4aHdFfSdYMmrAFjcaOWD0ubxcHC3inHQqHUTrDxypGoEbuCCplp3DEntvgnhnHl8hggLaSELzYAyKdgLXsCOp3O2FnFVR3UlVYEKvwmJkQzGxeQZixveIwrKdz3toTqgqtXZmWV415oqOEc1NLLaYKnTJXoDqEkReCBbAGfyrhRWYmZhdIv6hltpBuL7HH3BtJFVQyJWVqYWodh5hZAimGKTDHVBgHpAJYVMoEUs9LfUCyVaLFxbmVmeaqaiCdKzO+m4NYYhOJxfuFiSoeXaoxNRahVj7IsASDtMe8X9SkzqsBrZUIsFqFWIHoZFuuCvDXD0ztSuVrrTiCNSQrCygqgIKybGBGx3MYY5TjxoqKdTJ0K5QlQ9SZABI0ggQVBm49es4Bj4hnGG5E6kKePtGBcxXLVKipYNTCrUEbnVJ9SJBE2nBeSya0UVJJPUmSWPUsx3OLTqFBqSrgYi6gGby7o3m0hq/8Acp/mHdP847dffdZV8QpW1U8rTfMMRpaBpSnIj+o7QB/pEk4Y8f4+mXpM4Gpo5VNgTsJPbEjmeP1MnWdz5a/eQKhpgEKXHIWgtILRIMiQdsKbMo6PcemEt2ORGPDKdMOfvbaq1PkFBVLQB8GkAHXIv874d1sjUzIirNKj/wC0Dzv6VGFkX/IsnuemJzh/imrTNVmywZ6jGoYfmZYAApqAS6qBHf0xuTxtVfRFOjQSp8NeqXKj3son0n3wKZEAr/P5mMfE7Gx/Xr8CVKUadJABpp00sAAAqjsALYn8/wAQBZVqlWJZgFVjCqo/qO0NpUKrAySIt1MLs4rngKBUVDXVaDEmmCBUswaWGqDEsIm4YxiC4vng2XajRNWFZS+sCSlbnCyL6UaDveZMQBhGoynIdo6lui064xvPZlPlqklqjU2FShWYL5cQWqU9JXX+VGi4ETpHXERxHLrSqKlT+o5IBLuNSrrUFakHfrJ6dpIw58Q50KXFKpURnTy225VDBiyHo1Ruafw80G4OOe57hHVRG5Ikn6nAYlA7MPNnINKJ33wZXNTKoCCGplqZB3hDCE+6aTj3xaFNOnRqAeVmKhpVGMjTKOaZnofMC4ivsJ4q2qtlajmYDU0bsJ1aPrcD3xc/aTIyLsBdalNh3kNaPW+LncnHUygg+W/cwehSpmjSSmjuzIoUQQirHmOButNVEA/mI64F+0zLFsizgSadRG+p0H/+sUWXrUnNOogUtUEahE6RqaJ7BrxjZx/Ieblq9MC70nA94MfrGF4v9sidf7wZwCo4IBHbGpHjfpH0tjRRqXKHY3X+4/vjOqR+mFx1za4ghT6knvgjgunVV1GJKj1gKSD63OMc3RBi3Qfthx4C4JRqU+IPXYDy6Egk3WNR1A/6go/TrgSfphDgwHMEqxGxBIk323gYYZOjbZ2BNixPfoAYG+J2hmi59ev0vv8AvhjknpfjZP8AcxY/z2jAsvENWsx9lKbAgLqBg2kkH/ad7dN8FZWsNZnZrEDa4vHWIOE+XSmYh6YPTS+g9fhJgN7Xx996K1dTIzKtQGoALQASZj4Q3p3thNR0uPBnh56SvUrpTLMxakd2RGAMGRynawn3xUeVgQ+J8poVzUhGiCFYgG8rYWIjr0v3hrQZaih0ZXU7MpBB+YxrYnXaAsyMqkud3cGFLE749zxo5YhTdt++kbx84wR404+cmqKseY4JE3gAqJjqZa3scct4tx+rmarrUfm0SLbhCCygeqzjrtYqdxpRuecG4tU8yU0hgbN1t29Zx2zI1lq00qLs6g/XcfI4/PVSouuE8w+igDveTjo3hLxd5VOnTak7BhtqGpTNztBm9rYTjG2PzEPOg5txTRnIYhFLEKJJjoo6k7Y4pxqpVqtrqU2VKOuvWp30+axDqpPtUUfJ/XHSftEzDrlUrU2YIramC7m0JqsbKdUjvHa0HUFWnSyNM1nVvJLQRqBJcgeYOqhbdYna+JtTl+qvUt0On+jcPP8AaH+HuJ0cy9R2oSV0yw0qKrB/6SsCLsTIkRNxjdwDj1TMZphUo1aimoVkKQKcgioKnakQACpFiJ3F1fEs0taumUFHyculdA5UFdZa0nqCWDR0Axr45WzWaallnreSauYqq1MAAoIQ00qxHmQp6ybwb4lVObluR+JX5XO1vu7edRaiNeimIMtKwS4YsZBWAwMGR1InVnyHHnAeaulgWM6RqIlVDbkQOh2JxPjjGWnO5kIf6R8s6QZqK5hGJJIFTUpDGDIjeLsHyeotUKtUWooNNXJEBwsszgiySbgEEttbHeQZBqEs7hM8lnqFJWHlqFIKroBAkCXQqDJMQZM7kSMD50FyalSUpBtdQKJKgqLiVIQr2JJFhN5xk3B0p1KoWoCCsIXYJ/UkajBaZ0HTMHaPQi+I8vqooiSajyWCAgEkCWciUYRJgARy7AY721Xck5A5gNeqf8OlCozivWGsiA0ah+MSYQknt8QIicPfG5psi5TKBCKchyumxcMGOqQAqzv+YjbThfxLh3kUaZUBG0EOgOr4mYMsgAzKrBAlWIO04wThLMtRNQGYLkpSfQ2mKaKLknWAPwqOpmYGHP8AR9J8Qg1gEQXwhwl81UqGo6pTpDSKdD/1CZnyxI5IEmO/zxYZOm1BTSosKiKSAWrqhW/wFXXUNO3rgTPcRfLUnRFSjqAFoQjQDqtGouTYAkwDMjbCPh3CK1VPMendjMlN/UakuCZuLYQzbjcEUOJ0rK1ZrspiB/PphxmW29v58sJOCp/VJYbzJP8AP5GKHMU8GI8yf49wWlmKRSoCbnmUwQZix6YhuK8KZK4UqTTACy6LUlR8QbUQwmfiW++Ol5uoEpMsHmB27729ZviTrZssSmZGh4EEwBcbg9sDuMNB7kVwat92zVGox5aTkhTJCq0iB7SD7gdsVr1MrVq1KiVK1KklM1M1TpkorHUFiLQGF7C/+WcSniLMUVLLuy9h9I+WJx8/CsRUYAjSVBgMtrNO9+nQjD0axyJPqSyfUs6v4pqFqjqjAAUWC0wQA0Fgpp9NlIIOy6gJ1Y5znsxUby4udMIk8gWNOx2BSJ6yD6YL4ZmVdUJYzqLKbydWmBPcGRFp1b3wXmeB5igr5nMaFJ06aYPNDTBiNKibkSYnAnu5Xjy/wVruAMJPMdR2LHcxuZ98BZgKOmGPEaah9KnYCY7wCYwuqqcBfM5EmfcqR5co4MhlMFf9J3B9cMsn4xzr0jlq1dqtMkMPM5mBUgiHN4tsZwrepqqHtO+D+H5DW5IGy736wBsJiT+uH3QqJC2blx4K4saWYpCq4WiCzaibLqRhv21QY9cdUpcbyx2zFE//AHF/5xxJcmKajzCS4sEU2X3P4m9re+McvSUmCN+w/k4Zj4XmJzWW+mJ/FeTFLM1kRgVWo2gqQRGqVgjpEfrhcK2oA7E9P3xT8a4DI1Um1HTLKZEbkmTb5YliQDpNiLX+uOdw6PmOqfMif6B+364FrIRO4B3Enaevf5428OfkiZ0z9N/74IyOTNV9jpG57+nrgOoXcCr5QqtOpELUZlv1gAr8jzfTBvD6jTZVHQ/1CveNiP3w149Q1UwogM7qUPQMptPYRIt3wszHCaiMSyKygkEhVf8AQkE4EMGHMOtsZ5eodj5fsaxM/IsceNTAViggubwfwrYS1hH0tA6Y1ZGqB/l9NNFPXYSf1xmwdyqIsubR05iRf95wKC3g6jJtxX/KZcN4VXr1DRogyQC4DEKAPhZ+g6gRfeMPk8JZ6gpajV1P1WjVKMfYtpDfX5Yo+F5ZctQFNCCzGXa8s3f/AE9AOgwRV4qAjO5hVEsYmB12v/DisDihIPj3cseZJ1PBVetXoPnqpXXyBQwZgRLjmugEiNIn4ukYX5r7Kc0Kxq/eKPloSwPPqZbkiNPKYkbkYscxxmnmssz5WqlVqLCokTIaneCDBEiRgjjPFlr5egtBiDnoCRuiEaqp9CqBh7gY6DGqKFTjHE8lXylZTVpQrqNDyQlRW5uWop32MTPQjvll8+5fUCE1SAZgADYL7k47TnONZQn7r/TqEwhoga1AI5dX4SAl+4F8co+0LwqMrVp1aIPkOdPl3PlvuFU76WiVm4II7T0GdIlz4NrnNZHN0cwIVOaRLRKkmOtwCY9T3wBxJKVBKFcqPJppopVQ0uuq1N4+GqjSG6aSOhtjPwTUFJqeWudVNqle4mWkKobuqAfphp4hy6PlqtMoSKcwG0nUBBIEHlWYtYj2GI8604vqW4MhCHaepIDIZl6WYoVcwrPlkTMqSSWgs0BmFzA0tpi2oYZ5vMZRimdDE6nDoFXSTUAlpF2ILEEwJNhhHwRH++EVTV8uoq020sZgEtpMyCpkzY9djfHTq/DkoLTOWSKIIRkmQsDlaTcNqAB76j6T3LgpbXsTmLVkv9XUistw2k9ByadWgHamjUSV0g0SeVGMGC5ALGSdR7HDrIZWzJUqauVbgmVYFzUgESoNTY3WKai2Nn9SsKhcDUjDRA+G1tAMgsDeTM/tnQYJTZmcIhY6mYoq2I1sBddTmT84ibGQbn4EryOPjJMWZnh1GWIZmcq2gkgsW1AjSPwRG1t2nrjXxdNI1sGWQQoCtpkQYF4KkEryiw7Y35qqKn4wQlIVQV1TpqMVpsjkFmB25ElidiGGEXG8y1GotKkweoF0orjy/KmB/VYDSbM3L01c046Mbg1MwkHqG5AGsNdRbGpvrZlIXSEAU3VQNRJVuY6id1wZw+rR56rOCXlmWAogRMnTyiSJ5jJJ73m0+8ooqZimEUCArCCRfUAn4wZ+IG2kYLoXU1GpuFRGNkET0MsSATa5vYQbRgsiMTZM6t11F9eg+dzBy9GqyLqDBmYsOUKJC2LTBAUiQABi5zv3RCErNWqOihS0I209WMz/ADeccbq5/M0azTqpknXpI03IA+HoOnsfnj3iuYqtUkAgQIEQACJgDoL4ccJ4EDcROs5fjjCqXGwOrb0kj1xWZfxItWulEgo+kkq0bQIuDEz03xyDhvFVWg9UTKqzAnqIgA777Y1eBPENSrxGgahBL1DqP+1tuojtjxx2T+0pLKAJ3jiGYp0KTVqhgIhJJ9P79PnjhfFuM1a7NVquDNtHQDsF9O+KH7ZfE01KWSpHVHNVVTuxtTQx1F2j2xzl11ISCSYJhZhQOsxsP1x0JxckzObjOnUpVqiA1VpAAr5j7f6T2HuMYcUqZcUtFP8AqEND1CQJiw03Jg3JMdh3wpyvDnqn+mrMw3IgAbbsbDvhsnh46AGekG/E0M567bA9LzgyVXgmdAyZFoR54HrLqZGRmSFbVoi+sDrIU3sQbxtuMOamdViDVmrQPlmIP5jB0xy8wvNu+Jzg9U5dXQE1PMKbyAunfqS0gkQTG+KnKOHq6oHl6NTPqEXEeUV3BB69hM4UWBMqTGUQDzEvFuE1qNSKika+ZW3Dg3lDsbYTccr+XTaLGIn1MjFfwXxC+XXycwor5dahZNQlqcnUmiQRA2jp3AtiV435VcNJHO5KgAjTJZtjf0xwd/tCJ4o9yU4c5v3xbeEsu6OjggNqlZIAt+ZjMA7exPyUcP8AC7qdRuo6j9bYbf8AxJF6aiLRMC9r+mKuD1EWVmWdy7Go5JBIJkjbcwPU9Plgvwy9TzkakASp5lYgSPSbfWMakzaNvbblj0n52vjPK0KVRj5bFWEgxG/b598d/acH3XGVXOCmza5Z2B1dB8R3UWmCBI3jEV4gyYK+aNwdLW3B+Bv7fMdsU9HLF2IW/Lqn0+fWfrgHOURUpOi3YrYHuCCP2wIIENgWNyZ8PmGdSTDAH6YueAFBqplXJB6Ltb4m7DcSe2EXD+C1KbTUQozAFQY+E9d9z2OLHLUCmWHqQTtLSep62xPnfxG4lmGaoAhC3LBBE9ZtadiehxlWQkNIIgT0j3aTPz2wyqVaYDecwILBkMRFrKb32H1M4Dq5g+ara71HMAADSANp6zvPcnE5FcxoNyV4ZJhS0KZ6aNiLQAtokTff0xXcB4UwBqRDEkKCPhUE62PqTyj0nE5x7h7LW5Z5nFRTO02ZY6DfFnwjNP5cvY6SAIFgLk+1va+NDEFNNIc277TNqUygLO4hQSeU2Akm/bAXh/jtHN6hR6g8rCPSSLggzgXxBxSoaThDqDAhusqQRFtt/wB8Ivsw4W9ACsxhWLBTO8kAW3AhZ98OipW5PwnQpMMxlkZKq8+nW2moBc02DE6VYSsjaRYgRgDjuTXzctlqH9LUG8sqANCVdTVb/ilbR1ZvTFRkM0AAT6gfriHz3Fm8+nVZpCMnLpHKF0+ZzAAtqK9dhbrhTmjGpzxK7hPh7K5U6qFIBovUJLO07yTMfKPphJ4vzisfLHM6uhC7jUQdOr3BPthn/wDMiVDpUi4JULN4F4HtiapcJzIDV96rVWchhAICGVPppJH07YW2bbG48FxBRy9fI1HzBY1ariZUEIk22PxQIA2AxS5LjC5mhmBVASoaJDgwA3Kw1CntqjSCDM9ogYZeD+NIKdZ8+qjynCFfiBBE0oGzEjrtbpif8TcbR6hWjHlaXcNG5H/TA2Ekg39PW62DPzcIkICB6lRwHhi/dnzDj4QZLAEEFBIKkgFZtokAC0iAME8M4vPluG5aoGpW+p5TtoaQP+2Oa+GeMVi+aprZGpz/ANTQssaYEW0qSq3tEapmAC+4HnSoAJ1AyysJGoKjqz01PN5CnyaaMbuSzdTi2RDq5YsVhwYUzzbX+MbREgLqIg/ELG2Fj8JWrWorUOuma9Rqim/LSpo9KkOmnVqlRE+sAkbxAalOSqPoBJmRAMlNBA3QfEQdwDzdMe+F+L09WWpqYMMWseVqGqYG0PRJWRYlfTCcT2SAKjXSlu7m5uFHTrp8+b4gWBd5ilSVgX0jpsAOwUARGEnH0H3p+I5a9L7yaFVoH9RgiqXTfUrtqSBuRIg3xSeHOIo9KmS4UrknfWSOXzqrLTv0M2wlzuV0UV0IQKIRsrlRIPlodTVah2WrViVUnVpWYPPDHFiAvdwWvxfK1aBV2Bq6z25gXJUgARSCqIP5jG9jhrR+7qKbI3MAHqISBoQo0j/UCA2qLhhvY4jcuyGpTUAlDLLrWDNg1vQyY794GK6hRs7MpPxJSVRdmcTCjZjIF+iz2ER9vslnSbpMfaZwEqBmqdOFVFpMgtAYHRU7iS0GSZJGJDinDq1UpUYrDU00FnElAIWY2223x27iVAVZoVLq9Ao3WwOkGe8hT7xj8/vlayMyhiNLEEAkXBg7WwzA92G8RWcAAMPMp8hwLMvlGU0mTUIBchQRqme8C0+2PeH8Gp5ZtbVElSAalRyi+oQBSWbcD2J2xQICSupiSTNmjSJgf6u/9saqRdnSgHKsJaqUZfhBNmRl1FZjmB6+mOq13c4w6gf3JadarUTWWqTNgdMkHbcE2v2PTGdYU0by3CrrYAi0bAL3jY/W0YMyWUDymplLqYcDmF737knVeOmC+NooPOBBiOXVsYue8j9cACbozj41PNRbkgaiAPopwSgltKnSSBEnfSBv2xvocOh4qGVAJMMLBRzHqYHoLnChapWkyrSdhqaQUJEdGAO9uguOmCvDDF8wCIZNO8RAsIM7XG2BKLRMarsKWMMlkdVokgajGHKUtKSto3A6m8jH1FzQrhkC6JKuGMAr1v09PXvjZnn/AMTTdW/w1WhU0sbBbGSQTZwe+J8a3zKMj1Jnite4uATEiCdUkWXtBwt4Hw+oxqrUWDIIJBHQiL9Rh9mays7KonToZR7rzEXkXEe4GHPDsi0M7C4E6R8yTHfpYDbDuVFVJy+5lrxc5/nK9dK7H/0aa23i9hA2LE/phGKpmextOLHiAWorJqJB5tX5bkgevT0xKvwqqtQpUBpkbl0cEf7dN8VY24kiPvszypn3cxbpHTYAC/e2+G+QzMOCGJsST/mM3J6379sKxwmfgr09Y/C4NP6M3KfmRgmhw7NpBNI6fzAoR/8AkGjB3GSzySSoAuAoY2k8pkEDvOBsjSVqt3mnYLP4mJ2gX/4g4P8ADecWnpLcw0aanqpbnj0Eb+mKLwzkqH3mqPuzU4fWjFuVVH4VH4tT9ex7AkxgWTcr6AMWZpBrJaSrMxN5I1bCNgBGn2Aw3FANRMG+mO8kD/mMZcdpK1RpEKSEG2yySbdzfElQ8UCjmalJ/wDpkg7/AA8swPeB+uFMCYYIAEbZ7yWQO9cJWQorU0TXM8kldJbSBLSCLgj235PJr5qeXV82mgIV7DVc6zYASYHSBGM8txpqAHk1VAqGTyqZI9SOx2wLxTxAKbFUbzMxUM9IB7mLDHuxQg8g3NfiZh5wA/Ao+szjPU3lM1jq5QItvcnf+XwuXKuyk3Jgyd574YUMrFBQLhxvHNYx/bb1xVgPYicwsgwASxgdAN+o9Pn0w1bM/wBNFFm13jbYmAT/AKf3xjwnhsVit4M3gj1BB+tsauOOKKREQ257w5/cf/tigRBHMJp8TACibR87k2ws47wsisyopOphpA3JaLe84n+HcXerW00IVVhfNIBNhcopsJMmTOOjeH1VWNZ2ZmppuxmWblBnvE/XC8nUPH3PeFcNTKK4BDO863iwv8FM/lHU7k/LBedWKFbmkJRqNAM30E7nftbC9s8Xf2MADc98HZRYDBhGoFTPrv8AQdPXETMG5MtClRxIriVZ6VEqzaQ6KbCZAiNc9idxsPmRJ8SrM1PUGlVdF1R6xt0HQYoeO5oOWBMANEb2v/YfphVwygtRvIY2crJ7aWU/2P1wzCSBzE5hZmfDeHUjTAamzgElmUnXY2KA2cQLoe1pIgsuDJFXlRKSkq4HNUq1IM0qlcsToUEKyUbFnCLG5DLJcPDVq1FQWim2n106WUA99Np7n0wFwii9B1eT5R1OhCbAg62kgqpPwzEmT3xVia158SEAqKMqs7w9auVSmJDA6QFc8qhWOkWkwFB3DEEsSpIGJyqnlVlZQqldSpImAUIg+ukmfUjte1DBqZ0yBEgAydIYSQBP6fIGYxI8dcGui2EXiZ3Cme4n9jiVztY1LsfIqAZemYFMFoFNKZEWKUiTTB9mYmfWSdp15ss2hw7BxU1hp2eILEGQW0wDIMiAZEYZ0Mm9Q6Kd2PXp3JLfhWf5Ju1yPhM00C1asQSYp+sxdusHaMD8jHzC+NRJiKWZIps7oTpPIEI1W1WaSvWIOKelxR0ZKf3ipoRVCsQtwFAYQqibgFQBPr0wbQ8KZWmJohgwMyXYn5gmIO1gN8aTwqtTqgqdIDG4IJ0sBAvcbdd/XDsWQ+YrKgH2iM3cFWqQAwinE3WYbSQLAwEJ/wB22OW1+Cu1WsyqxBrVCCoPVyenXHXcy9NsuwVNNP4ac7szHmaNwIm5uSxNrYiKedq0iylTJZmMMDufQxhWUlHJEAgOgB/eRmUzYGlmbcgx1nqCpEg3w54ZnUFZixcgoDzFzA9QRAJPRdzJwn4jlxXZWe5dy5JYauaTcAyIWB8sPszRVaVMIdSqqqInpYz3N9/bDxRNTrDbPuGZhfOjVKguwAPqx+H2P8jBmarmuysFJVO07nr6DCfiPh10/qBSyk2YbAztP4T6HbDbhvFDSy4PNKuadRREFp1jWChJVqOqNLLdQOs4B8ZP2mGrBeSIRleGljqACoLlmgAAbknoMbspxrIyQK6sRPNpYC0/CxWPY4lPE3iGtVy60RpKagSALmNgTNwDeI7YC4bw/UNIOmQSW7Hb6jAYtMKsmE+oY9CU3EOIl4JTShqBEQ/E9RvgCKAS5HxTZTqHe4py9Z6Qp6y1EqQRI3Uw6x3vEdCDOF/EHK1KVSmGXyRppqCJUHlkbXMb9hvthnw3N06VemahqedVanTVd1ppUdeUG1zdj3MfNwxhSKijkLLRMYZKgVy5qF0CKNTEqSBqMgELeAWFgJG/TGebpVaqCutYeVTZl0iQKjxCsCLVKYhvnikydCglOWfRTZmTmHxXYBSPbv3xq4p5OWpLRVCV0saambmd1PW5mT3x3OwAJHc5p0tgD1OctwOqAVVJm0jSYHpedrYqvFtRsyaC0yHYZVTWVSrFHsSCoJa157TiY8feJCAKFMlWKg1CsAwdlB39/ljL7NPB6Zwmoar0xTNmptDaotpb8O848iHbZNRPxDG21Tcmcy026g3H74b5nJ0SdKFddhAWIE3kx29cWy+VmVrUM5TVsxlSadSuFC1GU/8ATrBtydIEhpBj1wlpeEX1rVSoKlM/C4W5BvcdDHWYPfBFgO49QTGPhzh4kFrIE0knYSRH1JA+eKXhuUrqhpl2YI+kSSYBA0x6b4V0lVR5Z5Vnp10Adetz+hw1fjJy/kkwwqEoRN+UahoHoNRH0xEOTfuUseKm/wAQZMlE7qf+N/ljhvH6pbM1m6M5g+gkCMdo4pni9RxYU6ewHU/iLevT3OITwlkadelWy9dZZHMN1E7395+uG4yASYtgSok3SzZ0A6ujQOg2OGPhABXqV6oMBJA3JnaATt67euG+b8H06R53LKBKjv7/ACAwHxNIqUmUcwpldI7Ty3/Lc2tsMHYPA8zwFctL3hecXRJTSxsOsrNoPY74G4lxAUKIqBAz6wFRRN9RJaOvKNu5GFNHNHXp11TBKEqtIDUCk6VJ1tTUMqlws3kA3OBcznVXM5fWNSHV5qm4AfSFMbWIJn0x3GhRuYt3DC5eDiCMKbiwdTK6SN4kwbq28jadsION5AZpF8xVXU0kAtA/CIMgzpgn54IyuXp+ar06apqSCFkLIOwHs24J29cSvHxmncnLxpWUUWgqsh57GZM+2Gt9sACzEnhhRTEAyNRg9wCQPqL4uMrVIpnmHMRYG4gGJHzxMcCy4plS8QrRyhm99hHTvtg7iNRadJXRYBbcXtDA/OQDhWe+hCxfdcp/CVVVzALiVVST6GwB/nfDjimdQw1MgrqIN/qJ6d8Sng3iNKtry+n+oWl3mxQK1g08ulhJOxnFFX4fQ8s/0lsrOoZSPhEmbjmK8wU7i4tfExwv5li5kE5Xx0tTrMHEAsxE9d9jsbR+nfAHCc3FWewJ/eTHb0xb5/NUawcBE8vWQiC6lQLG+xMSR64n6vBERnq0mhAja0Ynlld1JvHcG/rh6OtbYl8RB3DqW/gCn5+ZNbmtSZN+UkxBjvuAe04XvQL0aVA64o1CD2IYEQxjuNv4Y7LeJKmXy6+U8ayTKtBAEhhPQmbdRptgrgmfeoXLNpDCVGolmgnUxJuSbHB48ZBJMmyANL+tl/8AEDWvJSooAX1RqYgiIkhoZgDJi02wqzeXKVFWqGVwCslwwYiPhaBBG5BiSVIHbLL8azbEaVBpal1FRcRAJvOwuOnS+FvjjNrl2o8oaKqkcuhRBMnRszWIABC2FjeVFDuIMco2rxLzgWVWnT1EEBrsQbsR3O0AmB+m+NlXO0msLGbjrf1xz6h47rs9SwqU4OmnVAUKy7D80n4SC0dfXFLV8UZlKAq1srQ8kDU3kVdTqvUqrKFJHbVtgChhh6jLNcSFOAmiTvrBuNtxGA89nHJSogADWMlbidtROx3BudvXAM0s0pr5SslZZGpJIb2KG6n9J64wy7Jq0lVQdjcE3EW+Y64JDXHmC4J5h71CrSWL2nSTYaLx2k2+ZwC9GnJhnjpyp8rxe2N+arqXNMtKRcL8XQ+3/MQcBZnJ0yxPlyOhvcCwPzGFPxfuFfA4kOfDvlQ1MwV6Q0gkdzuOnXFH4XyLfd6n3gQimwm5MWA7S0fIHbGjKV60Qyq5QaRYzM9yTAvsLY2ChKMrA+WzlwW0tciLNutunoO84eMldmAuPd4jTP8AGaYp5dHqEVahl2WYIFpeN5NgT2wur5Y1KXlo6o61mZ/koAO9+U2+ffAuaySaQhaqUW0CDFje4na8TgbL5Ci1qtaoSLKUsR6s1yNNha8Y7vUg8wjjNjifNwN11kyfLgljENqiwI+KwmPffBWSyQdSKZC1NwpvIUnVHeJGNCcNQhicxWLbiZ0+loJNvTBGQybUnWpTrc6iBppk2N2DORcEW6HfHVyqBVxbYWviNOJ+F80oaoqCNIh1KgxAg9TbeMTmXr+TmVq1A9dwSyW3qLIURaysZ+W2G7ZI1nerVq1viYgLWcCmL2VNVlAuBbAz8Ko2M14WCCzXHUQPqZnp63DeAe544PcYUPFDJkqKsstUFQioQCQ6Mt9JGk7+84N8O+IoRKldvOaiWUuq6RoqaSCwggMCpAFpwnr06TKqOzFKZby1j8xliT1Mib4yQ0KKsJAp1QUZGEhrggGZMg3kxvbe3t6z1EeeoH48ytCtmRWs8qdSqSB/lJO8AdvnHVp9mfEKFAtR+E1G1Lf4rQVEne0x1vgXI8Ho0wzCqzQLAqDbsL9f7YBzuToVVB8soymQyGDP/Oxttgvm5rxOUF77lv4kyipXbMsCfMTS0HT8AimLfm1G57emA8lxkLRcVElCseWokkDqjDeLHTAO+EWa41Uen5VWsrrESV5iB01zHzjCvTTJ5WCn0Jmem3XHd4MNQDPeNccJ0FNRgElgCAZuI7mJvODPDnH3fy6VQLUTVIJ3QiYi3QT8jvgpM0GUDWWtfYn9sTsDL5kVQsoysABYgmBMWm374EUeJ4jabl1xEqtJZqBfNZo7sVhiN+pM/IYn+H5n/GKUlpENEb/iPtI7nr3wJx/ilOvTpU1VopMWltMXAAiCZNt8JuF8QqpWUqspqM6SJiNu3rjiY+ITZh1LzxYWC0zSBMGLA+4B9OmFaZbVWDgSwAsPcAH1gnAtbjzhiaYqA30ioBYSTBEkkkfse+PMhxlxUjSS5R1BUaQCwtczIUwYt8Ix3ECpswMjqy0Iy4Tw4feXaCxsoK3NhzfqcIPENY0q+hhqI3JABXVdReYhT++DOGcRqZQVVYAs6FdYZeVgvK5WwYGbgfvE6eI0zUqsz0yG0gsSSZgWNjDWH0+eGnIN1+Ipeo34Hx74RUYHSCBH4bem5P64zySM1OzKUBqG+mSRzCSzCJJ6x1vIAKPK8PchagWV6E36ESUJm3bDKlVq0aTjy0qKQGbSOe20HrB6dDjhyDgQ9nmL+MZ+tqZOUFEgHzFgwCWhxZioYrAJ2gmwGPfDnEanmIrqr/jpqagI13gOQJFoaIPTvjbleE18wJRaJG6+arAwDPwjY/IYPy/hirTIZ6tEMTZKYImZnqDtOCbKtVPLiYyP4NlM1SrVQjNTq0qRqTca1UqBpP4tWoR0IJ3xqr+Lc04I1xrgOVBl4VUWb/lAEAdT3x0+nwBCsVKjFmVVuTChQI0HaJAMAwYviQX7N69KuG106lJWlSGAJ7Fh+H/tj3zK3JnjgcVUnctmXqu1NiaelGKgiDqEQCO57YMo8QLa6FV9LsrIpgmdQIGtunX5RizpeDctDCqza6jcxBctIi2szI/tjOj9nWVDzFViDM6jfbt8Q9vXC/lS48Y8gE5hkgz0jTKnlYw0WuRaffFBRpc6AGdB0+52b9RubTjoOd8I0DoWfLi5VSb7FdIONdHwFlJZqdRySebUqyT1IFiL9YwR1KnmCMJXiIaXFRRoHMBRVRXCkAmxiYJ/Dt2vtjVR8e0ytqWk+kE9SLi5P63xQZfwVSoVH1E1MvUI1U3UXI2m8GLQYm3vKbi/hzL0PgpE6iY7L3iBhZdGMIowFyU4jn0qO1cWLTv1I6+vUE+mHng7joKCk5lCIbUbL0Mz6Y8peCvO5grKDvE3/wBoGGVX7N3pq3kim5YWZ91NrixkbxtgiydXB2v6kxmR91qNUy9Q03QmCp3G4B6MCOhwe/ipqyS6aWMToMAta4nYz0k4ap9mJdgajlbCSDJMDcLhtk/swyy3d3eTsTAHsIxwlPJndjepE1uO5l9SUBzEQSBJvuAejR9MOOFrnTTGtK8zsBAA7AFSf1x0PhnAcvl48qmq+vUn/nDST6/XAll8CEqH3P/Z"/>
          <p:cNvSpPr>
            <a:spLocks noChangeAspect="1" noChangeArrowheads="1"/>
          </p:cNvSpPr>
          <p:nvPr/>
        </p:nvSpPr>
        <p:spPr bwMode="auto">
          <a:xfrm>
            <a:off x="612775" y="-693738"/>
            <a:ext cx="4762500" cy="24098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9" name="Picture 12" descr="http://animal-sounds.net/instruments/animals/images/for_descr/forest_animal_sounds.pn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4826" r="4172" b="65708"/>
          <a:stretch/>
        </p:blipFill>
        <p:spPr bwMode="auto">
          <a:xfrm>
            <a:off x="460375" y="-37737"/>
            <a:ext cx="8683626" cy="235421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12775" y="-37737"/>
            <a:ext cx="8153400" cy="2392362"/>
          </a:xfrm>
        </p:spPr>
        <p:txBody>
          <a:bodyPr>
            <a:normAutofit/>
          </a:bodyPr>
          <a:lstStyle/>
          <a:p>
            <a:r>
              <a:rPr lang="en-US" sz="2800" dirty="0"/>
              <a:t>Then God said, “Let us make human beings so that they are like us. Let them rule over the fish in the seas and the birds in the sky. Let them rule over the livestock and all the wild animals. And let them rule over all the creatures that move along the ground.”</a:t>
            </a:r>
          </a:p>
        </p:txBody>
      </p:sp>
    </p:spTree>
    <p:extLst>
      <p:ext uri="{BB962C8B-B14F-4D97-AF65-F5344CB8AC3E}">
        <p14:creationId xmlns:p14="http://schemas.microsoft.com/office/powerpoint/2010/main" val="74375729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30698"/>
          <a:stretch/>
        </p:blipFill>
        <p:spPr>
          <a:xfrm>
            <a:off x="304800" y="381000"/>
            <a:ext cx="5179228" cy="4210050"/>
          </a:xfrm>
          <a:prstGeom prst="rect">
            <a:avLst/>
          </a:prstGeom>
        </p:spPr>
      </p:pic>
      <p:sp>
        <p:nvSpPr>
          <p:cNvPr id="4" name="Title 1"/>
          <p:cNvSpPr txBox="1">
            <a:spLocks/>
          </p:cNvSpPr>
          <p:nvPr/>
        </p:nvSpPr>
        <p:spPr>
          <a:xfrm>
            <a:off x="5484028" y="76200"/>
            <a:ext cx="3389585" cy="65532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dirty="0" smtClean="0">
                <a:solidFill>
                  <a:prstClr val="white"/>
                </a:solidFill>
              </a:rPr>
              <a:t>Then the Lord God formed a man from the dust of the ground and breathed into his nostrils the breath of life, and the man became a living being…</a:t>
            </a:r>
          </a:p>
          <a:p>
            <a:r>
              <a:rPr lang="en-US" sz="2400" dirty="0" smtClean="0">
                <a:solidFill>
                  <a:prstClr val="white"/>
                </a:solidFill>
              </a:rPr>
              <a:t>The Lord God took the man and put him in the Garden of Eden to work it and take care of it…</a:t>
            </a:r>
          </a:p>
          <a:p>
            <a:r>
              <a:rPr lang="en-US" sz="2400" dirty="0" smtClean="0">
                <a:solidFill>
                  <a:prstClr val="white"/>
                </a:solidFill>
              </a:rPr>
              <a:t>The Lord God said, “It is not good for the man to be alone.  I will make a helper suitable for him.”</a:t>
            </a:r>
          </a:p>
          <a:p>
            <a:r>
              <a:rPr lang="en-US" sz="2400" dirty="0" smtClean="0">
                <a:solidFill>
                  <a:prstClr val="white"/>
                </a:solidFill>
              </a:rPr>
              <a:t>“So the Lord God caused the man to fall into a deep sleep; and while he was sleeping, he took one of the man’s ribs and then closed up the place with flesh.  Then the Lord God made a woman from the rib he had taken out of the man, and he brought her to the man.”</a:t>
            </a:r>
            <a:br>
              <a:rPr lang="en-US" sz="2400" dirty="0" smtClean="0">
                <a:solidFill>
                  <a:prstClr val="white"/>
                </a:solidFill>
              </a:rPr>
            </a:br>
            <a:r>
              <a:rPr lang="en-US" sz="2400" dirty="0" smtClean="0">
                <a:solidFill>
                  <a:prstClr val="white"/>
                </a:solidFill>
              </a:rPr>
              <a:t>Genesis 2:7, 18, 20-22</a:t>
            </a:r>
            <a:r>
              <a:rPr lang="en-US" sz="2400" dirty="0" smtClean="0">
                <a:solidFill>
                  <a:prstClr val="black"/>
                </a:solidFill>
              </a:rPr>
              <a:t/>
            </a:r>
            <a:br>
              <a:rPr lang="en-US" sz="2400" dirty="0" smtClean="0">
                <a:solidFill>
                  <a:prstClr val="black"/>
                </a:solidFill>
              </a:rPr>
            </a:br>
            <a:endParaRPr lang="en-US" sz="2400" dirty="0">
              <a:solidFill>
                <a:prstClr val="white"/>
              </a:solidFill>
            </a:endParaRPr>
          </a:p>
        </p:txBody>
      </p:sp>
    </p:spTree>
    <p:extLst>
      <p:ext uri="{BB962C8B-B14F-4D97-AF65-F5344CB8AC3E}">
        <p14:creationId xmlns:p14="http://schemas.microsoft.com/office/powerpoint/2010/main" val="103522870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grpSp>
        <p:nvGrpSpPr>
          <p:cNvPr id="2" name="Group 1"/>
          <p:cNvGrpSpPr/>
          <p:nvPr/>
        </p:nvGrpSpPr>
        <p:grpSpPr>
          <a:xfrm>
            <a:off x="1" y="5271180"/>
            <a:ext cx="9143999" cy="1622679"/>
            <a:chOff x="1" y="5271180"/>
            <a:chExt cx="9143999" cy="1622679"/>
          </a:xfrm>
        </p:grpSpPr>
        <p:pic>
          <p:nvPicPr>
            <p:cNvPr id="8198" name="Picture 6" descr="http://previews.123rf.com/images/rprongjai/rprongjai1203/rprongjai120300065/12829320-ancient-thai-woven-cloth--Stock-Phot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271182"/>
              <a:ext cx="2286000" cy="16226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ttp://previews.123rf.com/images/rprongjai/rprongjai1203/rprongjai120300065/12829320-ancient-thai-woven-cloth--Stock-Phot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9800" y="5271181"/>
              <a:ext cx="2286000" cy="162267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http://previews.123rf.com/images/rprongjai/rprongjai1203/rprongjai120300065/12829320-ancient-thai-woven-cloth--Stock-Phot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7600" y="5271182"/>
              <a:ext cx="2286000" cy="16226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previews.123rf.com/images/rprongjai/rprongjai1203/rprongjai120300065/12829320-ancient-thai-woven-cloth--Stock-Phot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5271180"/>
              <a:ext cx="2286000" cy="16226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ttp://previews.123rf.com/images/rprongjai/rprongjai1203/rprongjai120300065/12829320-ancient-thai-woven-cloth--Stock-Photo.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60000"/>
            <a:stretch/>
          </p:blipFill>
          <p:spPr bwMode="auto">
            <a:xfrm>
              <a:off x="8229600" y="5271182"/>
              <a:ext cx="914400" cy="1622677"/>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xtBox 2"/>
          <p:cNvSpPr txBox="1"/>
          <p:nvPr/>
        </p:nvSpPr>
        <p:spPr>
          <a:xfrm>
            <a:off x="609600" y="838200"/>
            <a:ext cx="7924800" cy="954107"/>
          </a:xfrm>
          <a:prstGeom prst="rect">
            <a:avLst/>
          </a:prstGeom>
          <a:noFill/>
        </p:spPr>
        <p:txBody>
          <a:bodyPr wrap="square" rtlCol="0">
            <a:spAutoFit/>
          </a:bodyPr>
          <a:lstStyle/>
          <a:p>
            <a:r>
              <a:rPr lang="en-US" sz="4000" dirty="0" smtClean="0">
                <a:solidFill>
                  <a:srgbClr val="E89117">
                    <a:lumMod val="10000"/>
                  </a:srgbClr>
                </a:solidFill>
              </a:rPr>
              <a:t>Woven Together</a:t>
            </a:r>
          </a:p>
          <a:p>
            <a:r>
              <a:rPr lang="en-US" sz="1600" dirty="0" smtClean="0">
                <a:solidFill>
                  <a:srgbClr val="E89117">
                    <a:lumMod val="10000"/>
                  </a:srgbClr>
                </a:solidFill>
              </a:rPr>
              <a:t>Christy Semsen Creation Sensation</a:t>
            </a:r>
            <a:endParaRPr lang="en-US" sz="1600" dirty="0">
              <a:solidFill>
                <a:srgbClr val="E89117">
                  <a:lumMod val="10000"/>
                </a:srgbClr>
              </a:solidFill>
            </a:endParaRPr>
          </a:p>
        </p:txBody>
      </p:sp>
      <p:pic>
        <p:nvPicPr>
          <p:cNvPr id="8202" name="Picture 10" descr="http://www.historyofclothing.com/images/53/weaving-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792307"/>
            <a:ext cx="3993263" cy="29892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206" name="Picture 14" descr="http://growingroomchildcare.com/wp-content/uploads/2015/07/Community-Helper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037" y="2667000"/>
            <a:ext cx="3971925" cy="19335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741164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4"/>
          <a:tile tx="0" ty="0" sx="100000" sy="100000" flip="none" algn="tl"/>
        </a:blipFill>
        <a:effectLst/>
      </p:bgPr>
    </p:bg>
    <p:spTree>
      <p:nvGrpSpPr>
        <p:cNvPr id="1" name=""/>
        <p:cNvGrpSpPr/>
        <p:nvPr/>
      </p:nvGrpSpPr>
      <p:grpSpPr>
        <a:xfrm>
          <a:off x="0" y="0"/>
          <a:ext cx="0" cy="0"/>
          <a:chOff x="0" y="0"/>
          <a:chExt cx="0" cy="0"/>
        </a:xfrm>
      </p:grpSpPr>
      <p:grpSp>
        <p:nvGrpSpPr>
          <p:cNvPr id="2" name="Group 1"/>
          <p:cNvGrpSpPr/>
          <p:nvPr/>
        </p:nvGrpSpPr>
        <p:grpSpPr>
          <a:xfrm>
            <a:off x="1" y="5271180"/>
            <a:ext cx="9143999" cy="1622679"/>
            <a:chOff x="1" y="5271180"/>
            <a:chExt cx="9143999" cy="1622679"/>
          </a:xfrm>
        </p:grpSpPr>
        <p:pic>
          <p:nvPicPr>
            <p:cNvPr id="8198" name="Picture 6" descr="http://previews.123rf.com/images/rprongjai/rprongjai1203/rprongjai120300065/12829320-ancient-thai-woven-cloth--Stock-Phot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 y="5271182"/>
              <a:ext cx="2286000" cy="16226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ttp://previews.123rf.com/images/rprongjai/rprongjai1203/rprongjai120300065/12829320-ancient-thai-woven-cloth--Stock-Phot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09800" y="5271181"/>
              <a:ext cx="2286000" cy="162267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http://previews.123rf.com/images/rprongjai/rprongjai1203/rprongjai120300065/12829320-ancient-thai-woven-cloth--Stock-Phot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57600" y="5271182"/>
              <a:ext cx="2286000" cy="16226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previews.123rf.com/images/rprongjai/rprongjai1203/rprongjai120300065/12829320-ancient-thai-woven-cloth--Stock-Phot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3600" y="5271180"/>
              <a:ext cx="2286000" cy="16226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ttp://previews.123rf.com/images/rprongjai/rprongjai1203/rprongjai120300065/12829320-ancient-thai-woven-cloth--Stock-Photo.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60000"/>
            <a:stretch/>
          </p:blipFill>
          <p:spPr bwMode="auto">
            <a:xfrm>
              <a:off x="8229600" y="5271182"/>
              <a:ext cx="914400" cy="1622677"/>
            </a:xfrm>
            <a:prstGeom prst="rect">
              <a:avLst/>
            </a:prstGeom>
            <a:noFill/>
            <a:extLst>
              <a:ext uri="{909E8E84-426E-40DD-AFC4-6F175D3DCCD1}">
                <a14:hiddenFill xmlns:a14="http://schemas.microsoft.com/office/drawing/2010/main">
                  <a:solidFill>
                    <a:srgbClr val="FFFFFF"/>
                  </a:solidFill>
                </a14:hiddenFill>
              </a:ext>
            </a:extLst>
          </p:spPr>
        </p:pic>
      </p:grpSp>
      <p:pic>
        <p:nvPicPr>
          <p:cNvPr id="11282" name="Picture 18" descr="http://educationandmore.files.wordpress.com/2008/01/san-jorge-weavin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66907" y="152400"/>
            <a:ext cx="3439386" cy="258160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 name="05 Woven Together.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924800" y="4267200"/>
            <a:ext cx="609600" cy="609600"/>
          </a:xfrm>
          <a:prstGeom prst="rect">
            <a:avLst/>
          </a:prstGeom>
        </p:spPr>
      </p:pic>
      <p:sp>
        <p:nvSpPr>
          <p:cNvPr id="3" name="TextBox 2"/>
          <p:cNvSpPr txBox="1"/>
          <p:nvPr/>
        </p:nvSpPr>
        <p:spPr>
          <a:xfrm>
            <a:off x="268940" y="276195"/>
            <a:ext cx="8722660" cy="5016758"/>
          </a:xfrm>
          <a:prstGeom prst="rect">
            <a:avLst/>
          </a:prstGeom>
          <a:noFill/>
        </p:spPr>
        <p:txBody>
          <a:bodyPr wrap="square" rtlCol="0">
            <a:spAutoFit/>
          </a:bodyPr>
          <a:lstStyle/>
          <a:p>
            <a:r>
              <a:rPr lang="en-US" sz="4000" dirty="0">
                <a:solidFill>
                  <a:srgbClr val="E89117">
                    <a:lumMod val="10000"/>
                  </a:srgbClr>
                </a:solidFill>
              </a:rPr>
              <a:t>Like a piece of </a:t>
            </a:r>
            <a:r>
              <a:rPr lang="en-US" sz="4000" dirty="0" smtClean="0">
                <a:solidFill>
                  <a:srgbClr val="E89117">
                    <a:lumMod val="10000"/>
                  </a:srgbClr>
                </a:solidFill>
              </a:rPr>
              <a:t>cloth</a:t>
            </a:r>
          </a:p>
          <a:p>
            <a:r>
              <a:rPr lang="en-US" sz="4000" dirty="0">
                <a:solidFill>
                  <a:srgbClr val="E89117">
                    <a:lumMod val="10000"/>
                  </a:srgbClr>
                </a:solidFill>
              </a:rPr>
              <a:t> </a:t>
            </a:r>
            <a:r>
              <a:rPr lang="en-US" sz="4000" dirty="0" smtClean="0">
                <a:solidFill>
                  <a:srgbClr val="E89117">
                    <a:lumMod val="10000"/>
                  </a:srgbClr>
                </a:solidFill>
              </a:rPr>
              <a:t>   	in </a:t>
            </a:r>
            <a:r>
              <a:rPr lang="en-US" sz="4000" dirty="0">
                <a:solidFill>
                  <a:srgbClr val="E89117">
                    <a:lumMod val="10000"/>
                  </a:srgbClr>
                </a:solidFill>
              </a:rPr>
              <a:t>a tailor’s hand</a:t>
            </a:r>
          </a:p>
          <a:p>
            <a:r>
              <a:rPr lang="en-US" sz="4000" dirty="0">
                <a:solidFill>
                  <a:srgbClr val="E89117">
                    <a:lumMod val="10000"/>
                  </a:srgbClr>
                </a:solidFill>
              </a:rPr>
              <a:t>I was woven </a:t>
            </a:r>
            <a:r>
              <a:rPr lang="en-US" sz="4000" dirty="0" smtClean="0">
                <a:solidFill>
                  <a:srgbClr val="E89117">
                    <a:lumMod val="10000"/>
                  </a:srgbClr>
                </a:solidFill>
              </a:rPr>
              <a:t>together</a:t>
            </a:r>
          </a:p>
          <a:p>
            <a:r>
              <a:rPr lang="en-US" sz="4000" dirty="0" smtClean="0">
                <a:solidFill>
                  <a:srgbClr val="E89117">
                    <a:lumMod val="10000"/>
                  </a:srgbClr>
                </a:solidFill>
              </a:rPr>
              <a:t> 	with </a:t>
            </a:r>
            <a:r>
              <a:rPr lang="en-US" sz="4000" dirty="0">
                <a:solidFill>
                  <a:srgbClr val="E89117">
                    <a:lumMod val="10000"/>
                  </a:srgbClr>
                </a:solidFill>
              </a:rPr>
              <a:t>a pattern and a plan</a:t>
            </a:r>
          </a:p>
          <a:p>
            <a:r>
              <a:rPr lang="en-US" sz="4000" dirty="0">
                <a:solidFill>
                  <a:srgbClr val="E89117">
                    <a:lumMod val="10000"/>
                  </a:srgbClr>
                </a:solidFill>
              </a:rPr>
              <a:t>Every mix of </a:t>
            </a:r>
            <a:r>
              <a:rPr lang="en-US" sz="4000" dirty="0" smtClean="0">
                <a:solidFill>
                  <a:srgbClr val="E89117">
                    <a:lumMod val="10000"/>
                  </a:srgbClr>
                </a:solidFill>
              </a:rPr>
              <a:t>such color</a:t>
            </a:r>
            <a:r>
              <a:rPr lang="en-US" sz="4000" dirty="0">
                <a:solidFill>
                  <a:srgbClr val="E89117">
                    <a:lumMod val="10000"/>
                  </a:srgbClr>
                </a:solidFill>
              </a:rPr>
              <a:t>, </a:t>
            </a:r>
            <a:endParaRPr lang="en-US" sz="4000" dirty="0" smtClean="0">
              <a:solidFill>
                <a:srgbClr val="E89117">
                  <a:lumMod val="10000"/>
                </a:srgbClr>
              </a:solidFill>
            </a:endParaRPr>
          </a:p>
          <a:p>
            <a:r>
              <a:rPr lang="en-US" sz="4000" dirty="0">
                <a:solidFill>
                  <a:srgbClr val="E89117">
                    <a:lumMod val="10000"/>
                  </a:srgbClr>
                </a:solidFill>
              </a:rPr>
              <a:t>	</a:t>
            </a:r>
            <a:r>
              <a:rPr lang="en-US" sz="4000" dirty="0" smtClean="0">
                <a:solidFill>
                  <a:srgbClr val="E89117">
                    <a:lumMod val="10000"/>
                  </a:srgbClr>
                </a:solidFill>
              </a:rPr>
              <a:t>every </a:t>
            </a:r>
            <a:r>
              <a:rPr lang="en-US" sz="4000" dirty="0">
                <a:solidFill>
                  <a:srgbClr val="E89117">
                    <a:lumMod val="10000"/>
                  </a:srgbClr>
                </a:solidFill>
              </a:rPr>
              <a:t>tiny thread</a:t>
            </a:r>
          </a:p>
          <a:p>
            <a:r>
              <a:rPr lang="en-US" sz="4000" dirty="0">
                <a:solidFill>
                  <a:srgbClr val="E89117">
                    <a:lumMod val="10000"/>
                  </a:srgbClr>
                </a:solidFill>
              </a:rPr>
              <a:t>Evidence of the handiwork of the </a:t>
            </a:r>
            <a:r>
              <a:rPr lang="en-US" sz="4000" dirty="0" smtClean="0">
                <a:solidFill>
                  <a:srgbClr val="E89117">
                    <a:lumMod val="10000"/>
                  </a:srgbClr>
                </a:solidFill>
              </a:rPr>
              <a:t>	Great </a:t>
            </a:r>
            <a:r>
              <a:rPr lang="en-US" sz="4000" dirty="0">
                <a:solidFill>
                  <a:srgbClr val="E89117">
                    <a:lumMod val="10000"/>
                  </a:srgbClr>
                </a:solidFill>
              </a:rPr>
              <a:t>I AM</a:t>
            </a:r>
          </a:p>
        </p:txBody>
      </p:sp>
    </p:spTree>
    <p:extLst>
      <p:ext uri="{BB962C8B-B14F-4D97-AF65-F5344CB8AC3E}">
        <p14:creationId xmlns:p14="http://schemas.microsoft.com/office/powerpoint/2010/main" val="4164784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9"/>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grpSp>
        <p:nvGrpSpPr>
          <p:cNvPr id="3" name="Group 2"/>
          <p:cNvGrpSpPr/>
          <p:nvPr/>
        </p:nvGrpSpPr>
        <p:grpSpPr>
          <a:xfrm>
            <a:off x="0" y="5291704"/>
            <a:ext cx="9234152" cy="1790974"/>
            <a:chOff x="0" y="5291704"/>
            <a:chExt cx="9234152" cy="1790974"/>
          </a:xfrm>
        </p:grpSpPr>
        <p:pic>
          <p:nvPicPr>
            <p:cNvPr id="9218" name="Picture 2" descr="http://thumb1.shutterstock.com/display_pic_with_logo/877048/97951280/stock-photo-ancient-thai-woven-cloth-97951280.jpg"/>
            <p:cNvPicPr>
              <a:picLocks noChangeAspect="1" noChangeArrowheads="1"/>
            </p:cNvPicPr>
            <p:nvPr/>
          </p:nvPicPr>
          <p:blipFill rotWithShape="1">
            <a:blip r:embed="rId3">
              <a:extLst>
                <a:ext uri="{28A0092B-C50C-407E-A947-70E740481C1C}">
                  <a14:useLocalDpi xmlns:a14="http://schemas.microsoft.com/office/drawing/2010/main" val="0"/>
                </a:ext>
              </a:extLst>
            </a:blip>
            <a:srcRect r="3713"/>
            <a:stretch/>
          </p:blipFill>
          <p:spPr bwMode="auto">
            <a:xfrm>
              <a:off x="0" y="5291704"/>
              <a:ext cx="2421228" cy="179097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thumb1.shutterstock.com/display_pic_with_logo/877048/97951280/stock-photo-ancient-thai-woven-cloth-97951280.jpg"/>
            <p:cNvPicPr>
              <a:picLocks noChangeAspect="1" noChangeArrowheads="1"/>
            </p:cNvPicPr>
            <p:nvPr/>
          </p:nvPicPr>
          <p:blipFill rotWithShape="1">
            <a:blip r:embed="rId3">
              <a:extLst>
                <a:ext uri="{28A0092B-C50C-407E-A947-70E740481C1C}">
                  <a14:useLocalDpi xmlns:a14="http://schemas.microsoft.com/office/drawing/2010/main" val="0"/>
                </a:ext>
              </a:extLst>
            </a:blip>
            <a:srcRect r="3713"/>
            <a:stretch/>
          </p:blipFill>
          <p:spPr bwMode="auto">
            <a:xfrm>
              <a:off x="2421228" y="5291704"/>
              <a:ext cx="2421228" cy="179097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thumb1.shutterstock.com/display_pic_with_logo/877048/97951280/stock-photo-ancient-thai-woven-cloth-97951280.jpg"/>
            <p:cNvPicPr>
              <a:picLocks noChangeAspect="1" noChangeArrowheads="1"/>
            </p:cNvPicPr>
            <p:nvPr/>
          </p:nvPicPr>
          <p:blipFill rotWithShape="1">
            <a:blip r:embed="rId3">
              <a:extLst>
                <a:ext uri="{28A0092B-C50C-407E-A947-70E740481C1C}">
                  <a14:useLocalDpi xmlns:a14="http://schemas.microsoft.com/office/drawing/2010/main" val="0"/>
                </a:ext>
              </a:extLst>
            </a:blip>
            <a:srcRect r="3713"/>
            <a:stretch/>
          </p:blipFill>
          <p:spPr bwMode="auto">
            <a:xfrm>
              <a:off x="4842456" y="5291704"/>
              <a:ext cx="2421228" cy="179097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thumb1.shutterstock.com/display_pic_with_logo/877048/97951280/stock-photo-ancient-thai-woven-cloth-97951280.jpg"/>
            <p:cNvPicPr>
              <a:picLocks noChangeAspect="1" noChangeArrowheads="1"/>
            </p:cNvPicPr>
            <p:nvPr/>
          </p:nvPicPr>
          <p:blipFill rotWithShape="1">
            <a:blip r:embed="rId3">
              <a:extLst>
                <a:ext uri="{28A0092B-C50C-407E-A947-70E740481C1C}">
                  <a14:useLocalDpi xmlns:a14="http://schemas.microsoft.com/office/drawing/2010/main" val="0"/>
                </a:ext>
              </a:extLst>
            </a:blip>
            <a:srcRect r="21639"/>
            <a:stretch/>
          </p:blipFill>
          <p:spPr bwMode="auto">
            <a:xfrm>
              <a:off x="7263684" y="5291704"/>
              <a:ext cx="1970468" cy="1790974"/>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TextBox 15"/>
          <p:cNvSpPr txBox="1"/>
          <p:nvPr/>
        </p:nvSpPr>
        <p:spPr>
          <a:xfrm>
            <a:off x="437923" y="1034679"/>
            <a:ext cx="8401275" cy="4401205"/>
          </a:xfrm>
          <a:prstGeom prst="rect">
            <a:avLst/>
          </a:prstGeom>
          <a:noFill/>
        </p:spPr>
        <p:txBody>
          <a:bodyPr wrap="square" rtlCol="0">
            <a:spAutoFit/>
          </a:bodyPr>
          <a:lstStyle/>
          <a:p>
            <a:r>
              <a:rPr lang="en-US" sz="4000" dirty="0">
                <a:solidFill>
                  <a:srgbClr val="E89117">
                    <a:lumMod val="10000"/>
                  </a:srgbClr>
                </a:solidFill>
              </a:rPr>
              <a:t>Woven together, </a:t>
            </a:r>
            <a:endParaRPr lang="en-US" sz="4000" dirty="0" smtClean="0">
              <a:solidFill>
                <a:srgbClr val="E89117">
                  <a:lumMod val="10000"/>
                </a:srgbClr>
              </a:solidFill>
            </a:endParaRPr>
          </a:p>
          <a:p>
            <a:r>
              <a:rPr lang="en-US" sz="4000" dirty="0">
                <a:solidFill>
                  <a:srgbClr val="E89117">
                    <a:lumMod val="10000"/>
                  </a:srgbClr>
                </a:solidFill>
              </a:rPr>
              <a:t>	</a:t>
            </a:r>
            <a:r>
              <a:rPr lang="en-US" sz="4000" dirty="0" smtClean="0">
                <a:solidFill>
                  <a:srgbClr val="E89117">
                    <a:lumMod val="10000"/>
                  </a:srgbClr>
                </a:solidFill>
              </a:rPr>
              <a:t>wonderfully </a:t>
            </a:r>
            <a:r>
              <a:rPr lang="en-US" sz="4000" dirty="0">
                <a:solidFill>
                  <a:srgbClr val="E89117">
                    <a:lumMod val="10000"/>
                  </a:srgbClr>
                </a:solidFill>
              </a:rPr>
              <a:t>made</a:t>
            </a:r>
          </a:p>
          <a:p>
            <a:r>
              <a:rPr lang="en-US" sz="4000" dirty="0">
                <a:solidFill>
                  <a:srgbClr val="E89117">
                    <a:lumMod val="10000"/>
                  </a:srgbClr>
                </a:solidFill>
              </a:rPr>
              <a:t>Woven together </a:t>
            </a:r>
            <a:endParaRPr lang="en-US" sz="4000" dirty="0" smtClean="0">
              <a:solidFill>
                <a:srgbClr val="E89117">
                  <a:lumMod val="10000"/>
                </a:srgbClr>
              </a:solidFill>
            </a:endParaRPr>
          </a:p>
          <a:p>
            <a:r>
              <a:rPr lang="en-US" sz="4000" dirty="0">
                <a:solidFill>
                  <a:srgbClr val="E89117">
                    <a:lumMod val="10000"/>
                  </a:srgbClr>
                </a:solidFill>
              </a:rPr>
              <a:t>	</a:t>
            </a:r>
            <a:r>
              <a:rPr lang="en-US" sz="4000" dirty="0" smtClean="0">
                <a:solidFill>
                  <a:srgbClr val="E89117">
                    <a:lumMod val="10000"/>
                  </a:srgbClr>
                </a:solidFill>
              </a:rPr>
              <a:t>by </a:t>
            </a:r>
            <a:r>
              <a:rPr lang="en-US" sz="4000" dirty="0">
                <a:solidFill>
                  <a:srgbClr val="E89117">
                    <a:lumMod val="10000"/>
                  </a:srgbClr>
                </a:solidFill>
              </a:rPr>
              <a:t>the Father’s hand</a:t>
            </a:r>
          </a:p>
          <a:p>
            <a:r>
              <a:rPr lang="en-US" sz="4000" dirty="0">
                <a:solidFill>
                  <a:srgbClr val="E89117">
                    <a:lumMod val="10000"/>
                  </a:srgbClr>
                </a:solidFill>
              </a:rPr>
              <a:t>You love me! </a:t>
            </a:r>
            <a:endParaRPr lang="en-US" sz="4000" dirty="0" smtClean="0">
              <a:solidFill>
                <a:srgbClr val="E89117">
                  <a:lumMod val="10000"/>
                </a:srgbClr>
              </a:solidFill>
            </a:endParaRPr>
          </a:p>
          <a:p>
            <a:r>
              <a:rPr lang="en-US" sz="4000" dirty="0" smtClean="0">
                <a:solidFill>
                  <a:srgbClr val="E89117">
                    <a:lumMod val="10000"/>
                  </a:srgbClr>
                </a:solidFill>
              </a:rPr>
              <a:t>You </a:t>
            </a:r>
            <a:r>
              <a:rPr lang="en-US" sz="4000" dirty="0">
                <a:solidFill>
                  <a:srgbClr val="E89117">
                    <a:lumMod val="10000"/>
                  </a:srgbClr>
                </a:solidFill>
              </a:rPr>
              <a:t>knew me before I was born</a:t>
            </a:r>
          </a:p>
          <a:p>
            <a:r>
              <a:rPr lang="en-US" sz="4000" dirty="0">
                <a:solidFill>
                  <a:srgbClr val="E89117">
                    <a:lumMod val="10000"/>
                  </a:srgbClr>
                </a:solidFill>
              </a:rPr>
              <a:t>Yeah!</a:t>
            </a:r>
          </a:p>
        </p:txBody>
      </p:sp>
      <p:grpSp>
        <p:nvGrpSpPr>
          <p:cNvPr id="17" name="Group 16"/>
          <p:cNvGrpSpPr/>
          <p:nvPr/>
        </p:nvGrpSpPr>
        <p:grpSpPr>
          <a:xfrm>
            <a:off x="19319" y="0"/>
            <a:ext cx="9061741" cy="1034679"/>
            <a:chOff x="1" y="-10461"/>
            <a:chExt cx="9061741" cy="1034679"/>
          </a:xfrm>
        </p:grpSpPr>
        <p:pic>
          <p:nvPicPr>
            <p:cNvPr id="18" name="Picture 2" descr="http://assets-s3.usmagazine.com/uploads/assets/articles/82136-new-gerber-baby-is-7-month-old-girl-named-grace/1421876680_grace-gerber-baby-zoo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1"/>
              <a:ext cx="1024219" cy="102421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https://www.parentmap.com/c/52b99d70/images/category-photos/pregnancy_new_baby_category_istock_14453639_cute_baby_on_fu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21542" y="0"/>
              <a:ext cx="1462515" cy="99956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http://atlantablackstar.com/wp-content/uploads/2014/11/black-baby-crawling.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7668" y="0"/>
              <a:ext cx="1596999" cy="99956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http://babiesmagz.com/wp-content/uploads/2014/12/Adopt-a-Baby-from-China.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9242"/>
            <a:stretch/>
          </p:blipFill>
          <p:spPr bwMode="auto">
            <a:xfrm>
              <a:off x="4032542" y="-1"/>
              <a:ext cx="1106998" cy="99421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2" descr="http://images.fitpregnancy.mdpcdn.com/sites/fitpregnancy.com/files/styles/scale_1500_1500/public/field/image/shutterstock_385405012-baby-names-2016-700x.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30859" y="-10461"/>
              <a:ext cx="994214" cy="99421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4" descr="http://atlantablackstar.com/wp-content/uploads/2014/05/black-baby.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39540" y="-2949"/>
              <a:ext cx="1491319" cy="99421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6" descr="http://thumbs.dreamstime.com/x/cute-chinese-baby-20560638.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625073" y="-2949"/>
              <a:ext cx="1436669" cy="95538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1972796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grpSp>
        <p:nvGrpSpPr>
          <p:cNvPr id="2" name="Group 1"/>
          <p:cNvGrpSpPr/>
          <p:nvPr/>
        </p:nvGrpSpPr>
        <p:grpSpPr>
          <a:xfrm>
            <a:off x="0" y="5514576"/>
            <a:ext cx="9144000" cy="1343424"/>
            <a:chOff x="0" y="5514576"/>
            <a:chExt cx="9144000" cy="1343424"/>
          </a:xfrm>
        </p:grpSpPr>
        <p:pic>
          <p:nvPicPr>
            <p:cNvPr id="10242" name="Picture 2" descr="https://encrypted-tbn0.gstatic.com/images?q=tbn:ANd9GcTuunrcvqChNBLweUzg-Od_zYW0R0kz1EuKBrCgy9qlYUqRhZF2YA"/>
            <p:cNvPicPr>
              <a:picLocks noChangeAspect="1" noChangeArrowheads="1"/>
            </p:cNvPicPr>
            <p:nvPr/>
          </p:nvPicPr>
          <p:blipFill rotWithShape="1">
            <a:blip r:embed="rId3">
              <a:extLst>
                <a:ext uri="{28A0092B-C50C-407E-A947-70E740481C1C}">
                  <a14:useLocalDpi xmlns:a14="http://schemas.microsoft.com/office/drawing/2010/main" val="0"/>
                </a:ext>
              </a:extLst>
            </a:blip>
            <a:srcRect l="45987"/>
            <a:stretch/>
          </p:blipFill>
          <p:spPr bwMode="auto">
            <a:xfrm rot="5400000">
              <a:off x="261738" y="5252838"/>
              <a:ext cx="1343424" cy="18669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encrypted-tbn0.gstatic.com/images?q=tbn:ANd9GcTuunrcvqChNBLweUzg-Od_zYW0R0kz1EuKBrCgy9qlYUqRhZF2YA"/>
            <p:cNvPicPr>
              <a:picLocks noChangeAspect="1" noChangeArrowheads="1"/>
            </p:cNvPicPr>
            <p:nvPr/>
          </p:nvPicPr>
          <p:blipFill rotWithShape="1">
            <a:blip r:embed="rId3">
              <a:extLst>
                <a:ext uri="{28A0092B-C50C-407E-A947-70E740481C1C}">
                  <a14:useLocalDpi xmlns:a14="http://schemas.microsoft.com/office/drawing/2010/main" val="0"/>
                </a:ext>
              </a:extLst>
            </a:blip>
            <a:srcRect l="45987"/>
            <a:stretch/>
          </p:blipFill>
          <p:spPr bwMode="auto">
            <a:xfrm rot="5400000">
              <a:off x="2128638" y="5252838"/>
              <a:ext cx="1343424" cy="18669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s://encrypted-tbn0.gstatic.com/images?q=tbn:ANd9GcTuunrcvqChNBLweUzg-Od_zYW0R0kz1EuKBrCgy9qlYUqRhZF2YA"/>
            <p:cNvPicPr>
              <a:picLocks noChangeAspect="1" noChangeArrowheads="1"/>
            </p:cNvPicPr>
            <p:nvPr/>
          </p:nvPicPr>
          <p:blipFill rotWithShape="1">
            <a:blip r:embed="rId3">
              <a:extLst>
                <a:ext uri="{28A0092B-C50C-407E-A947-70E740481C1C}">
                  <a14:useLocalDpi xmlns:a14="http://schemas.microsoft.com/office/drawing/2010/main" val="0"/>
                </a:ext>
              </a:extLst>
            </a:blip>
            <a:srcRect l="45987"/>
            <a:stretch/>
          </p:blipFill>
          <p:spPr bwMode="auto">
            <a:xfrm rot="5400000">
              <a:off x="3900288" y="5252838"/>
              <a:ext cx="1343424" cy="18669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s://encrypted-tbn0.gstatic.com/images?q=tbn:ANd9GcTuunrcvqChNBLweUzg-Od_zYW0R0kz1EuKBrCgy9qlYUqRhZF2YA"/>
            <p:cNvPicPr>
              <a:picLocks noChangeAspect="1" noChangeArrowheads="1"/>
            </p:cNvPicPr>
            <p:nvPr/>
          </p:nvPicPr>
          <p:blipFill rotWithShape="1">
            <a:blip r:embed="rId3">
              <a:extLst>
                <a:ext uri="{28A0092B-C50C-407E-A947-70E740481C1C}">
                  <a14:useLocalDpi xmlns:a14="http://schemas.microsoft.com/office/drawing/2010/main" val="0"/>
                </a:ext>
              </a:extLst>
            </a:blip>
            <a:srcRect l="45987"/>
            <a:stretch/>
          </p:blipFill>
          <p:spPr bwMode="auto">
            <a:xfrm rot="5400000">
              <a:off x="5767188" y="5252838"/>
              <a:ext cx="1343424" cy="18669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s://encrypted-tbn0.gstatic.com/images?q=tbn:ANd9GcTuunrcvqChNBLweUzg-Od_zYW0R0kz1EuKBrCgy9qlYUqRhZF2YA"/>
            <p:cNvPicPr>
              <a:picLocks noChangeAspect="1" noChangeArrowheads="1"/>
            </p:cNvPicPr>
            <p:nvPr/>
          </p:nvPicPr>
          <p:blipFill rotWithShape="1">
            <a:blip r:embed="rId3">
              <a:extLst>
                <a:ext uri="{28A0092B-C50C-407E-A947-70E740481C1C}">
                  <a14:useLocalDpi xmlns:a14="http://schemas.microsoft.com/office/drawing/2010/main" val="0"/>
                </a:ext>
              </a:extLst>
            </a:blip>
            <a:srcRect l="45987"/>
            <a:stretch/>
          </p:blipFill>
          <p:spPr bwMode="auto">
            <a:xfrm rot="5400000">
              <a:off x="7538838" y="5252838"/>
              <a:ext cx="1343424" cy="1866900"/>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TextBox 15"/>
          <p:cNvSpPr txBox="1"/>
          <p:nvPr/>
        </p:nvSpPr>
        <p:spPr>
          <a:xfrm>
            <a:off x="457200" y="304800"/>
            <a:ext cx="7924800" cy="3785652"/>
          </a:xfrm>
          <a:prstGeom prst="rect">
            <a:avLst/>
          </a:prstGeom>
          <a:noFill/>
        </p:spPr>
        <p:txBody>
          <a:bodyPr wrap="square" rtlCol="0">
            <a:spAutoFit/>
          </a:bodyPr>
          <a:lstStyle/>
          <a:p>
            <a:r>
              <a:rPr lang="en-US" sz="4000" dirty="0">
                <a:solidFill>
                  <a:srgbClr val="E89117">
                    <a:lumMod val="10000"/>
                  </a:srgbClr>
                </a:solidFill>
              </a:rPr>
              <a:t>Your works are wonderful, </a:t>
            </a:r>
            <a:endParaRPr lang="en-US" sz="4000" dirty="0" smtClean="0">
              <a:solidFill>
                <a:srgbClr val="E89117">
                  <a:lumMod val="10000"/>
                </a:srgbClr>
              </a:solidFill>
            </a:endParaRPr>
          </a:p>
          <a:p>
            <a:r>
              <a:rPr lang="en-US" sz="4000" dirty="0">
                <a:solidFill>
                  <a:srgbClr val="E89117">
                    <a:lumMod val="10000"/>
                  </a:srgbClr>
                </a:solidFill>
              </a:rPr>
              <a:t>	</a:t>
            </a:r>
            <a:r>
              <a:rPr lang="en-US" sz="4000" dirty="0" smtClean="0">
                <a:solidFill>
                  <a:srgbClr val="E89117">
                    <a:lumMod val="10000"/>
                  </a:srgbClr>
                </a:solidFill>
              </a:rPr>
              <a:t>this </a:t>
            </a:r>
            <a:r>
              <a:rPr lang="en-US" sz="4000" dirty="0">
                <a:solidFill>
                  <a:srgbClr val="E89117">
                    <a:lumMod val="10000"/>
                  </a:srgbClr>
                </a:solidFill>
              </a:rPr>
              <a:t>I know</a:t>
            </a:r>
            <a:r>
              <a:rPr lang="en-US" sz="4000" dirty="0" smtClean="0">
                <a:solidFill>
                  <a:srgbClr val="E89117">
                    <a:lumMod val="10000"/>
                  </a:srgbClr>
                </a:solidFill>
              </a:rPr>
              <a:t>!</a:t>
            </a:r>
          </a:p>
          <a:p>
            <a:endParaRPr lang="en-US" sz="4000" dirty="0" smtClean="0">
              <a:solidFill>
                <a:srgbClr val="E89117">
                  <a:lumMod val="10000"/>
                </a:srgbClr>
              </a:solidFill>
            </a:endParaRPr>
          </a:p>
          <a:p>
            <a:endParaRPr lang="en-US" sz="4000" dirty="0">
              <a:solidFill>
                <a:srgbClr val="E89117">
                  <a:lumMod val="10000"/>
                </a:srgbClr>
              </a:solidFill>
            </a:endParaRPr>
          </a:p>
          <a:p>
            <a:r>
              <a:rPr lang="en-US" sz="4000" dirty="0">
                <a:solidFill>
                  <a:srgbClr val="E89117">
                    <a:lumMod val="10000"/>
                  </a:srgbClr>
                </a:solidFill>
              </a:rPr>
              <a:t>I’m your creation, </a:t>
            </a:r>
            <a:endParaRPr lang="en-US" sz="4000" dirty="0" smtClean="0">
              <a:solidFill>
                <a:srgbClr val="E89117">
                  <a:lumMod val="10000"/>
                </a:srgbClr>
              </a:solidFill>
            </a:endParaRPr>
          </a:p>
          <a:p>
            <a:r>
              <a:rPr lang="en-US" sz="4000" dirty="0">
                <a:solidFill>
                  <a:srgbClr val="E89117">
                    <a:lumMod val="10000"/>
                  </a:srgbClr>
                </a:solidFill>
              </a:rPr>
              <a:t>	</a:t>
            </a:r>
            <a:r>
              <a:rPr lang="en-US" sz="4000" dirty="0" smtClean="0">
                <a:solidFill>
                  <a:srgbClr val="E89117">
                    <a:lumMod val="10000"/>
                  </a:srgbClr>
                </a:solidFill>
              </a:rPr>
              <a:t>the </a:t>
            </a:r>
            <a:r>
              <a:rPr lang="en-US" sz="4000" dirty="0">
                <a:solidFill>
                  <a:srgbClr val="E89117">
                    <a:lumMod val="10000"/>
                  </a:srgbClr>
                </a:solidFill>
              </a:rPr>
              <a:t>Bible tells me so</a:t>
            </a:r>
            <a:r>
              <a:rPr lang="en-US" sz="4000" dirty="0" smtClean="0">
                <a:solidFill>
                  <a:srgbClr val="E89117">
                    <a:lumMod val="10000"/>
                  </a:srgbClr>
                </a:solidFill>
              </a:rPr>
              <a:t>.</a:t>
            </a:r>
            <a:endParaRPr lang="en-US" sz="4000" dirty="0">
              <a:solidFill>
                <a:srgbClr val="E89117">
                  <a:lumMod val="10000"/>
                </a:srgbClr>
              </a:solidFill>
            </a:endParaRPr>
          </a:p>
        </p:txBody>
      </p:sp>
      <p:pic>
        <p:nvPicPr>
          <p:cNvPr id="10248" name="Picture 8" descr="http://www.rcpch.ac.uk/sites/default/files/user158/Group-of-children-kneeling.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1429926">
            <a:off x="3216276" y="3620100"/>
            <a:ext cx="4947415" cy="3298278"/>
          </a:xfrm>
          <a:prstGeom prst="rect">
            <a:avLst/>
          </a:prstGeom>
          <a:noFill/>
          <a:extLst>
            <a:ext uri="{909E8E84-426E-40DD-AFC4-6F175D3DCCD1}">
              <a14:hiddenFill xmlns:a14="http://schemas.microsoft.com/office/drawing/2010/main">
                <a:solidFill>
                  <a:srgbClr val="FFFFFF"/>
                </a:solidFill>
              </a14:hiddenFill>
            </a:ext>
          </a:extLst>
        </p:spPr>
      </p:pic>
      <p:pic>
        <p:nvPicPr>
          <p:cNvPr id="10250" name="Picture 10" descr="https://wallpaperscraft.com/image/children_prank_play_cook_pan_7774_2560x1600.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4446494" y="483259"/>
            <a:ext cx="4494618" cy="2813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62038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grpSp>
        <p:nvGrpSpPr>
          <p:cNvPr id="2" name="Group 1"/>
          <p:cNvGrpSpPr/>
          <p:nvPr/>
        </p:nvGrpSpPr>
        <p:grpSpPr>
          <a:xfrm>
            <a:off x="0" y="5514576"/>
            <a:ext cx="9144000" cy="1343424"/>
            <a:chOff x="0" y="5514576"/>
            <a:chExt cx="9144000" cy="1343424"/>
          </a:xfrm>
        </p:grpSpPr>
        <p:pic>
          <p:nvPicPr>
            <p:cNvPr id="10242" name="Picture 2" descr="https://encrypted-tbn0.gstatic.com/images?q=tbn:ANd9GcTuunrcvqChNBLweUzg-Od_zYW0R0kz1EuKBrCgy9qlYUqRhZF2YA"/>
            <p:cNvPicPr>
              <a:picLocks noChangeAspect="1" noChangeArrowheads="1"/>
            </p:cNvPicPr>
            <p:nvPr/>
          </p:nvPicPr>
          <p:blipFill rotWithShape="1">
            <a:blip r:embed="rId3">
              <a:extLst>
                <a:ext uri="{28A0092B-C50C-407E-A947-70E740481C1C}">
                  <a14:useLocalDpi xmlns:a14="http://schemas.microsoft.com/office/drawing/2010/main" val="0"/>
                </a:ext>
              </a:extLst>
            </a:blip>
            <a:srcRect l="45987"/>
            <a:stretch/>
          </p:blipFill>
          <p:spPr bwMode="auto">
            <a:xfrm rot="5400000">
              <a:off x="261738" y="5252838"/>
              <a:ext cx="1343424" cy="18669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encrypted-tbn0.gstatic.com/images?q=tbn:ANd9GcTuunrcvqChNBLweUzg-Od_zYW0R0kz1EuKBrCgy9qlYUqRhZF2YA"/>
            <p:cNvPicPr>
              <a:picLocks noChangeAspect="1" noChangeArrowheads="1"/>
            </p:cNvPicPr>
            <p:nvPr/>
          </p:nvPicPr>
          <p:blipFill rotWithShape="1">
            <a:blip r:embed="rId3">
              <a:extLst>
                <a:ext uri="{28A0092B-C50C-407E-A947-70E740481C1C}">
                  <a14:useLocalDpi xmlns:a14="http://schemas.microsoft.com/office/drawing/2010/main" val="0"/>
                </a:ext>
              </a:extLst>
            </a:blip>
            <a:srcRect l="45987"/>
            <a:stretch/>
          </p:blipFill>
          <p:spPr bwMode="auto">
            <a:xfrm rot="5400000">
              <a:off x="2128638" y="5252838"/>
              <a:ext cx="1343424" cy="18669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s://encrypted-tbn0.gstatic.com/images?q=tbn:ANd9GcTuunrcvqChNBLweUzg-Od_zYW0R0kz1EuKBrCgy9qlYUqRhZF2YA"/>
            <p:cNvPicPr>
              <a:picLocks noChangeAspect="1" noChangeArrowheads="1"/>
            </p:cNvPicPr>
            <p:nvPr/>
          </p:nvPicPr>
          <p:blipFill rotWithShape="1">
            <a:blip r:embed="rId3">
              <a:extLst>
                <a:ext uri="{28A0092B-C50C-407E-A947-70E740481C1C}">
                  <a14:useLocalDpi xmlns:a14="http://schemas.microsoft.com/office/drawing/2010/main" val="0"/>
                </a:ext>
              </a:extLst>
            </a:blip>
            <a:srcRect l="45987"/>
            <a:stretch/>
          </p:blipFill>
          <p:spPr bwMode="auto">
            <a:xfrm rot="5400000">
              <a:off x="3900288" y="5252838"/>
              <a:ext cx="1343424" cy="18669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s://encrypted-tbn0.gstatic.com/images?q=tbn:ANd9GcTuunrcvqChNBLweUzg-Od_zYW0R0kz1EuKBrCgy9qlYUqRhZF2YA"/>
            <p:cNvPicPr>
              <a:picLocks noChangeAspect="1" noChangeArrowheads="1"/>
            </p:cNvPicPr>
            <p:nvPr/>
          </p:nvPicPr>
          <p:blipFill rotWithShape="1">
            <a:blip r:embed="rId3">
              <a:extLst>
                <a:ext uri="{28A0092B-C50C-407E-A947-70E740481C1C}">
                  <a14:useLocalDpi xmlns:a14="http://schemas.microsoft.com/office/drawing/2010/main" val="0"/>
                </a:ext>
              </a:extLst>
            </a:blip>
            <a:srcRect l="45987"/>
            <a:stretch/>
          </p:blipFill>
          <p:spPr bwMode="auto">
            <a:xfrm rot="5400000">
              <a:off x="5767188" y="5252838"/>
              <a:ext cx="1343424" cy="18669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s://encrypted-tbn0.gstatic.com/images?q=tbn:ANd9GcTuunrcvqChNBLweUzg-Od_zYW0R0kz1EuKBrCgy9qlYUqRhZF2YA"/>
            <p:cNvPicPr>
              <a:picLocks noChangeAspect="1" noChangeArrowheads="1"/>
            </p:cNvPicPr>
            <p:nvPr/>
          </p:nvPicPr>
          <p:blipFill rotWithShape="1">
            <a:blip r:embed="rId3">
              <a:extLst>
                <a:ext uri="{28A0092B-C50C-407E-A947-70E740481C1C}">
                  <a14:useLocalDpi xmlns:a14="http://schemas.microsoft.com/office/drawing/2010/main" val="0"/>
                </a:ext>
              </a:extLst>
            </a:blip>
            <a:srcRect l="45987"/>
            <a:stretch/>
          </p:blipFill>
          <p:spPr bwMode="auto">
            <a:xfrm rot="5400000">
              <a:off x="7538838" y="5252838"/>
              <a:ext cx="1343424" cy="1866900"/>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TextBox 15"/>
          <p:cNvSpPr txBox="1"/>
          <p:nvPr/>
        </p:nvSpPr>
        <p:spPr>
          <a:xfrm>
            <a:off x="457200" y="304800"/>
            <a:ext cx="7924800" cy="2554545"/>
          </a:xfrm>
          <a:prstGeom prst="rect">
            <a:avLst/>
          </a:prstGeom>
          <a:noFill/>
        </p:spPr>
        <p:txBody>
          <a:bodyPr wrap="square" rtlCol="0">
            <a:spAutoFit/>
          </a:bodyPr>
          <a:lstStyle/>
          <a:p>
            <a:r>
              <a:rPr lang="en-US" sz="4000" dirty="0" smtClean="0">
                <a:solidFill>
                  <a:srgbClr val="E89117">
                    <a:lumMod val="10000"/>
                  </a:srgbClr>
                </a:solidFill>
              </a:rPr>
              <a:t>Every </a:t>
            </a:r>
            <a:r>
              <a:rPr lang="en-US" sz="4000" dirty="0">
                <a:solidFill>
                  <a:srgbClr val="E89117">
                    <a:lumMod val="10000"/>
                  </a:srgbClr>
                </a:solidFill>
              </a:rPr>
              <a:t>gift and talent</a:t>
            </a:r>
            <a:r>
              <a:rPr lang="en-US" sz="4000" dirty="0" smtClean="0">
                <a:solidFill>
                  <a:srgbClr val="E89117">
                    <a:lumMod val="10000"/>
                  </a:srgbClr>
                </a:solidFill>
              </a:rPr>
              <a:t>,</a:t>
            </a:r>
          </a:p>
          <a:p>
            <a:r>
              <a:rPr lang="en-US" sz="4000" dirty="0">
                <a:solidFill>
                  <a:srgbClr val="E89117">
                    <a:lumMod val="10000"/>
                  </a:srgbClr>
                </a:solidFill>
              </a:rPr>
              <a:t>	</a:t>
            </a:r>
            <a:r>
              <a:rPr lang="en-US" sz="4000" dirty="0" smtClean="0">
                <a:solidFill>
                  <a:srgbClr val="E89117">
                    <a:lumMod val="10000"/>
                  </a:srgbClr>
                </a:solidFill>
              </a:rPr>
              <a:t> </a:t>
            </a:r>
            <a:r>
              <a:rPr lang="en-US" sz="4000" dirty="0">
                <a:solidFill>
                  <a:srgbClr val="E89117">
                    <a:lumMod val="10000"/>
                  </a:srgbClr>
                </a:solidFill>
              </a:rPr>
              <a:t>Every hidden flaw</a:t>
            </a:r>
          </a:p>
          <a:p>
            <a:r>
              <a:rPr lang="en-US" sz="4000" dirty="0">
                <a:solidFill>
                  <a:srgbClr val="E89117">
                    <a:lumMod val="10000"/>
                  </a:srgbClr>
                </a:solidFill>
              </a:rPr>
              <a:t>Still evidence of the handiwork of the Great I AM</a:t>
            </a:r>
          </a:p>
        </p:txBody>
      </p:sp>
      <p:pic>
        <p:nvPicPr>
          <p:cNvPr id="18446" name="Picture 14" descr="http://images.clipartpanda.com/kids-doing-math-clip-art-original-670485-1.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84075" y="2734414"/>
            <a:ext cx="2160582" cy="2780161"/>
          </a:xfrm>
          <a:prstGeom prst="rect">
            <a:avLst/>
          </a:prstGeom>
          <a:noFill/>
          <a:extLst>
            <a:ext uri="{909E8E84-426E-40DD-AFC4-6F175D3DCCD1}">
              <a14:hiddenFill xmlns:a14="http://schemas.microsoft.com/office/drawing/2010/main">
                <a:solidFill>
                  <a:srgbClr val="FFFFFF"/>
                </a:solidFill>
              </a14:hiddenFill>
            </a:ext>
          </a:extLst>
        </p:spPr>
      </p:pic>
      <p:pic>
        <p:nvPicPr>
          <p:cNvPr id="18434" name="Picture 2" descr="http://cliparts.co/cliparts/pT5/8gy/pT58gyaec.jpg"/>
          <p:cNvPicPr>
            <a:picLocks noChangeAspect="1" noChangeArrowheads="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6789157" y="4006644"/>
            <a:ext cx="2318984" cy="2423832"/>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https://www.colourbox.com/preview/9089483-nu_music_kid03.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5575" y="3581400"/>
            <a:ext cx="1734428" cy="2515241"/>
          </a:xfrm>
          <a:prstGeom prst="rect">
            <a:avLst/>
          </a:prstGeom>
          <a:noFill/>
          <a:extLst>
            <a:ext uri="{909E8E84-426E-40DD-AFC4-6F175D3DCCD1}">
              <a14:hiddenFill xmlns:a14="http://schemas.microsoft.com/office/drawing/2010/main">
                <a:solidFill>
                  <a:srgbClr val="FFFFFF"/>
                </a:solidFill>
              </a14:hiddenFill>
            </a:ext>
          </a:extLst>
        </p:spPr>
      </p:pic>
      <p:pic>
        <p:nvPicPr>
          <p:cNvPr id="18442" name="Picture 10" descr="http://previews.123rf.com/images/lenm/lenm1011/lenm101100016/8129531-A-Small-Group-of-Kids-Conducting-a-Laboratory-Experiment-Stock-Photo.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81288" y="3301870"/>
            <a:ext cx="2824162" cy="2126587"/>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http://images.clipartpanda.com/writing-clipart-for-kids-children-writing-clipart-clip_art_4.jpg"/>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12844" y="4038540"/>
            <a:ext cx="1447800" cy="1871663"/>
          </a:xfrm>
          <a:prstGeom prst="rect">
            <a:avLst/>
          </a:prstGeom>
          <a:noFill/>
          <a:extLst>
            <a:ext uri="{909E8E84-426E-40DD-AFC4-6F175D3DCCD1}">
              <a14:hiddenFill xmlns:a14="http://schemas.microsoft.com/office/drawing/2010/main">
                <a:solidFill>
                  <a:srgbClr val="FFFFFF"/>
                </a:solidFill>
              </a14:hiddenFill>
            </a:ext>
          </a:extLst>
        </p:spPr>
      </p:pic>
      <p:pic>
        <p:nvPicPr>
          <p:cNvPr id="18444" name="Picture 12" descr="http://sr.photos1.fotosearch.com/bthumb/CSP/CSP996/k13391147.jpg"/>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09392" y="4587648"/>
            <a:ext cx="1493988" cy="1853855"/>
          </a:xfrm>
          <a:prstGeom prst="rect">
            <a:avLst/>
          </a:prstGeom>
          <a:noFill/>
          <a:extLst>
            <a:ext uri="{909E8E84-426E-40DD-AFC4-6F175D3DCCD1}">
              <a14:hiddenFill xmlns:a14="http://schemas.microsoft.com/office/drawing/2010/main">
                <a:solidFill>
                  <a:srgbClr val="FFFFFF"/>
                </a:solidFill>
              </a14:hiddenFill>
            </a:ext>
          </a:extLst>
        </p:spPr>
      </p:pic>
      <p:pic>
        <p:nvPicPr>
          <p:cNvPr id="18448" name="Picture 16" descr="http://www.clipartbest.com/cliparts/aie/ob9/aieob9gxT.gif"/>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19200" y="5404299"/>
            <a:ext cx="1962603" cy="1384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73246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grpSp>
        <p:nvGrpSpPr>
          <p:cNvPr id="3" name="Group 2"/>
          <p:cNvGrpSpPr/>
          <p:nvPr/>
        </p:nvGrpSpPr>
        <p:grpSpPr>
          <a:xfrm>
            <a:off x="0" y="5291704"/>
            <a:ext cx="9234152" cy="1790974"/>
            <a:chOff x="0" y="5291704"/>
            <a:chExt cx="9234152" cy="1790974"/>
          </a:xfrm>
        </p:grpSpPr>
        <p:pic>
          <p:nvPicPr>
            <p:cNvPr id="9218" name="Picture 2" descr="http://thumb1.shutterstock.com/display_pic_with_logo/877048/97951280/stock-photo-ancient-thai-woven-cloth-97951280.jpg"/>
            <p:cNvPicPr>
              <a:picLocks noChangeAspect="1" noChangeArrowheads="1"/>
            </p:cNvPicPr>
            <p:nvPr/>
          </p:nvPicPr>
          <p:blipFill rotWithShape="1">
            <a:blip r:embed="rId3">
              <a:extLst>
                <a:ext uri="{28A0092B-C50C-407E-A947-70E740481C1C}">
                  <a14:useLocalDpi xmlns:a14="http://schemas.microsoft.com/office/drawing/2010/main" val="0"/>
                </a:ext>
              </a:extLst>
            </a:blip>
            <a:srcRect r="3713"/>
            <a:stretch/>
          </p:blipFill>
          <p:spPr bwMode="auto">
            <a:xfrm>
              <a:off x="0" y="5291704"/>
              <a:ext cx="2421228" cy="179097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thumb1.shutterstock.com/display_pic_with_logo/877048/97951280/stock-photo-ancient-thai-woven-cloth-97951280.jpg"/>
            <p:cNvPicPr>
              <a:picLocks noChangeAspect="1" noChangeArrowheads="1"/>
            </p:cNvPicPr>
            <p:nvPr/>
          </p:nvPicPr>
          <p:blipFill rotWithShape="1">
            <a:blip r:embed="rId3">
              <a:extLst>
                <a:ext uri="{28A0092B-C50C-407E-A947-70E740481C1C}">
                  <a14:useLocalDpi xmlns:a14="http://schemas.microsoft.com/office/drawing/2010/main" val="0"/>
                </a:ext>
              </a:extLst>
            </a:blip>
            <a:srcRect r="3713"/>
            <a:stretch/>
          </p:blipFill>
          <p:spPr bwMode="auto">
            <a:xfrm>
              <a:off x="2421228" y="5291704"/>
              <a:ext cx="2421228" cy="179097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thumb1.shutterstock.com/display_pic_with_logo/877048/97951280/stock-photo-ancient-thai-woven-cloth-97951280.jpg"/>
            <p:cNvPicPr>
              <a:picLocks noChangeAspect="1" noChangeArrowheads="1"/>
            </p:cNvPicPr>
            <p:nvPr/>
          </p:nvPicPr>
          <p:blipFill rotWithShape="1">
            <a:blip r:embed="rId3">
              <a:extLst>
                <a:ext uri="{28A0092B-C50C-407E-A947-70E740481C1C}">
                  <a14:useLocalDpi xmlns:a14="http://schemas.microsoft.com/office/drawing/2010/main" val="0"/>
                </a:ext>
              </a:extLst>
            </a:blip>
            <a:srcRect r="3713"/>
            <a:stretch/>
          </p:blipFill>
          <p:spPr bwMode="auto">
            <a:xfrm>
              <a:off x="4842456" y="5291704"/>
              <a:ext cx="2421228" cy="179097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thumb1.shutterstock.com/display_pic_with_logo/877048/97951280/stock-photo-ancient-thai-woven-cloth-97951280.jpg"/>
            <p:cNvPicPr>
              <a:picLocks noChangeAspect="1" noChangeArrowheads="1"/>
            </p:cNvPicPr>
            <p:nvPr/>
          </p:nvPicPr>
          <p:blipFill rotWithShape="1">
            <a:blip r:embed="rId3">
              <a:extLst>
                <a:ext uri="{28A0092B-C50C-407E-A947-70E740481C1C}">
                  <a14:useLocalDpi xmlns:a14="http://schemas.microsoft.com/office/drawing/2010/main" val="0"/>
                </a:ext>
              </a:extLst>
            </a:blip>
            <a:srcRect r="21639"/>
            <a:stretch/>
          </p:blipFill>
          <p:spPr bwMode="auto">
            <a:xfrm>
              <a:off x="7263684" y="5291704"/>
              <a:ext cx="1970468" cy="1790974"/>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TextBox 15"/>
          <p:cNvSpPr txBox="1"/>
          <p:nvPr/>
        </p:nvSpPr>
        <p:spPr>
          <a:xfrm>
            <a:off x="286657" y="1049193"/>
            <a:ext cx="8839200" cy="4401205"/>
          </a:xfrm>
          <a:prstGeom prst="rect">
            <a:avLst/>
          </a:prstGeom>
          <a:noFill/>
        </p:spPr>
        <p:txBody>
          <a:bodyPr wrap="square" rtlCol="0">
            <a:spAutoFit/>
          </a:bodyPr>
          <a:lstStyle/>
          <a:p>
            <a:r>
              <a:rPr lang="en-US" sz="4000" dirty="0">
                <a:solidFill>
                  <a:srgbClr val="E89117">
                    <a:lumMod val="10000"/>
                  </a:srgbClr>
                </a:solidFill>
              </a:rPr>
              <a:t>Woven together, </a:t>
            </a:r>
            <a:endParaRPr lang="en-US" sz="4000" dirty="0" smtClean="0">
              <a:solidFill>
                <a:srgbClr val="E89117">
                  <a:lumMod val="10000"/>
                </a:srgbClr>
              </a:solidFill>
            </a:endParaRPr>
          </a:p>
          <a:p>
            <a:r>
              <a:rPr lang="en-US" sz="4000" dirty="0">
                <a:solidFill>
                  <a:srgbClr val="E89117">
                    <a:lumMod val="10000"/>
                  </a:srgbClr>
                </a:solidFill>
              </a:rPr>
              <a:t>	</a:t>
            </a:r>
            <a:r>
              <a:rPr lang="en-US" sz="4000" dirty="0" smtClean="0">
                <a:solidFill>
                  <a:srgbClr val="E89117">
                    <a:lumMod val="10000"/>
                  </a:srgbClr>
                </a:solidFill>
              </a:rPr>
              <a:t>wonderfully </a:t>
            </a:r>
            <a:r>
              <a:rPr lang="en-US" sz="4000" dirty="0">
                <a:solidFill>
                  <a:srgbClr val="E89117">
                    <a:lumMod val="10000"/>
                  </a:srgbClr>
                </a:solidFill>
              </a:rPr>
              <a:t>made</a:t>
            </a:r>
          </a:p>
          <a:p>
            <a:r>
              <a:rPr lang="en-US" sz="4000" dirty="0">
                <a:solidFill>
                  <a:srgbClr val="E89117">
                    <a:lumMod val="10000"/>
                  </a:srgbClr>
                </a:solidFill>
              </a:rPr>
              <a:t>Woven together </a:t>
            </a:r>
            <a:endParaRPr lang="en-US" sz="4000" dirty="0" smtClean="0">
              <a:solidFill>
                <a:srgbClr val="E89117">
                  <a:lumMod val="10000"/>
                </a:srgbClr>
              </a:solidFill>
            </a:endParaRPr>
          </a:p>
          <a:p>
            <a:r>
              <a:rPr lang="en-US" sz="4000" dirty="0">
                <a:solidFill>
                  <a:srgbClr val="E89117">
                    <a:lumMod val="10000"/>
                  </a:srgbClr>
                </a:solidFill>
              </a:rPr>
              <a:t>	</a:t>
            </a:r>
            <a:r>
              <a:rPr lang="en-US" sz="4000" dirty="0" smtClean="0">
                <a:solidFill>
                  <a:srgbClr val="E89117">
                    <a:lumMod val="10000"/>
                  </a:srgbClr>
                </a:solidFill>
              </a:rPr>
              <a:t>by </a:t>
            </a:r>
            <a:r>
              <a:rPr lang="en-US" sz="4000" dirty="0">
                <a:solidFill>
                  <a:srgbClr val="E89117">
                    <a:lumMod val="10000"/>
                  </a:srgbClr>
                </a:solidFill>
              </a:rPr>
              <a:t>the Father’s hand</a:t>
            </a:r>
          </a:p>
          <a:p>
            <a:r>
              <a:rPr lang="en-US" sz="4000" dirty="0">
                <a:solidFill>
                  <a:srgbClr val="E89117">
                    <a:lumMod val="10000"/>
                  </a:srgbClr>
                </a:solidFill>
              </a:rPr>
              <a:t>You love me! </a:t>
            </a:r>
            <a:endParaRPr lang="en-US" sz="4000" dirty="0" smtClean="0">
              <a:solidFill>
                <a:srgbClr val="E89117">
                  <a:lumMod val="10000"/>
                </a:srgbClr>
              </a:solidFill>
            </a:endParaRPr>
          </a:p>
          <a:p>
            <a:r>
              <a:rPr lang="en-US" sz="4000" dirty="0" smtClean="0">
                <a:solidFill>
                  <a:srgbClr val="E89117">
                    <a:lumMod val="10000"/>
                  </a:srgbClr>
                </a:solidFill>
              </a:rPr>
              <a:t>You </a:t>
            </a:r>
            <a:r>
              <a:rPr lang="en-US" sz="4000" dirty="0">
                <a:solidFill>
                  <a:srgbClr val="E89117">
                    <a:lumMod val="10000"/>
                  </a:srgbClr>
                </a:solidFill>
              </a:rPr>
              <a:t>knew me before I was born</a:t>
            </a:r>
          </a:p>
          <a:p>
            <a:r>
              <a:rPr lang="en-US" sz="4000" dirty="0">
                <a:solidFill>
                  <a:srgbClr val="E89117">
                    <a:lumMod val="10000"/>
                  </a:srgbClr>
                </a:solidFill>
              </a:rPr>
              <a:t>Yeah!</a:t>
            </a:r>
          </a:p>
        </p:txBody>
      </p:sp>
      <p:grpSp>
        <p:nvGrpSpPr>
          <p:cNvPr id="17" name="Group 16"/>
          <p:cNvGrpSpPr/>
          <p:nvPr/>
        </p:nvGrpSpPr>
        <p:grpSpPr>
          <a:xfrm>
            <a:off x="19319" y="0"/>
            <a:ext cx="9061741" cy="1034679"/>
            <a:chOff x="1" y="-10461"/>
            <a:chExt cx="9061741" cy="1034679"/>
          </a:xfrm>
        </p:grpSpPr>
        <p:pic>
          <p:nvPicPr>
            <p:cNvPr id="18" name="Picture 2" descr="http://assets-s3.usmagazine.com/uploads/assets/articles/82136-new-gerber-baby-is-7-month-old-girl-named-grace/1421876680_grace-gerber-baby-zoo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1"/>
              <a:ext cx="1024219" cy="102421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https://www.parentmap.com/c/52b99d70/images/category-photos/pregnancy_new_baby_category_istock_14453639_cute_baby_on_fu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21542" y="0"/>
              <a:ext cx="1462515" cy="99956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http://atlantablackstar.com/wp-content/uploads/2014/11/black-baby-crawling.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7668" y="0"/>
              <a:ext cx="1596999" cy="99956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http://babiesmagz.com/wp-content/uploads/2014/12/Adopt-a-Baby-from-China.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9242"/>
            <a:stretch/>
          </p:blipFill>
          <p:spPr bwMode="auto">
            <a:xfrm>
              <a:off x="4032542" y="-1"/>
              <a:ext cx="1106998" cy="99421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2" descr="http://images.fitpregnancy.mdpcdn.com/sites/fitpregnancy.com/files/styles/scale_1500_1500/public/field/image/shutterstock_385405012-baby-names-2016-700x.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30859" y="-10461"/>
              <a:ext cx="994214" cy="99421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4" descr="http://atlantablackstar.com/wp-content/uploads/2014/05/black-baby.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39540" y="-2949"/>
              <a:ext cx="1491319" cy="99421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6" descr="http://thumbs.dreamstime.com/x/cute-chinese-baby-20560638.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625073" y="-2949"/>
              <a:ext cx="1436669" cy="95538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1469743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grpSp>
        <p:nvGrpSpPr>
          <p:cNvPr id="3" name="Group 2"/>
          <p:cNvGrpSpPr/>
          <p:nvPr/>
        </p:nvGrpSpPr>
        <p:grpSpPr>
          <a:xfrm>
            <a:off x="0" y="5291704"/>
            <a:ext cx="9234152" cy="1790974"/>
            <a:chOff x="0" y="5291704"/>
            <a:chExt cx="9234152" cy="1790974"/>
          </a:xfrm>
        </p:grpSpPr>
        <p:pic>
          <p:nvPicPr>
            <p:cNvPr id="9218" name="Picture 2" descr="http://thumb1.shutterstock.com/display_pic_with_logo/877048/97951280/stock-photo-ancient-thai-woven-cloth-97951280.jpg"/>
            <p:cNvPicPr>
              <a:picLocks noChangeAspect="1" noChangeArrowheads="1"/>
            </p:cNvPicPr>
            <p:nvPr/>
          </p:nvPicPr>
          <p:blipFill rotWithShape="1">
            <a:blip r:embed="rId3">
              <a:extLst>
                <a:ext uri="{28A0092B-C50C-407E-A947-70E740481C1C}">
                  <a14:useLocalDpi xmlns:a14="http://schemas.microsoft.com/office/drawing/2010/main" val="0"/>
                </a:ext>
              </a:extLst>
            </a:blip>
            <a:srcRect r="3713"/>
            <a:stretch/>
          </p:blipFill>
          <p:spPr bwMode="auto">
            <a:xfrm>
              <a:off x="0" y="5291704"/>
              <a:ext cx="2421228" cy="179097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thumb1.shutterstock.com/display_pic_with_logo/877048/97951280/stock-photo-ancient-thai-woven-cloth-97951280.jpg"/>
            <p:cNvPicPr>
              <a:picLocks noChangeAspect="1" noChangeArrowheads="1"/>
            </p:cNvPicPr>
            <p:nvPr/>
          </p:nvPicPr>
          <p:blipFill rotWithShape="1">
            <a:blip r:embed="rId3">
              <a:extLst>
                <a:ext uri="{28A0092B-C50C-407E-A947-70E740481C1C}">
                  <a14:useLocalDpi xmlns:a14="http://schemas.microsoft.com/office/drawing/2010/main" val="0"/>
                </a:ext>
              </a:extLst>
            </a:blip>
            <a:srcRect r="3713"/>
            <a:stretch/>
          </p:blipFill>
          <p:spPr bwMode="auto">
            <a:xfrm>
              <a:off x="2421228" y="5291704"/>
              <a:ext cx="2421228" cy="179097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thumb1.shutterstock.com/display_pic_with_logo/877048/97951280/stock-photo-ancient-thai-woven-cloth-97951280.jpg"/>
            <p:cNvPicPr>
              <a:picLocks noChangeAspect="1" noChangeArrowheads="1"/>
            </p:cNvPicPr>
            <p:nvPr/>
          </p:nvPicPr>
          <p:blipFill rotWithShape="1">
            <a:blip r:embed="rId3">
              <a:extLst>
                <a:ext uri="{28A0092B-C50C-407E-A947-70E740481C1C}">
                  <a14:useLocalDpi xmlns:a14="http://schemas.microsoft.com/office/drawing/2010/main" val="0"/>
                </a:ext>
              </a:extLst>
            </a:blip>
            <a:srcRect r="3713"/>
            <a:stretch/>
          </p:blipFill>
          <p:spPr bwMode="auto">
            <a:xfrm>
              <a:off x="4842456" y="5291704"/>
              <a:ext cx="2421228" cy="179097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thumb1.shutterstock.com/display_pic_with_logo/877048/97951280/stock-photo-ancient-thai-woven-cloth-97951280.jpg"/>
            <p:cNvPicPr>
              <a:picLocks noChangeAspect="1" noChangeArrowheads="1"/>
            </p:cNvPicPr>
            <p:nvPr/>
          </p:nvPicPr>
          <p:blipFill rotWithShape="1">
            <a:blip r:embed="rId3">
              <a:extLst>
                <a:ext uri="{28A0092B-C50C-407E-A947-70E740481C1C}">
                  <a14:useLocalDpi xmlns:a14="http://schemas.microsoft.com/office/drawing/2010/main" val="0"/>
                </a:ext>
              </a:extLst>
            </a:blip>
            <a:srcRect r="21639"/>
            <a:stretch/>
          </p:blipFill>
          <p:spPr bwMode="auto">
            <a:xfrm>
              <a:off x="7263684" y="5291704"/>
              <a:ext cx="1970468" cy="1790974"/>
            </a:xfrm>
            <a:prstGeom prst="rect">
              <a:avLst/>
            </a:prstGeom>
            <a:noFill/>
            <a:extLst>
              <a:ext uri="{909E8E84-426E-40DD-AFC4-6F175D3DCCD1}">
                <a14:hiddenFill xmlns:a14="http://schemas.microsoft.com/office/drawing/2010/main">
                  <a:solidFill>
                    <a:srgbClr val="FFFFFF"/>
                  </a:solidFill>
                </a14:hiddenFill>
              </a:ext>
            </a:extLst>
          </p:spPr>
        </p:pic>
      </p:grpSp>
      <p:pic>
        <p:nvPicPr>
          <p:cNvPr id="12290" name="Picture 2" descr="http://polyliving.net/wp-content/uploads/2013/07/happy-children.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40672" y="-66219"/>
            <a:ext cx="5892084" cy="392805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152400" y="3352712"/>
            <a:ext cx="8686800" cy="1938992"/>
          </a:xfrm>
          <a:prstGeom prst="rect">
            <a:avLst/>
          </a:prstGeom>
          <a:noFill/>
        </p:spPr>
        <p:txBody>
          <a:bodyPr wrap="square" rtlCol="0">
            <a:spAutoFit/>
          </a:bodyPr>
          <a:lstStyle/>
          <a:p>
            <a:r>
              <a:rPr lang="en-US" sz="4000" dirty="0" smtClean="0">
                <a:solidFill>
                  <a:srgbClr val="E89117">
                    <a:lumMod val="10000"/>
                  </a:srgbClr>
                </a:solidFill>
              </a:rPr>
              <a:t>You </a:t>
            </a:r>
            <a:r>
              <a:rPr lang="en-US" sz="4000" dirty="0">
                <a:solidFill>
                  <a:srgbClr val="E89117">
                    <a:lumMod val="10000"/>
                  </a:srgbClr>
                </a:solidFill>
              </a:rPr>
              <a:t>love me! </a:t>
            </a:r>
            <a:endParaRPr lang="en-US" sz="4000" dirty="0" smtClean="0">
              <a:solidFill>
                <a:srgbClr val="E89117">
                  <a:lumMod val="10000"/>
                </a:srgbClr>
              </a:solidFill>
            </a:endParaRPr>
          </a:p>
          <a:p>
            <a:r>
              <a:rPr lang="en-US" sz="4000" dirty="0" smtClean="0">
                <a:solidFill>
                  <a:srgbClr val="E89117">
                    <a:lumMod val="10000"/>
                  </a:srgbClr>
                </a:solidFill>
              </a:rPr>
              <a:t>You </a:t>
            </a:r>
            <a:r>
              <a:rPr lang="en-US" sz="4000" dirty="0">
                <a:solidFill>
                  <a:srgbClr val="E89117">
                    <a:lumMod val="10000"/>
                  </a:srgbClr>
                </a:solidFill>
              </a:rPr>
              <a:t>knew me before I was born</a:t>
            </a:r>
          </a:p>
          <a:p>
            <a:r>
              <a:rPr lang="en-US" sz="4000" dirty="0">
                <a:solidFill>
                  <a:srgbClr val="E89117">
                    <a:lumMod val="10000"/>
                  </a:srgbClr>
                </a:solidFill>
              </a:rPr>
              <a:t>Yeah!</a:t>
            </a:r>
          </a:p>
        </p:txBody>
      </p:sp>
    </p:spTree>
    <p:extLst>
      <p:ext uri="{BB962C8B-B14F-4D97-AF65-F5344CB8AC3E}">
        <p14:creationId xmlns:p14="http://schemas.microsoft.com/office/powerpoint/2010/main" val="198329128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14344" name="Picture 8" descr="http://images.clipartpanda.com/criticism-clipart-questioning_duo.gif"/>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15656" y="143401"/>
            <a:ext cx="2513388" cy="208545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0" y="5514576"/>
            <a:ext cx="9144000" cy="1343424"/>
            <a:chOff x="0" y="5514576"/>
            <a:chExt cx="9144000" cy="1343424"/>
          </a:xfrm>
        </p:grpSpPr>
        <p:pic>
          <p:nvPicPr>
            <p:cNvPr id="10242" name="Picture 2" descr="https://encrypted-tbn0.gstatic.com/images?q=tbn:ANd9GcTuunrcvqChNBLweUzg-Od_zYW0R0kz1EuKBrCgy9qlYUqRhZF2YA"/>
            <p:cNvPicPr>
              <a:picLocks noChangeAspect="1" noChangeArrowheads="1"/>
            </p:cNvPicPr>
            <p:nvPr/>
          </p:nvPicPr>
          <p:blipFill rotWithShape="1">
            <a:blip r:embed="rId4">
              <a:extLst>
                <a:ext uri="{28A0092B-C50C-407E-A947-70E740481C1C}">
                  <a14:useLocalDpi xmlns:a14="http://schemas.microsoft.com/office/drawing/2010/main" val="0"/>
                </a:ext>
              </a:extLst>
            </a:blip>
            <a:srcRect l="45987"/>
            <a:stretch/>
          </p:blipFill>
          <p:spPr bwMode="auto">
            <a:xfrm rot="5400000">
              <a:off x="261738" y="5252838"/>
              <a:ext cx="1343424" cy="18669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encrypted-tbn0.gstatic.com/images?q=tbn:ANd9GcTuunrcvqChNBLweUzg-Od_zYW0R0kz1EuKBrCgy9qlYUqRhZF2YA"/>
            <p:cNvPicPr>
              <a:picLocks noChangeAspect="1" noChangeArrowheads="1"/>
            </p:cNvPicPr>
            <p:nvPr/>
          </p:nvPicPr>
          <p:blipFill rotWithShape="1">
            <a:blip r:embed="rId4">
              <a:extLst>
                <a:ext uri="{28A0092B-C50C-407E-A947-70E740481C1C}">
                  <a14:useLocalDpi xmlns:a14="http://schemas.microsoft.com/office/drawing/2010/main" val="0"/>
                </a:ext>
              </a:extLst>
            </a:blip>
            <a:srcRect l="45987"/>
            <a:stretch/>
          </p:blipFill>
          <p:spPr bwMode="auto">
            <a:xfrm rot="5400000">
              <a:off x="2128638" y="5252838"/>
              <a:ext cx="1343424" cy="18669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s://encrypted-tbn0.gstatic.com/images?q=tbn:ANd9GcTuunrcvqChNBLweUzg-Od_zYW0R0kz1EuKBrCgy9qlYUqRhZF2YA"/>
            <p:cNvPicPr>
              <a:picLocks noChangeAspect="1" noChangeArrowheads="1"/>
            </p:cNvPicPr>
            <p:nvPr/>
          </p:nvPicPr>
          <p:blipFill rotWithShape="1">
            <a:blip r:embed="rId4">
              <a:extLst>
                <a:ext uri="{28A0092B-C50C-407E-A947-70E740481C1C}">
                  <a14:useLocalDpi xmlns:a14="http://schemas.microsoft.com/office/drawing/2010/main" val="0"/>
                </a:ext>
              </a:extLst>
            </a:blip>
            <a:srcRect l="45987"/>
            <a:stretch/>
          </p:blipFill>
          <p:spPr bwMode="auto">
            <a:xfrm rot="5400000">
              <a:off x="3900288" y="5252838"/>
              <a:ext cx="1343424" cy="18669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s://encrypted-tbn0.gstatic.com/images?q=tbn:ANd9GcTuunrcvqChNBLweUzg-Od_zYW0R0kz1EuKBrCgy9qlYUqRhZF2YA"/>
            <p:cNvPicPr>
              <a:picLocks noChangeAspect="1" noChangeArrowheads="1"/>
            </p:cNvPicPr>
            <p:nvPr/>
          </p:nvPicPr>
          <p:blipFill rotWithShape="1">
            <a:blip r:embed="rId4">
              <a:extLst>
                <a:ext uri="{28A0092B-C50C-407E-A947-70E740481C1C}">
                  <a14:useLocalDpi xmlns:a14="http://schemas.microsoft.com/office/drawing/2010/main" val="0"/>
                </a:ext>
              </a:extLst>
            </a:blip>
            <a:srcRect l="45987"/>
            <a:stretch/>
          </p:blipFill>
          <p:spPr bwMode="auto">
            <a:xfrm rot="5400000">
              <a:off x="5767188" y="5252838"/>
              <a:ext cx="1343424" cy="18669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s://encrypted-tbn0.gstatic.com/images?q=tbn:ANd9GcTuunrcvqChNBLweUzg-Od_zYW0R0kz1EuKBrCgy9qlYUqRhZF2YA"/>
            <p:cNvPicPr>
              <a:picLocks noChangeAspect="1" noChangeArrowheads="1"/>
            </p:cNvPicPr>
            <p:nvPr/>
          </p:nvPicPr>
          <p:blipFill rotWithShape="1">
            <a:blip r:embed="rId4">
              <a:extLst>
                <a:ext uri="{28A0092B-C50C-407E-A947-70E740481C1C}">
                  <a14:useLocalDpi xmlns:a14="http://schemas.microsoft.com/office/drawing/2010/main" val="0"/>
                </a:ext>
              </a:extLst>
            </a:blip>
            <a:srcRect l="45987"/>
            <a:stretch/>
          </p:blipFill>
          <p:spPr bwMode="auto">
            <a:xfrm rot="5400000">
              <a:off x="7538838" y="5252838"/>
              <a:ext cx="1343424" cy="1866900"/>
            </a:xfrm>
            <a:prstGeom prst="rect">
              <a:avLst/>
            </a:prstGeom>
            <a:noFill/>
            <a:extLst>
              <a:ext uri="{909E8E84-426E-40DD-AFC4-6F175D3DCCD1}">
                <a14:hiddenFill xmlns:a14="http://schemas.microsoft.com/office/drawing/2010/main">
                  <a:solidFill>
                    <a:srgbClr val="FFFFFF"/>
                  </a:solidFill>
                </a14:hiddenFill>
              </a:ext>
            </a:extLst>
          </p:spPr>
        </p:pic>
      </p:grpSp>
      <p:pic>
        <p:nvPicPr>
          <p:cNvPr id="14342" name="Picture 6" descr="http://cliparts.co/cliparts/6cr/o9K/6cro9KGqi.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2026" y="3302608"/>
            <a:ext cx="2291974" cy="313848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199571" y="186944"/>
            <a:ext cx="8915400" cy="4401205"/>
          </a:xfrm>
          <a:prstGeom prst="rect">
            <a:avLst/>
          </a:prstGeom>
          <a:noFill/>
        </p:spPr>
        <p:txBody>
          <a:bodyPr wrap="square" rtlCol="0">
            <a:spAutoFit/>
          </a:bodyPr>
          <a:lstStyle/>
          <a:p>
            <a:r>
              <a:rPr lang="en-US" sz="4000" dirty="0">
                <a:solidFill>
                  <a:srgbClr val="E89117">
                    <a:lumMod val="10000"/>
                  </a:srgbClr>
                </a:solidFill>
              </a:rPr>
              <a:t>Search me Oh God </a:t>
            </a:r>
            <a:endParaRPr lang="en-US" sz="4000" dirty="0" smtClean="0">
              <a:solidFill>
                <a:srgbClr val="E89117">
                  <a:lumMod val="10000"/>
                </a:srgbClr>
              </a:solidFill>
            </a:endParaRPr>
          </a:p>
          <a:p>
            <a:r>
              <a:rPr lang="en-US" sz="4000" dirty="0">
                <a:solidFill>
                  <a:srgbClr val="E89117">
                    <a:lumMod val="10000"/>
                  </a:srgbClr>
                </a:solidFill>
              </a:rPr>
              <a:t>	</a:t>
            </a:r>
            <a:r>
              <a:rPr lang="en-US" sz="4000" dirty="0" smtClean="0">
                <a:solidFill>
                  <a:srgbClr val="E89117">
                    <a:lumMod val="10000"/>
                  </a:srgbClr>
                </a:solidFill>
              </a:rPr>
              <a:t>and </a:t>
            </a:r>
            <a:r>
              <a:rPr lang="en-US" sz="4000" dirty="0">
                <a:solidFill>
                  <a:srgbClr val="E89117">
                    <a:lumMod val="10000"/>
                  </a:srgbClr>
                </a:solidFill>
              </a:rPr>
              <a:t>know my heart</a:t>
            </a:r>
          </a:p>
          <a:p>
            <a:r>
              <a:rPr lang="en-US" sz="4000" dirty="0">
                <a:solidFill>
                  <a:srgbClr val="E89117">
                    <a:lumMod val="10000"/>
                  </a:srgbClr>
                </a:solidFill>
              </a:rPr>
              <a:t>Test me </a:t>
            </a:r>
            <a:r>
              <a:rPr lang="en-US" sz="4000" dirty="0" smtClean="0">
                <a:solidFill>
                  <a:srgbClr val="E89117">
                    <a:lumMod val="10000"/>
                  </a:srgbClr>
                </a:solidFill>
              </a:rPr>
              <a:t>and </a:t>
            </a:r>
            <a:r>
              <a:rPr lang="en-US" sz="4000" dirty="0">
                <a:solidFill>
                  <a:srgbClr val="E89117">
                    <a:lumMod val="10000"/>
                  </a:srgbClr>
                </a:solidFill>
              </a:rPr>
              <a:t>know </a:t>
            </a:r>
            <a:endParaRPr lang="en-US" sz="4000" dirty="0" smtClean="0">
              <a:solidFill>
                <a:srgbClr val="E89117">
                  <a:lumMod val="10000"/>
                </a:srgbClr>
              </a:solidFill>
            </a:endParaRPr>
          </a:p>
          <a:p>
            <a:r>
              <a:rPr lang="en-US" sz="4000" dirty="0">
                <a:solidFill>
                  <a:srgbClr val="E89117">
                    <a:lumMod val="10000"/>
                  </a:srgbClr>
                </a:solidFill>
              </a:rPr>
              <a:t>	</a:t>
            </a:r>
            <a:r>
              <a:rPr lang="en-US" sz="4000" dirty="0" smtClean="0">
                <a:solidFill>
                  <a:srgbClr val="E89117">
                    <a:lumMod val="10000"/>
                  </a:srgbClr>
                </a:solidFill>
              </a:rPr>
              <a:t>my anxious thoughts</a:t>
            </a:r>
            <a:endParaRPr lang="en-US" sz="4000" dirty="0">
              <a:solidFill>
                <a:srgbClr val="E89117">
                  <a:lumMod val="10000"/>
                </a:srgbClr>
              </a:solidFill>
            </a:endParaRPr>
          </a:p>
          <a:p>
            <a:r>
              <a:rPr lang="en-US" sz="4000" dirty="0">
                <a:solidFill>
                  <a:srgbClr val="E89117">
                    <a:lumMod val="10000"/>
                  </a:srgbClr>
                </a:solidFill>
              </a:rPr>
              <a:t>Sometimes I forget in the dark </a:t>
            </a:r>
            <a:endParaRPr lang="en-US" sz="4000" dirty="0" smtClean="0">
              <a:solidFill>
                <a:srgbClr val="E89117">
                  <a:lumMod val="10000"/>
                </a:srgbClr>
              </a:solidFill>
            </a:endParaRPr>
          </a:p>
          <a:p>
            <a:r>
              <a:rPr lang="en-US" sz="4000" dirty="0">
                <a:solidFill>
                  <a:srgbClr val="E89117">
                    <a:lumMod val="10000"/>
                  </a:srgbClr>
                </a:solidFill>
              </a:rPr>
              <a:t>	</a:t>
            </a:r>
            <a:r>
              <a:rPr lang="en-US" sz="4000" dirty="0" smtClean="0">
                <a:solidFill>
                  <a:srgbClr val="E89117">
                    <a:lumMod val="10000"/>
                  </a:srgbClr>
                </a:solidFill>
              </a:rPr>
              <a:t>that </a:t>
            </a:r>
            <a:r>
              <a:rPr lang="en-US" sz="4000" dirty="0">
                <a:solidFill>
                  <a:srgbClr val="E89117">
                    <a:lumMod val="10000"/>
                  </a:srgbClr>
                </a:solidFill>
              </a:rPr>
              <a:t>you created me</a:t>
            </a:r>
          </a:p>
          <a:p>
            <a:r>
              <a:rPr lang="en-US" sz="4000" dirty="0">
                <a:solidFill>
                  <a:srgbClr val="E89117">
                    <a:lumMod val="10000"/>
                  </a:srgbClr>
                </a:solidFill>
              </a:rPr>
              <a:t>I’m set apart!</a:t>
            </a:r>
          </a:p>
        </p:txBody>
      </p:sp>
    </p:spTree>
    <p:extLst>
      <p:ext uri="{BB962C8B-B14F-4D97-AF65-F5344CB8AC3E}">
        <p14:creationId xmlns:p14="http://schemas.microsoft.com/office/powerpoint/2010/main" val="78600458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grpSp>
        <p:nvGrpSpPr>
          <p:cNvPr id="3" name="Group 2"/>
          <p:cNvGrpSpPr/>
          <p:nvPr/>
        </p:nvGrpSpPr>
        <p:grpSpPr>
          <a:xfrm>
            <a:off x="0" y="5291704"/>
            <a:ext cx="9234152" cy="1790974"/>
            <a:chOff x="0" y="5291704"/>
            <a:chExt cx="9234152" cy="1790974"/>
          </a:xfrm>
        </p:grpSpPr>
        <p:pic>
          <p:nvPicPr>
            <p:cNvPr id="9218" name="Picture 2" descr="http://thumb1.shutterstock.com/display_pic_with_logo/877048/97951280/stock-photo-ancient-thai-woven-cloth-97951280.jpg"/>
            <p:cNvPicPr>
              <a:picLocks noChangeAspect="1" noChangeArrowheads="1"/>
            </p:cNvPicPr>
            <p:nvPr/>
          </p:nvPicPr>
          <p:blipFill rotWithShape="1">
            <a:blip r:embed="rId3">
              <a:extLst>
                <a:ext uri="{28A0092B-C50C-407E-A947-70E740481C1C}">
                  <a14:useLocalDpi xmlns:a14="http://schemas.microsoft.com/office/drawing/2010/main" val="0"/>
                </a:ext>
              </a:extLst>
            </a:blip>
            <a:srcRect r="3713"/>
            <a:stretch/>
          </p:blipFill>
          <p:spPr bwMode="auto">
            <a:xfrm>
              <a:off x="0" y="5291704"/>
              <a:ext cx="2421228" cy="179097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thumb1.shutterstock.com/display_pic_with_logo/877048/97951280/stock-photo-ancient-thai-woven-cloth-97951280.jpg"/>
            <p:cNvPicPr>
              <a:picLocks noChangeAspect="1" noChangeArrowheads="1"/>
            </p:cNvPicPr>
            <p:nvPr/>
          </p:nvPicPr>
          <p:blipFill rotWithShape="1">
            <a:blip r:embed="rId3">
              <a:extLst>
                <a:ext uri="{28A0092B-C50C-407E-A947-70E740481C1C}">
                  <a14:useLocalDpi xmlns:a14="http://schemas.microsoft.com/office/drawing/2010/main" val="0"/>
                </a:ext>
              </a:extLst>
            </a:blip>
            <a:srcRect r="3713"/>
            <a:stretch/>
          </p:blipFill>
          <p:spPr bwMode="auto">
            <a:xfrm>
              <a:off x="2421228" y="5291704"/>
              <a:ext cx="2421228" cy="179097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thumb1.shutterstock.com/display_pic_with_logo/877048/97951280/stock-photo-ancient-thai-woven-cloth-97951280.jpg"/>
            <p:cNvPicPr>
              <a:picLocks noChangeAspect="1" noChangeArrowheads="1"/>
            </p:cNvPicPr>
            <p:nvPr/>
          </p:nvPicPr>
          <p:blipFill rotWithShape="1">
            <a:blip r:embed="rId3">
              <a:extLst>
                <a:ext uri="{28A0092B-C50C-407E-A947-70E740481C1C}">
                  <a14:useLocalDpi xmlns:a14="http://schemas.microsoft.com/office/drawing/2010/main" val="0"/>
                </a:ext>
              </a:extLst>
            </a:blip>
            <a:srcRect r="3713"/>
            <a:stretch/>
          </p:blipFill>
          <p:spPr bwMode="auto">
            <a:xfrm>
              <a:off x="4842456" y="5291704"/>
              <a:ext cx="2421228" cy="179097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thumb1.shutterstock.com/display_pic_with_logo/877048/97951280/stock-photo-ancient-thai-woven-cloth-97951280.jpg"/>
            <p:cNvPicPr>
              <a:picLocks noChangeAspect="1" noChangeArrowheads="1"/>
            </p:cNvPicPr>
            <p:nvPr/>
          </p:nvPicPr>
          <p:blipFill rotWithShape="1">
            <a:blip r:embed="rId3">
              <a:extLst>
                <a:ext uri="{28A0092B-C50C-407E-A947-70E740481C1C}">
                  <a14:useLocalDpi xmlns:a14="http://schemas.microsoft.com/office/drawing/2010/main" val="0"/>
                </a:ext>
              </a:extLst>
            </a:blip>
            <a:srcRect r="21639"/>
            <a:stretch/>
          </p:blipFill>
          <p:spPr bwMode="auto">
            <a:xfrm>
              <a:off x="7263684" y="5291704"/>
              <a:ext cx="1970468" cy="1790974"/>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TextBox 15"/>
          <p:cNvSpPr txBox="1"/>
          <p:nvPr/>
        </p:nvSpPr>
        <p:spPr>
          <a:xfrm>
            <a:off x="287832" y="1034679"/>
            <a:ext cx="8703768" cy="4401205"/>
          </a:xfrm>
          <a:prstGeom prst="rect">
            <a:avLst/>
          </a:prstGeom>
          <a:noFill/>
        </p:spPr>
        <p:txBody>
          <a:bodyPr wrap="square" rtlCol="0">
            <a:spAutoFit/>
          </a:bodyPr>
          <a:lstStyle/>
          <a:p>
            <a:r>
              <a:rPr lang="en-US" sz="4000" dirty="0">
                <a:solidFill>
                  <a:srgbClr val="E89117">
                    <a:lumMod val="10000"/>
                  </a:srgbClr>
                </a:solidFill>
              </a:rPr>
              <a:t>Woven together, </a:t>
            </a:r>
            <a:endParaRPr lang="en-US" sz="4000" dirty="0" smtClean="0">
              <a:solidFill>
                <a:srgbClr val="E89117">
                  <a:lumMod val="10000"/>
                </a:srgbClr>
              </a:solidFill>
            </a:endParaRPr>
          </a:p>
          <a:p>
            <a:r>
              <a:rPr lang="en-US" sz="4000" dirty="0">
                <a:solidFill>
                  <a:srgbClr val="E89117">
                    <a:lumMod val="10000"/>
                  </a:srgbClr>
                </a:solidFill>
              </a:rPr>
              <a:t>	</a:t>
            </a:r>
            <a:r>
              <a:rPr lang="en-US" sz="4000" dirty="0" smtClean="0">
                <a:solidFill>
                  <a:srgbClr val="E89117">
                    <a:lumMod val="10000"/>
                  </a:srgbClr>
                </a:solidFill>
              </a:rPr>
              <a:t>wonderfully </a:t>
            </a:r>
            <a:r>
              <a:rPr lang="en-US" sz="4000" dirty="0">
                <a:solidFill>
                  <a:srgbClr val="E89117">
                    <a:lumMod val="10000"/>
                  </a:srgbClr>
                </a:solidFill>
              </a:rPr>
              <a:t>made</a:t>
            </a:r>
          </a:p>
          <a:p>
            <a:r>
              <a:rPr lang="en-US" sz="4000" dirty="0">
                <a:solidFill>
                  <a:srgbClr val="E89117">
                    <a:lumMod val="10000"/>
                  </a:srgbClr>
                </a:solidFill>
              </a:rPr>
              <a:t>Woven together </a:t>
            </a:r>
            <a:endParaRPr lang="en-US" sz="4000" dirty="0" smtClean="0">
              <a:solidFill>
                <a:srgbClr val="E89117">
                  <a:lumMod val="10000"/>
                </a:srgbClr>
              </a:solidFill>
            </a:endParaRPr>
          </a:p>
          <a:p>
            <a:r>
              <a:rPr lang="en-US" sz="4000" dirty="0">
                <a:solidFill>
                  <a:srgbClr val="E89117">
                    <a:lumMod val="10000"/>
                  </a:srgbClr>
                </a:solidFill>
              </a:rPr>
              <a:t>	</a:t>
            </a:r>
            <a:r>
              <a:rPr lang="en-US" sz="4000" dirty="0" smtClean="0">
                <a:solidFill>
                  <a:srgbClr val="E89117">
                    <a:lumMod val="10000"/>
                  </a:srgbClr>
                </a:solidFill>
              </a:rPr>
              <a:t>by </a:t>
            </a:r>
            <a:r>
              <a:rPr lang="en-US" sz="4000" dirty="0">
                <a:solidFill>
                  <a:srgbClr val="E89117">
                    <a:lumMod val="10000"/>
                  </a:srgbClr>
                </a:solidFill>
              </a:rPr>
              <a:t>the Father’s hand</a:t>
            </a:r>
          </a:p>
          <a:p>
            <a:r>
              <a:rPr lang="en-US" sz="4000" dirty="0">
                <a:solidFill>
                  <a:srgbClr val="E89117">
                    <a:lumMod val="10000"/>
                  </a:srgbClr>
                </a:solidFill>
              </a:rPr>
              <a:t>You love me! </a:t>
            </a:r>
            <a:endParaRPr lang="en-US" sz="4000" dirty="0" smtClean="0">
              <a:solidFill>
                <a:srgbClr val="E89117">
                  <a:lumMod val="10000"/>
                </a:srgbClr>
              </a:solidFill>
            </a:endParaRPr>
          </a:p>
          <a:p>
            <a:r>
              <a:rPr lang="en-US" sz="4000" dirty="0" smtClean="0">
                <a:solidFill>
                  <a:srgbClr val="E89117">
                    <a:lumMod val="10000"/>
                  </a:srgbClr>
                </a:solidFill>
              </a:rPr>
              <a:t>You </a:t>
            </a:r>
            <a:r>
              <a:rPr lang="en-US" sz="4000" dirty="0">
                <a:solidFill>
                  <a:srgbClr val="E89117">
                    <a:lumMod val="10000"/>
                  </a:srgbClr>
                </a:solidFill>
              </a:rPr>
              <a:t>knew me before I was born</a:t>
            </a:r>
          </a:p>
          <a:p>
            <a:r>
              <a:rPr lang="en-US" sz="4000" dirty="0">
                <a:solidFill>
                  <a:srgbClr val="E89117">
                    <a:lumMod val="10000"/>
                  </a:srgbClr>
                </a:solidFill>
              </a:rPr>
              <a:t>Yeah!</a:t>
            </a:r>
          </a:p>
        </p:txBody>
      </p:sp>
      <p:grpSp>
        <p:nvGrpSpPr>
          <p:cNvPr id="17" name="Group 16"/>
          <p:cNvGrpSpPr/>
          <p:nvPr/>
        </p:nvGrpSpPr>
        <p:grpSpPr>
          <a:xfrm>
            <a:off x="19319" y="0"/>
            <a:ext cx="9061741" cy="1034679"/>
            <a:chOff x="1" y="-10461"/>
            <a:chExt cx="9061741" cy="1034679"/>
          </a:xfrm>
        </p:grpSpPr>
        <p:pic>
          <p:nvPicPr>
            <p:cNvPr id="18" name="Picture 2" descr="http://assets-s3.usmagazine.com/uploads/assets/articles/82136-new-gerber-baby-is-7-month-old-girl-named-grace/1421876680_grace-gerber-baby-zoo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1"/>
              <a:ext cx="1024219" cy="102421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https://www.parentmap.com/c/52b99d70/images/category-photos/pregnancy_new_baby_category_istock_14453639_cute_baby_on_fu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21542" y="0"/>
              <a:ext cx="1462515" cy="99956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http://atlantablackstar.com/wp-content/uploads/2014/11/black-baby-crawling.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7668" y="0"/>
              <a:ext cx="1596999" cy="99956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http://babiesmagz.com/wp-content/uploads/2014/12/Adopt-a-Baby-from-China.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9242"/>
            <a:stretch/>
          </p:blipFill>
          <p:spPr bwMode="auto">
            <a:xfrm>
              <a:off x="4032542" y="-1"/>
              <a:ext cx="1106998" cy="99421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2" descr="http://images.fitpregnancy.mdpcdn.com/sites/fitpregnancy.com/files/styles/scale_1500_1500/public/field/image/shutterstock_385405012-baby-names-2016-700x.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30859" y="-10461"/>
              <a:ext cx="994214" cy="99421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4" descr="http://atlantablackstar.com/wp-content/uploads/2014/05/black-baby.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39540" y="-2949"/>
              <a:ext cx="1491319" cy="99421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6" descr="http://thumbs.dreamstime.com/x/cute-chinese-baby-20560638.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625073" y="-2949"/>
              <a:ext cx="1436669" cy="95538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1985432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grpSp>
        <p:nvGrpSpPr>
          <p:cNvPr id="3" name="Group 2"/>
          <p:cNvGrpSpPr/>
          <p:nvPr/>
        </p:nvGrpSpPr>
        <p:grpSpPr>
          <a:xfrm>
            <a:off x="0" y="5291704"/>
            <a:ext cx="9234152" cy="1790974"/>
            <a:chOff x="0" y="5291704"/>
            <a:chExt cx="9234152" cy="1790974"/>
          </a:xfrm>
        </p:grpSpPr>
        <p:pic>
          <p:nvPicPr>
            <p:cNvPr id="9218" name="Picture 2" descr="http://thumb1.shutterstock.com/display_pic_with_logo/877048/97951280/stock-photo-ancient-thai-woven-cloth-97951280.jpg"/>
            <p:cNvPicPr>
              <a:picLocks noChangeAspect="1" noChangeArrowheads="1"/>
            </p:cNvPicPr>
            <p:nvPr/>
          </p:nvPicPr>
          <p:blipFill rotWithShape="1">
            <a:blip r:embed="rId3">
              <a:extLst>
                <a:ext uri="{28A0092B-C50C-407E-A947-70E740481C1C}">
                  <a14:useLocalDpi xmlns:a14="http://schemas.microsoft.com/office/drawing/2010/main" val="0"/>
                </a:ext>
              </a:extLst>
            </a:blip>
            <a:srcRect r="3713"/>
            <a:stretch/>
          </p:blipFill>
          <p:spPr bwMode="auto">
            <a:xfrm>
              <a:off x="0" y="5291704"/>
              <a:ext cx="2421228" cy="179097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thumb1.shutterstock.com/display_pic_with_logo/877048/97951280/stock-photo-ancient-thai-woven-cloth-97951280.jpg"/>
            <p:cNvPicPr>
              <a:picLocks noChangeAspect="1" noChangeArrowheads="1"/>
            </p:cNvPicPr>
            <p:nvPr/>
          </p:nvPicPr>
          <p:blipFill rotWithShape="1">
            <a:blip r:embed="rId3">
              <a:extLst>
                <a:ext uri="{28A0092B-C50C-407E-A947-70E740481C1C}">
                  <a14:useLocalDpi xmlns:a14="http://schemas.microsoft.com/office/drawing/2010/main" val="0"/>
                </a:ext>
              </a:extLst>
            </a:blip>
            <a:srcRect r="3713"/>
            <a:stretch/>
          </p:blipFill>
          <p:spPr bwMode="auto">
            <a:xfrm>
              <a:off x="2421228" y="5291704"/>
              <a:ext cx="2421228" cy="179097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thumb1.shutterstock.com/display_pic_with_logo/877048/97951280/stock-photo-ancient-thai-woven-cloth-97951280.jpg"/>
            <p:cNvPicPr>
              <a:picLocks noChangeAspect="1" noChangeArrowheads="1"/>
            </p:cNvPicPr>
            <p:nvPr/>
          </p:nvPicPr>
          <p:blipFill rotWithShape="1">
            <a:blip r:embed="rId3">
              <a:extLst>
                <a:ext uri="{28A0092B-C50C-407E-A947-70E740481C1C}">
                  <a14:useLocalDpi xmlns:a14="http://schemas.microsoft.com/office/drawing/2010/main" val="0"/>
                </a:ext>
              </a:extLst>
            </a:blip>
            <a:srcRect r="3713"/>
            <a:stretch/>
          </p:blipFill>
          <p:spPr bwMode="auto">
            <a:xfrm>
              <a:off x="4842456" y="5291704"/>
              <a:ext cx="2421228" cy="179097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thumb1.shutterstock.com/display_pic_with_logo/877048/97951280/stock-photo-ancient-thai-woven-cloth-97951280.jpg"/>
            <p:cNvPicPr>
              <a:picLocks noChangeAspect="1" noChangeArrowheads="1"/>
            </p:cNvPicPr>
            <p:nvPr/>
          </p:nvPicPr>
          <p:blipFill rotWithShape="1">
            <a:blip r:embed="rId3">
              <a:extLst>
                <a:ext uri="{28A0092B-C50C-407E-A947-70E740481C1C}">
                  <a14:useLocalDpi xmlns:a14="http://schemas.microsoft.com/office/drawing/2010/main" val="0"/>
                </a:ext>
              </a:extLst>
            </a:blip>
            <a:srcRect r="21639"/>
            <a:stretch/>
          </p:blipFill>
          <p:spPr bwMode="auto">
            <a:xfrm>
              <a:off x="7263684" y="5291704"/>
              <a:ext cx="1970468" cy="1790974"/>
            </a:xfrm>
            <a:prstGeom prst="rect">
              <a:avLst/>
            </a:prstGeom>
            <a:noFill/>
            <a:extLst>
              <a:ext uri="{909E8E84-426E-40DD-AFC4-6F175D3DCCD1}">
                <a14:hiddenFill xmlns:a14="http://schemas.microsoft.com/office/drawing/2010/main">
                  <a:solidFill>
                    <a:srgbClr val="FFFFFF"/>
                  </a:solidFill>
                </a14:hiddenFill>
              </a:ext>
            </a:extLst>
          </p:spPr>
        </p:pic>
      </p:grpSp>
      <p:pic>
        <p:nvPicPr>
          <p:cNvPr id="12290" name="Picture 2" descr="http://polyliving.net/wp-content/uploads/2013/07/happy-children.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40672" y="-66219"/>
            <a:ext cx="5892084" cy="392805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152400" y="3200400"/>
            <a:ext cx="8382000" cy="1938992"/>
          </a:xfrm>
          <a:prstGeom prst="rect">
            <a:avLst/>
          </a:prstGeom>
          <a:noFill/>
        </p:spPr>
        <p:txBody>
          <a:bodyPr wrap="square" rtlCol="0">
            <a:spAutoFit/>
          </a:bodyPr>
          <a:lstStyle/>
          <a:p>
            <a:r>
              <a:rPr lang="en-US" sz="4000" dirty="0" smtClean="0">
                <a:solidFill>
                  <a:srgbClr val="E89117">
                    <a:lumMod val="10000"/>
                  </a:srgbClr>
                </a:solidFill>
              </a:rPr>
              <a:t>You </a:t>
            </a:r>
            <a:r>
              <a:rPr lang="en-US" sz="4000" dirty="0">
                <a:solidFill>
                  <a:srgbClr val="E89117">
                    <a:lumMod val="10000"/>
                  </a:srgbClr>
                </a:solidFill>
              </a:rPr>
              <a:t>love me! </a:t>
            </a:r>
            <a:endParaRPr lang="en-US" sz="4000" dirty="0" smtClean="0">
              <a:solidFill>
                <a:srgbClr val="E89117">
                  <a:lumMod val="10000"/>
                </a:srgbClr>
              </a:solidFill>
            </a:endParaRPr>
          </a:p>
          <a:p>
            <a:r>
              <a:rPr lang="en-US" sz="4000" dirty="0" smtClean="0">
                <a:solidFill>
                  <a:srgbClr val="E89117">
                    <a:lumMod val="10000"/>
                  </a:srgbClr>
                </a:solidFill>
              </a:rPr>
              <a:t>You </a:t>
            </a:r>
            <a:r>
              <a:rPr lang="en-US" sz="4000" dirty="0">
                <a:solidFill>
                  <a:srgbClr val="E89117">
                    <a:lumMod val="10000"/>
                  </a:srgbClr>
                </a:solidFill>
              </a:rPr>
              <a:t>knew me before I was born</a:t>
            </a:r>
          </a:p>
          <a:p>
            <a:r>
              <a:rPr lang="en-US" sz="4000" dirty="0">
                <a:solidFill>
                  <a:srgbClr val="E89117">
                    <a:lumMod val="10000"/>
                  </a:srgbClr>
                </a:solidFill>
              </a:rPr>
              <a:t>Yeah!</a:t>
            </a:r>
          </a:p>
        </p:txBody>
      </p:sp>
    </p:spTree>
    <p:extLst>
      <p:ext uri="{BB962C8B-B14F-4D97-AF65-F5344CB8AC3E}">
        <p14:creationId xmlns:p14="http://schemas.microsoft.com/office/powerpoint/2010/main" val="395037147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grpSp>
        <p:nvGrpSpPr>
          <p:cNvPr id="2" name="Group 1"/>
          <p:cNvGrpSpPr/>
          <p:nvPr/>
        </p:nvGrpSpPr>
        <p:grpSpPr>
          <a:xfrm>
            <a:off x="1" y="5271180"/>
            <a:ext cx="9143999" cy="1622679"/>
            <a:chOff x="1" y="5271180"/>
            <a:chExt cx="9143999" cy="1622679"/>
          </a:xfrm>
        </p:grpSpPr>
        <p:pic>
          <p:nvPicPr>
            <p:cNvPr id="8198" name="Picture 6" descr="http://previews.123rf.com/images/rprongjai/rprongjai1203/rprongjai120300065/12829320-ancient-thai-woven-cloth--Stock-Phot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271182"/>
              <a:ext cx="2286000" cy="16226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ttp://previews.123rf.com/images/rprongjai/rprongjai1203/rprongjai120300065/12829320-ancient-thai-woven-cloth--Stock-Phot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9800" y="5271181"/>
              <a:ext cx="2286000" cy="162267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http://previews.123rf.com/images/rprongjai/rprongjai1203/rprongjai120300065/12829320-ancient-thai-woven-cloth--Stock-Phot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7600" y="5271182"/>
              <a:ext cx="2286000" cy="16226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previews.123rf.com/images/rprongjai/rprongjai1203/rprongjai120300065/12829320-ancient-thai-woven-cloth--Stock-Phot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5271180"/>
              <a:ext cx="2286000" cy="16226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ttp://previews.123rf.com/images/rprongjai/rprongjai1203/rprongjai120300065/12829320-ancient-thai-woven-cloth--Stock-Photo.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60000"/>
            <a:stretch/>
          </p:blipFill>
          <p:spPr bwMode="auto">
            <a:xfrm>
              <a:off x="8229600" y="5271182"/>
              <a:ext cx="914400" cy="1622677"/>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xtBox 2"/>
          <p:cNvSpPr txBox="1"/>
          <p:nvPr/>
        </p:nvSpPr>
        <p:spPr>
          <a:xfrm>
            <a:off x="304800" y="1976123"/>
            <a:ext cx="7924800" cy="2554545"/>
          </a:xfrm>
          <a:prstGeom prst="rect">
            <a:avLst/>
          </a:prstGeom>
          <a:noFill/>
        </p:spPr>
        <p:txBody>
          <a:bodyPr wrap="square" rtlCol="0">
            <a:spAutoFit/>
          </a:bodyPr>
          <a:lstStyle/>
          <a:p>
            <a:r>
              <a:rPr lang="en-US" sz="4000" dirty="0">
                <a:solidFill>
                  <a:srgbClr val="E89117">
                    <a:lumMod val="10000"/>
                  </a:srgbClr>
                </a:solidFill>
              </a:rPr>
              <a:t>Like a piece of </a:t>
            </a:r>
            <a:r>
              <a:rPr lang="en-US" sz="4000" dirty="0" smtClean="0">
                <a:solidFill>
                  <a:srgbClr val="E89117">
                    <a:lumMod val="10000"/>
                  </a:srgbClr>
                </a:solidFill>
              </a:rPr>
              <a:t>cloth</a:t>
            </a:r>
          </a:p>
          <a:p>
            <a:r>
              <a:rPr lang="en-US" sz="4000" dirty="0">
                <a:solidFill>
                  <a:srgbClr val="E89117">
                    <a:lumMod val="10000"/>
                  </a:srgbClr>
                </a:solidFill>
              </a:rPr>
              <a:t> </a:t>
            </a:r>
            <a:r>
              <a:rPr lang="en-US" sz="4000" dirty="0" smtClean="0">
                <a:solidFill>
                  <a:srgbClr val="E89117">
                    <a:lumMod val="10000"/>
                  </a:srgbClr>
                </a:solidFill>
              </a:rPr>
              <a:t>   	in </a:t>
            </a:r>
            <a:r>
              <a:rPr lang="en-US" sz="4000" dirty="0">
                <a:solidFill>
                  <a:srgbClr val="E89117">
                    <a:lumMod val="10000"/>
                  </a:srgbClr>
                </a:solidFill>
              </a:rPr>
              <a:t>a tailor’s hand</a:t>
            </a:r>
          </a:p>
          <a:p>
            <a:r>
              <a:rPr lang="en-US" sz="4000" dirty="0">
                <a:solidFill>
                  <a:srgbClr val="E89117">
                    <a:lumMod val="10000"/>
                  </a:srgbClr>
                </a:solidFill>
              </a:rPr>
              <a:t>I was woven </a:t>
            </a:r>
            <a:r>
              <a:rPr lang="en-US" sz="4000" dirty="0" smtClean="0">
                <a:solidFill>
                  <a:srgbClr val="E89117">
                    <a:lumMod val="10000"/>
                  </a:srgbClr>
                </a:solidFill>
              </a:rPr>
              <a:t>together</a:t>
            </a:r>
          </a:p>
          <a:p>
            <a:r>
              <a:rPr lang="en-US" sz="4000" dirty="0" smtClean="0">
                <a:solidFill>
                  <a:srgbClr val="E89117">
                    <a:lumMod val="10000"/>
                  </a:srgbClr>
                </a:solidFill>
              </a:rPr>
              <a:t> 	with </a:t>
            </a:r>
            <a:r>
              <a:rPr lang="en-US" sz="4000" dirty="0">
                <a:solidFill>
                  <a:srgbClr val="E89117">
                    <a:lumMod val="10000"/>
                  </a:srgbClr>
                </a:solidFill>
              </a:rPr>
              <a:t>a pattern and a </a:t>
            </a:r>
            <a:r>
              <a:rPr lang="en-US" sz="4000" dirty="0" smtClean="0">
                <a:solidFill>
                  <a:srgbClr val="E89117">
                    <a:lumMod val="10000"/>
                  </a:srgbClr>
                </a:solidFill>
              </a:rPr>
              <a:t>plan</a:t>
            </a:r>
            <a:endParaRPr lang="en-US" sz="4000" dirty="0">
              <a:solidFill>
                <a:srgbClr val="E89117">
                  <a:lumMod val="10000"/>
                </a:srgbClr>
              </a:solidFill>
            </a:endParaRPr>
          </a:p>
        </p:txBody>
      </p:sp>
      <p:pic>
        <p:nvPicPr>
          <p:cNvPr id="11282" name="Picture 18" descr="http://educationandmore.files.wordpress.com/2008/01/san-jorge-weavin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6907" y="152400"/>
            <a:ext cx="3439386" cy="258160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816267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gradFill flip="none" rotWithShape="1">
          <a:gsLst>
            <a:gs pos="61000">
              <a:srgbClr val="007A00"/>
            </a:gs>
            <a:gs pos="0">
              <a:schemeClr val="accent1">
                <a:lumMod val="60000"/>
                <a:lumOff val="40000"/>
              </a:schemeClr>
            </a:gs>
            <a:gs pos="100000">
              <a:srgbClr val="007A00"/>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0" y="-381000"/>
            <a:ext cx="3886200" cy="7996780"/>
          </a:xfrm>
        </p:spPr>
        <p:txBody>
          <a:bodyPr>
            <a:normAutofit/>
          </a:bodyPr>
          <a:lstStyle/>
          <a:p>
            <a:r>
              <a:rPr lang="en-US" sz="2400" dirty="0" smtClean="0">
                <a:solidFill>
                  <a:schemeClr val="bg1"/>
                </a:solidFill>
              </a:rPr>
              <a:t>“Now the Lord God… brought (the wild animals and birds) to the man to see what he would name them; and whatever the man called each living creature, that was its name.”</a:t>
            </a:r>
            <a:br>
              <a:rPr lang="en-US" sz="2400" dirty="0" smtClean="0">
                <a:solidFill>
                  <a:schemeClr val="bg1"/>
                </a:solidFill>
              </a:rPr>
            </a:br>
            <a:r>
              <a:rPr lang="en-US" sz="2400" dirty="0" smtClean="0">
                <a:solidFill>
                  <a:schemeClr val="bg1"/>
                </a:solidFill>
              </a:rPr>
              <a:t>Genesis 2:19</a:t>
            </a:r>
            <a:r>
              <a:rPr lang="en-US" sz="2400" dirty="0">
                <a:solidFill>
                  <a:schemeClr val="bg1"/>
                </a:solidFill>
              </a:rPr>
              <a:t/>
            </a:r>
            <a:br>
              <a:rPr lang="en-US" sz="2400" dirty="0">
                <a:solidFill>
                  <a:schemeClr val="bg1"/>
                </a:solidFill>
              </a:rPr>
            </a:br>
            <a:endParaRPr lang="en-US" sz="2400"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7039"/>
            <a:ext cx="4800600" cy="6833594"/>
          </a:xfrm>
          <a:prstGeom prst="rect">
            <a:avLst/>
          </a:prstGeom>
        </p:spPr>
      </p:pic>
    </p:spTree>
    <p:extLst>
      <p:ext uri="{BB962C8B-B14F-4D97-AF65-F5344CB8AC3E}">
        <p14:creationId xmlns:p14="http://schemas.microsoft.com/office/powerpoint/2010/main" val="400334489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gradFill flip="none" rotWithShape="1">
          <a:gsLst>
            <a:gs pos="61000">
              <a:srgbClr val="007A00"/>
            </a:gs>
            <a:gs pos="0">
              <a:schemeClr val="accent1">
                <a:lumMod val="60000"/>
                <a:lumOff val="40000"/>
              </a:schemeClr>
            </a:gs>
            <a:gs pos="100000">
              <a:srgbClr val="007A00"/>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0" y="-381000"/>
            <a:ext cx="3505200" cy="7996780"/>
          </a:xfrm>
        </p:spPr>
        <p:txBody>
          <a:bodyPr>
            <a:normAutofit/>
          </a:bodyPr>
          <a:lstStyle/>
          <a:p>
            <a:r>
              <a:rPr lang="en-US" sz="2400" dirty="0">
                <a:solidFill>
                  <a:schemeClr val="bg1"/>
                </a:solidFill>
              </a:rPr>
              <a:t>So God created human beings in his own likeness.</a:t>
            </a:r>
            <a:br>
              <a:rPr lang="en-US" sz="2400" dirty="0">
                <a:solidFill>
                  <a:schemeClr val="bg1"/>
                </a:solidFill>
              </a:rPr>
            </a:br>
            <a:r>
              <a:rPr lang="en-US" sz="2400" dirty="0">
                <a:solidFill>
                  <a:schemeClr val="bg1"/>
                </a:solidFill>
              </a:rPr>
              <a:t>    He created them to be like himself.</a:t>
            </a:r>
            <a:br>
              <a:rPr lang="en-US" sz="2400" dirty="0">
                <a:solidFill>
                  <a:schemeClr val="bg1"/>
                </a:solidFill>
              </a:rPr>
            </a:br>
            <a:r>
              <a:rPr lang="en-US" sz="2400" dirty="0">
                <a:solidFill>
                  <a:schemeClr val="bg1"/>
                </a:solidFill>
              </a:rPr>
              <a:t>    He created them as male and female.</a:t>
            </a:r>
            <a:br>
              <a:rPr lang="en-US" sz="2400" dirty="0">
                <a:solidFill>
                  <a:schemeClr val="bg1"/>
                </a:solidFill>
              </a:rPr>
            </a:br>
            <a:r>
              <a:rPr lang="en-US" sz="2400" baseline="30000" dirty="0">
                <a:solidFill>
                  <a:schemeClr val="bg1"/>
                </a:solidFill>
              </a:rPr>
              <a:t> </a:t>
            </a:r>
            <a:r>
              <a:rPr lang="en-US" sz="2400" dirty="0">
                <a:solidFill>
                  <a:schemeClr val="bg1"/>
                </a:solidFill>
              </a:rPr>
              <a:t>God blessed them. He said to them, “Have children so that there will be many of you. Fill the earth and bring it under your control. Rule over the fish in the seas and the birds in the sky. Rule over every living creature that moves along the ground</a:t>
            </a:r>
            <a:r>
              <a:rPr lang="en-US" sz="2400" dirty="0" smtClean="0">
                <a:solidFill>
                  <a:schemeClr val="bg1"/>
                </a:solidFill>
              </a:rPr>
              <a:t>.”</a:t>
            </a:r>
            <a:br>
              <a:rPr lang="en-US" sz="2400" dirty="0" smtClean="0">
                <a:solidFill>
                  <a:schemeClr val="bg1"/>
                </a:solidFill>
              </a:rPr>
            </a:br>
            <a:r>
              <a:rPr lang="en-US" sz="2400" dirty="0" smtClean="0">
                <a:solidFill>
                  <a:schemeClr val="bg1"/>
                </a:solidFill>
              </a:rPr>
              <a:t>Genesis 1:27-28</a:t>
            </a:r>
            <a:r>
              <a:rPr lang="en-US" sz="2400" dirty="0">
                <a:solidFill>
                  <a:schemeClr val="bg1"/>
                </a:solidFill>
              </a:rPr>
              <a:t/>
            </a:r>
            <a:br>
              <a:rPr lang="en-US" sz="2400" dirty="0">
                <a:solidFill>
                  <a:schemeClr val="bg1"/>
                </a:solidFill>
              </a:rPr>
            </a:br>
            <a:endParaRPr lang="en-US" sz="2400" dirty="0">
              <a:solidFill>
                <a:schemeClr val="bg1"/>
              </a:solidFill>
            </a:endParaRPr>
          </a:p>
        </p:txBody>
      </p:sp>
      <p:pic>
        <p:nvPicPr>
          <p:cNvPr id="79874" name="Picture 2" descr="http://www.onestone.com/media/catalog/product/cache/1/image/1959430e9b7c2a6f2bd5f22e7e0e3ff8/c/r/creation_adam_cain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334000" cy="6895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239725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gradFill flip="none" rotWithShape="1">
          <a:gsLst>
            <a:gs pos="61000">
              <a:srgbClr val="007A00"/>
            </a:gs>
            <a:gs pos="0">
              <a:schemeClr val="accent1">
                <a:lumMod val="60000"/>
                <a:lumOff val="40000"/>
              </a:schemeClr>
            </a:gs>
            <a:gs pos="100000">
              <a:srgbClr val="007A00"/>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80743" y="3124200"/>
            <a:ext cx="3505200" cy="3276600"/>
          </a:xfrm>
        </p:spPr>
        <p:txBody>
          <a:bodyPr>
            <a:normAutofit fontScale="90000"/>
          </a:bodyPr>
          <a:lstStyle/>
          <a:p>
            <a:r>
              <a:rPr lang="en-US" sz="2000" dirty="0" smtClean="0"/>
              <a:t>…</a:t>
            </a:r>
            <a:r>
              <a:rPr lang="en-US" sz="2000" dirty="0"/>
              <a:t/>
            </a:r>
            <a:br>
              <a:rPr lang="en-US" sz="2000" dirty="0"/>
            </a:br>
            <a:r>
              <a:rPr lang="en-US" sz="2000" dirty="0"/>
              <a:t/>
            </a:r>
            <a:br>
              <a:rPr lang="en-US" sz="2000" dirty="0"/>
            </a:br>
            <a:r>
              <a:rPr lang="en-US" sz="2800" dirty="0" smtClean="0"/>
              <a:t> </a:t>
            </a:r>
            <a:r>
              <a:rPr lang="en-US" sz="2800" dirty="0">
                <a:solidFill>
                  <a:schemeClr val="bg1"/>
                </a:solidFill>
              </a:rPr>
              <a:t>God saw everything he had made. And it was very good. There was evening, and there was morning. It was day six..”</a:t>
            </a:r>
            <a:r>
              <a:rPr lang="en-US" sz="2800" dirty="0" smtClean="0">
                <a:solidFill>
                  <a:schemeClr val="bg1"/>
                </a:solidFill>
              </a:rPr>
              <a:t/>
            </a:r>
            <a:br>
              <a:rPr lang="en-US" sz="2800" dirty="0" smtClean="0">
                <a:solidFill>
                  <a:schemeClr val="bg1"/>
                </a:solidFill>
              </a:rPr>
            </a:br>
            <a:r>
              <a:rPr lang="en-US" sz="2800" dirty="0" smtClean="0">
                <a:solidFill>
                  <a:schemeClr val="bg1"/>
                </a:solidFill>
              </a:rPr>
              <a:t>Genesis 1:29-31</a:t>
            </a:r>
            <a:r>
              <a:rPr lang="en-US" sz="2000" dirty="0">
                <a:solidFill>
                  <a:schemeClr val="bg1"/>
                </a:solidFill>
              </a:rPr>
              <a:t/>
            </a:r>
            <a:br>
              <a:rPr lang="en-US" sz="2000" dirty="0">
                <a:solidFill>
                  <a:schemeClr val="bg1"/>
                </a:solidFill>
              </a:rPr>
            </a:br>
            <a:endParaRPr lang="en-US" sz="2000" dirty="0">
              <a:solidFill>
                <a:schemeClr val="bg1"/>
              </a:solidFill>
            </a:endParaRPr>
          </a:p>
        </p:txBody>
      </p:sp>
      <p:pic>
        <p:nvPicPr>
          <p:cNvPr id="79874" name="Picture 2" descr="http://www.onestone.com/media/catalog/product/cache/1/image/1959430e9b7c2a6f2bd5f22e7e0e3ff8/c/r/creation_adam_cain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334000" cy="689559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152400"/>
            <a:ext cx="1431344" cy="2517632"/>
          </a:xfrm>
          <a:prstGeom prst="rect">
            <a:avLst/>
          </a:prstGeom>
        </p:spPr>
      </p:pic>
    </p:spTree>
    <p:extLst>
      <p:ext uri="{BB962C8B-B14F-4D97-AF65-F5344CB8AC3E}">
        <p14:creationId xmlns:p14="http://schemas.microsoft.com/office/powerpoint/2010/main" val="240188278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20000">
              <a:srgbClr val="000040"/>
            </a:gs>
            <a:gs pos="50000">
              <a:srgbClr val="400040"/>
            </a:gs>
            <a:gs pos="75000">
              <a:srgbClr val="8F0040"/>
            </a:gs>
            <a:gs pos="89999">
              <a:srgbClr val="F27300"/>
            </a:gs>
            <a:gs pos="100000">
              <a:srgbClr val="FFBF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A verse to remember</a:t>
            </a:r>
            <a:endParaRPr lang="en-US" dirty="0"/>
          </a:p>
        </p:txBody>
      </p:sp>
      <p:sp>
        <p:nvSpPr>
          <p:cNvPr id="3" name="Content Placeholder 2"/>
          <p:cNvSpPr>
            <a:spLocks noGrp="1"/>
          </p:cNvSpPr>
          <p:nvPr>
            <p:ph idx="1"/>
          </p:nvPr>
        </p:nvSpPr>
        <p:spPr/>
        <p:txBody>
          <a:bodyPr/>
          <a:lstStyle/>
          <a:p>
            <a:pPr marL="0" indent="0" algn="ctr">
              <a:buNone/>
            </a:pPr>
            <a:r>
              <a:rPr lang="en-US" sz="4400" dirty="0"/>
              <a:t>“I praise you </a:t>
            </a:r>
            <a:endParaRPr lang="en-US" sz="4400" dirty="0" smtClean="0"/>
          </a:p>
          <a:p>
            <a:pPr marL="0" indent="0" algn="ctr">
              <a:buNone/>
            </a:pPr>
            <a:r>
              <a:rPr lang="en-US" sz="4400" dirty="0" smtClean="0"/>
              <a:t>because </a:t>
            </a:r>
            <a:r>
              <a:rPr lang="en-US" sz="4400" dirty="0"/>
              <a:t>I am fearfully and wonderfully made</a:t>
            </a:r>
            <a:r>
              <a:rPr lang="en-US" sz="4400" dirty="0" smtClean="0"/>
              <a:t>.”</a:t>
            </a:r>
          </a:p>
          <a:p>
            <a:pPr marL="0" indent="0" algn="ctr">
              <a:buNone/>
            </a:pPr>
            <a:endParaRPr lang="en-US" sz="4400" dirty="0"/>
          </a:p>
          <a:p>
            <a:pPr marL="0" indent="0" algn="ctr">
              <a:buNone/>
            </a:pPr>
            <a:r>
              <a:rPr lang="en-US" dirty="0"/>
              <a:t>Psalms 139:14</a:t>
            </a:r>
          </a:p>
          <a:p>
            <a:pPr marL="0" indent="0">
              <a:buNone/>
            </a:pPr>
            <a:endParaRPr lang="en-US" dirty="0"/>
          </a:p>
        </p:txBody>
      </p:sp>
    </p:spTree>
    <p:extLst>
      <p:ext uri="{BB962C8B-B14F-4D97-AF65-F5344CB8AC3E}">
        <p14:creationId xmlns:p14="http://schemas.microsoft.com/office/powerpoint/2010/main" val="26833982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8F0040"/>
            </a:gs>
            <a:gs pos="89999">
              <a:srgbClr val="F27300"/>
            </a:gs>
            <a:gs pos="100000">
              <a:srgbClr val="FFBF00"/>
            </a:gs>
          </a:gsLst>
          <a:lin ang="18900000" scaled="1"/>
          <a:tileRect/>
        </a:gradFill>
        <a:effectLst/>
      </p:bgPr>
    </p:bg>
    <p:spTree>
      <p:nvGrpSpPr>
        <p:cNvPr id="1" name=""/>
        <p:cNvGrpSpPr/>
        <p:nvPr/>
      </p:nvGrpSpPr>
      <p:grpSpPr>
        <a:xfrm>
          <a:off x="0" y="0"/>
          <a:ext cx="0" cy="0"/>
          <a:chOff x="0" y="0"/>
          <a:chExt cx="0" cy="0"/>
        </a:xfrm>
      </p:grpSpPr>
      <p:sp>
        <p:nvSpPr>
          <p:cNvPr id="2" name="TextBox 1"/>
          <p:cNvSpPr txBox="1"/>
          <p:nvPr/>
        </p:nvSpPr>
        <p:spPr>
          <a:xfrm>
            <a:off x="1600200" y="5791200"/>
            <a:ext cx="5105400" cy="646331"/>
          </a:xfrm>
          <a:prstGeom prst="rect">
            <a:avLst/>
          </a:prstGeom>
          <a:noFill/>
        </p:spPr>
        <p:txBody>
          <a:bodyPr wrap="square" rtlCol="0">
            <a:spAutoFit/>
          </a:bodyPr>
          <a:lstStyle/>
          <a:p>
            <a:r>
              <a:rPr lang="en-US" dirty="0">
                <a:solidFill>
                  <a:prstClr val="white"/>
                </a:solidFill>
                <a:hlinkClick r:id="rId2"/>
              </a:rPr>
              <a:t>https://</a:t>
            </a:r>
            <a:r>
              <a:rPr lang="en-US" dirty="0" smtClean="0">
                <a:solidFill>
                  <a:prstClr val="white"/>
                </a:solidFill>
                <a:hlinkClick r:id="rId2"/>
              </a:rPr>
              <a:t>vimeo.com/78853652</a:t>
            </a:r>
            <a:endParaRPr lang="en-US" dirty="0" smtClean="0">
              <a:solidFill>
                <a:prstClr val="white"/>
              </a:solidFill>
            </a:endParaRPr>
          </a:p>
          <a:p>
            <a:endParaRPr lang="en-US" dirty="0">
              <a:solidFill>
                <a:prstClr val="white"/>
              </a:solidFill>
            </a:endParaRPr>
          </a:p>
        </p:txBody>
      </p:sp>
      <p:sp>
        <p:nvSpPr>
          <p:cNvPr id="3" name="TextBox 2"/>
          <p:cNvSpPr txBox="1"/>
          <p:nvPr/>
        </p:nvSpPr>
        <p:spPr>
          <a:xfrm>
            <a:off x="304800" y="914400"/>
            <a:ext cx="8382000" cy="923330"/>
          </a:xfrm>
          <a:prstGeom prst="rect">
            <a:avLst/>
          </a:prstGeom>
          <a:noFill/>
        </p:spPr>
        <p:txBody>
          <a:bodyPr wrap="square" rtlCol="0">
            <a:spAutoFit/>
          </a:bodyPr>
          <a:lstStyle/>
          <a:p>
            <a:r>
              <a:rPr lang="en-US" sz="4000" dirty="0" smtClean="0">
                <a:solidFill>
                  <a:prstClr val="white"/>
                </a:solidFill>
              </a:rPr>
              <a:t>I Am Fearfully and Wonderfully Made</a:t>
            </a:r>
          </a:p>
          <a:p>
            <a:r>
              <a:rPr lang="en-US" sz="1400" dirty="0" smtClean="0">
                <a:solidFill>
                  <a:prstClr val="white"/>
                </a:solidFill>
              </a:rPr>
              <a:t>By Jim Bailey</a:t>
            </a:r>
            <a:endParaRPr lang="en-US" sz="1400" dirty="0">
              <a:solidFill>
                <a:prstClr val="white"/>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5523" y="1852970"/>
            <a:ext cx="3280554" cy="4277261"/>
          </a:xfrm>
          <a:prstGeom prst="rect">
            <a:avLst/>
          </a:prstGeom>
        </p:spPr>
      </p:pic>
    </p:spTree>
    <p:extLst>
      <p:ext uri="{BB962C8B-B14F-4D97-AF65-F5344CB8AC3E}">
        <p14:creationId xmlns:p14="http://schemas.microsoft.com/office/powerpoint/2010/main" val="2794670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8F0040"/>
            </a:gs>
            <a:gs pos="89999">
              <a:srgbClr val="F27300"/>
            </a:gs>
            <a:gs pos="100000">
              <a:srgbClr val="FFBF00"/>
            </a:gs>
          </a:gsLst>
          <a:lin ang="18900000" scaled="1"/>
          <a:tileRect/>
        </a:gradFill>
        <a:effectLst/>
      </p:bgPr>
    </p:bg>
    <p:spTree>
      <p:nvGrpSpPr>
        <p:cNvPr id="1" name=""/>
        <p:cNvGrpSpPr/>
        <p:nvPr/>
      </p:nvGrpSpPr>
      <p:grpSpPr>
        <a:xfrm>
          <a:off x="0" y="0"/>
          <a:ext cx="0" cy="0"/>
          <a:chOff x="0" y="0"/>
          <a:chExt cx="0" cy="0"/>
        </a:xfrm>
      </p:grpSpPr>
      <p:pic>
        <p:nvPicPr>
          <p:cNvPr id="5" name="jim bailey - I am fearfully &amp; wonderfully made.mp3">
            <a:hlinkClick r:id="" action="ppaction://media"/>
          </p:cNvPr>
          <p:cNvPicPr>
            <a:picLocks noChangeAspect="1"/>
          </p:cNvPicPr>
          <p:nvPr>
            <a:audioFile r:link="rId1"/>
            <p:extLst>
              <p:ext uri="{DAA4B4D4-6D71-4841-9C94-3DE7FCFB9230}">
                <p14:media xmlns:p14="http://schemas.microsoft.com/office/powerpoint/2010/main" r:embed="rId2">
                  <p14:trim st="112080.0768" end="996.272"/>
                </p14:media>
              </p:ext>
            </p:extLst>
          </p:nvPr>
        </p:nvPicPr>
        <p:blipFill>
          <a:blip r:embed="rId4"/>
          <a:stretch>
            <a:fillRect/>
          </a:stretch>
        </p:blipFill>
        <p:spPr>
          <a:xfrm>
            <a:off x="7772400" y="5334000"/>
            <a:ext cx="609600" cy="609600"/>
          </a:xfrm>
          <a:prstGeom prst="rect">
            <a:avLst/>
          </a:prstGeom>
        </p:spPr>
      </p:pic>
      <p:pic>
        <p:nvPicPr>
          <p:cNvPr id="46082" name="Picture 2" descr="http://clipartsign.com/upload/2016/04/29/musical-music-animals-clip-art-2-clipartwiz.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856014"/>
            <a:ext cx="5452971" cy="4191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04800" y="609600"/>
            <a:ext cx="8382000" cy="923330"/>
          </a:xfrm>
          <a:prstGeom prst="rect">
            <a:avLst/>
          </a:prstGeom>
          <a:noFill/>
        </p:spPr>
        <p:txBody>
          <a:bodyPr wrap="square" rtlCol="0">
            <a:spAutoFit/>
          </a:bodyPr>
          <a:lstStyle/>
          <a:p>
            <a:r>
              <a:rPr lang="en-US" sz="4000" dirty="0" smtClean="0">
                <a:solidFill>
                  <a:prstClr val="white"/>
                </a:solidFill>
              </a:rPr>
              <a:t>I Am Fearfully and Wonderfully Made</a:t>
            </a:r>
          </a:p>
          <a:p>
            <a:r>
              <a:rPr lang="en-US" sz="1400" dirty="0" smtClean="0">
                <a:solidFill>
                  <a:prstClr val="white"/>
                </a:solidFill>
              </a:rPr>
              <a:t>By Jim Bailey</a:t>
            </a:r>
            <a:endParaRPr lang="en-US" sz="1400" dirty="0">
              <a:solidFill>
                <a:prstClr val="white"/>
              </a:solidFill>
            </a:endParaRPr>
          </a:p>
        </p:txBody>
      </p:sp>
    </p:spTree>
    <p:extLst>
      <p:ext uri="{BB962C8B-B14F-4D97-AF65-F5344CB8AC3E}">
        <p14:creationId xmlns:p14="http://schemas.microsoft.com/office/powerpoint/2010/main" val="4294047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5"/>
                </p:tgtEl>
              </p:cMediaNode>
            </p:audi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8F0040"/>
            </a:gs>
            <a:gs pos="89999">
              <a:srgbClr val="F27300"/>
            </a:gs>
            <a:gs pos="100000">
              <a:srgbClr val="FFBF00"/>
            </a:gs>
          </a:gsLst>
          <a:lin ang="18900000" scaled="1"/>
          <a:tileRect/>
        </a:gradFill>
        <a:effectLst/>
      </p:bgPr>
    </p:bg>
    <p:spTree>
      <p:nvGrpSpPr>
        <p:cNvPr id="1" name=""/>
        <p:cNvGrpSpPr/>
        <p:nvPr/>
      </p:nvGrpSpPr>
      <p:grpSpPr>
        <a:xfrm>
          <a:off x="0" y="0"/>
          <a:ext cx="0" cy="0"/>
          <a:chOff x="0" y="0"/>
          <a:chExt cx="0" cy="0"/>
        </a:xfrm>
      </p:grpSpPr>
      <p:sp>
        <p:nvSpPr>
          <p:cNvPr id="3" name="TextBox 2"/>
          <p:cNvSpPr txBox="1"/>
          <p:nvPr/>
        </p:nvSpPr>
        <p:spPr>
          <a:xfrm>
            <a:off x="304800" y="914400"/>
            <a:ext cx="8382000" cy="1323439"/>
          </a:xfrm>
          <a:prstGeom prst="rect">
            <a:avLst/>
          </a:prstGeom>
          <a:noFill/>
        </p:spPr>
        <p:txBody>
          <a:bodyPr wrap="square" rtlCol="0">
            <a:spAutoFit/>
          </a:bodyPr>
          <a:lstStyle/>
          <a:p>
            <a:r>
              <a:rPr lang="en-US" sz="4000" dirty="0" smtClean="0">
                <a:solidFill>
                  <a:prstClr val="white"/>
                </a:solidFill>
              </a:rPr>
              <a:t>I am </a:t>
            </a:r>
            <a:r>
              <a:rPr lang="en-US" sz="4000" dirty="0">
                <a:solidFill>
                  <a:prstClr val="white"/>
                </a:solidFill>
              </a:rPr>
              <a:t>fearfully &amp; wonderfully made </a:t>
            </a:r>
            <a:br>
              <a:rPr lang="en-US" sz="4000" dirty="0">
                <a:solidFill>
                  <a:prstClr val="white"/>
                </a:solidFill>
              </a:rPr>
            </a:br>
            <a:r>
              <a:rPr lang="en-US" sz="4000" dirty="0">
                <a:solidFill>
                  <a:prstClr val="white"/>
                </a:solidFill>
              </a:rPr>
              <a:t>I am fearfully &amp; wonderfully made</a:t>
            </a:r>
            <a:endParaRPr lang="en-US" sz="1400" dirty="0">
              <a:solidFill>
                <a:prstClr val="white"/>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5038" y="2237838"/>
            <a:ext cx="3280554" cy="4277261"/>
          </a:xfrm>
          <a:prstGeom prst="rect">
            <a:avLst/>
          </a:prstGeom>
        </p:spPr>
      </p:pic>
    </p:spTree>
    <p:extLst>
      <p:ext uri="{BB962C8B-B14F-4D97-AF65-F5344CB8AC3E}">
        <p14:creationId xmlns:p14="http://schemas.microsoft.com/office/powerpoint/2010/main" val="131248811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8F0040"/>
            </a:gs>
            <a:gs pos="89999">
              <a:srgbClr val="F27300"/>
            </a:gs>
            <a:gs pos="100000">
              <a:srgbClr val="FFBF00"/>
            </a:gs>
          </a:gsLst>
          <a:lin ang="18900000" scaled="1"/>
          <a:tileRect/>
        </a:gradFill>
        <a:effectLst/>
      </p:bgPr>
    </p:bg>
    <p:spTree>
      <p:nvGrpSpPr>
        <p:cNvPr id="1" name=""/>
        <p:cNvGrpSpPr/>
        <p:nvPr/>
      </p:nvGrpSpPr>
      <p:grpSpPr>
        <a:xfrm>
          <a:off x="0" y="0"/>
          <a:ext cx="0" cy="0"/>
          <a:chOff x="0" y="0"/>
          <a:chExt cx="0" cy="0"/>
        </a:xfrm>
      </p:grpSpPr>
      <p:sp>
        <p:nvSpPr>
          <p:cNvPr id="3" name="TextBox 2"/>
          <p:cNvSpPr txBox="1"/>
          <p:nvPr/>
        </p:nvSpPr>
        <p:spPr>
          <a:xfrm>
            <a:off x="304800" y="1676400"/>
            <a:ext cx="8382000" cy="2554545"/>
          </a:xfrm>
          <a:prstGeom prst="rect">
            <a:avLst/>
          </a:prstGeom>
          <a:noFill/>
        </p:spPr>
        <p:txBody>
          <a:bodyPr wrap="square" rtlCol="0">
            <a:spAutoFit/>
          </a:bodyPr>
          <a:lstStyle/>
          <a:p>
            <a:r>
              <a:rPr lang="en-US" sz="4000" dirty="0">
                <a:solidFill>
                  <a:prstClr val="white"/>
                </a:solidFill>
              </a:rPr>
              <a:t>He who put the stars in place, </a:t>
            </a:r>
            <a:endParaRPr lang="en-US" sz="4000" dirty="0" smtClean="0">
              <a:solidFill>
                <a:prstClr val="white"/>
              </a:solidFill>
            </a:endParaRPr>
          </a:p>
          <a:p>
            <a:r>
              <a:rPr lang="en-US" sz="4000" dirty="0">
                <a:solidFill>
                  <a:prstClr val="white"/>
                </a:solidFill>
              </a:rPr>
              <a:t>	</a:t>
            </a:r>
            <a:r>
              <a:rPr lang="en-US" sz="4000" dirty="0" smtClean="0">
                <a:solidFill>
                  <a:prstClr val="white"/>
                </a:solidFill>
              </a:rPr>
              <a:t>and </a:t>
            </a:r>
            <a:r>
              <a:rPr lang="en-US" sz="4000" dirty="0">
                <a:solidFill>
                  <a:prstClr val="white"/>
                </a:solidFill>
              </a:rPr>
              <a:t>knows them all by name </a:t>
            </a:r>
            <a:br>
              <a:rPr lang="en-US" sz="4000" dirty="0">
                <a:solidFill>
                  <a:prstClr val="white"/>
                </a:solidFill>
              </a:rPr>
            </a:br>
            <a:r>
              <a:rPr lang="en-US" sz="4000" dirty="0" smtClean="0">
                <a:solidFill>
                  <a:prstClr val="white"/>
                </a:solidFill>
              </a:rPr>
              <a:t>	has </a:t>
            </a:r>
            <a:r>
              <a:rPr lang="en-US" sz="4000" dirty="0">
                <a:solidFill>
                  <a:prstClr val="white"/>
                </a:solidFill>
              </a:rPr>
              <a:t>made me </a:t>
            </a:r>
            <a:br>
              <a:rPr lang="en-US" sz="4000" dirty="0">
                <a:solidFill>
                  <a:prstClr val="white"/>
                </a:solidFill>
              </a:rPr>
            </a:br>
            <a:r>
              <a:rPr lang="en-US" sz="4000" dirty="0">
                <a:solidFill>
                  <a:prstClr val="white"/>
                </a:solidFill>
              </a:rPr>
              <a:t>Fearfully &amp; wonderfully </a:t>
            </a:r>
            <a:r>
              <a:rPr lang="en-US" sz="4000" dirty="0" smtClean="0">
                <a:solidFill>
                  <a:prstClr val="white"/>
                </a:solidFill>
              </a:rPr>
              <a:t>made</a:t>
            </a:r>
            <a:endParaRPr lang="en-US" sz="1400" dirty="0">
              <a:solidFill>
                <a:prstClr val="white"/>
              </a:solidFill>
            </a:endParaRPr>
          </a:p>
        </p:txBody>
      </p:sp>
      <p:pic>
        <p:nvPicPr>
          <p:cNvPr id="2" name="Picture 1"/>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29740" y="4329493"/>
            <a:ext cx="4290060" cy="2252282"/>
          </a:xfrm>
          <a:prstGeom prst="rect">
            <a:avLst/>
          </a:prstGeom>
        </p:spPr>
      </p:pic>
      <p:pic>
        <p:nvPicPr>
          <p:cNvPr id="45058" name="Picture 2" descr="https://encrypted-tbn1.gstatic.com/images?q=tbn:ANd9GcTviBGZ6RK8nEFw3YWDFCpBqcbEdTLypKSBJ4fhNdaC4PoNLN5s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400" y="-550648"/>
            <a:ext cx="5562600" cy="3686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160668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8F0040"/>
            </a:gs>
            <a:gs pos="89999">
              <a:srgbClr val="F27300"/>
            </a:gs>
            <a:gs pos="100000">
              <a:srgbClr val="FFBF00"/>
            </a:gs>
          </a:gsLst>
          <a:lin ang="18900000" scaled="1"/>
          <a:tileRect/>
        </a:gradFill>
        <a:effectLst/>
      </p:bgPr>
    </p:bg>
    <p:spTree>
      <p:nvGrpSpPr>
        <p:cNvPr id="1" name=""/>
        <p:cNvGrpSpPr/>
        <p:nvPr/>
      </p:nvGrpSpPr>
      <p:grpSpPr>
        <a:xfrm>
          <a:off x="0" y="0"/>
          <a:ext cx="0" cy="0"/>
          <a:chOff x="0" y="0"/>
          <a:chExt cx="0" cy="0"/>
        </a:xfrm>
      </p:grpSpPr>
      <p:sp>
        <p:nvSpPr>
          <p:cNvPr id="3" name="TextBox 2"/>
          <p:cNvSpPr txBox="1"/>
          <p:nvPr/>
        </p:nvSpPr>
        <p:spPr>
          <a:xfrm>
            <a:off x="228600" y="4724400"/>
            <a:ext cx="8382000" cy="1323439"/>
          </a:xfrm>
          <a:prstGeom prst="rect">
            <a:avLst/>
          </a:prstGeom>
          <a:noFill/>
        </p:spPr>
        <p:txBody>
          <a:bodyPr wrap="square" rtlCol="0">
            <a:spAutoFit/>
          </a:bodyPr>
          <a:lstStyle/>
          <a:p>
            <a:r>
              <a:rPr lang="en-US" sz="4000" dirty="0">
                <a:solidFill>
                  <a:prstClr val="white"/>
                </a:solidFill>
              </a:rPr>
              <a:t>I am made in the image of God </a:t>
            </a:r>
          </a:p>
          <a:p>
            <a:r>
              <a:rPr lang="en-US" sz="4000" dirty="0">
                <a:solidFill>
                  <a:prstClr val="white"/>
                </a:solidFill>
              </a:rPr>
              <a:t>I am made in the image of God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7900" y="304800"/>
            <a:ext cx="4343400" cy="4135614"/>
          </a:xfrm>
          <a:prstGeom prst="rect">
            <a:avLst/>
          </a:prstGeom>
        </p:spPr>
      </p:pic>
    </p:spTree>
    <p:extLst>
      <p:ext uri="{BB962C8B-B14F-4D97-AF65-F5344CB8AC3E}">
        <p14:creationId xmlns:p14="http://schemas.microsoft.com/office/powerpoint/2010/main" val="227800127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8F0040"/>
            </a:gs>
            <a:gs pos="89999">
              <a:srgbClr val="F27300"/>
            </a:gs>
            <a:gs pos="100000">
              <a:srgbClr val="FFBF00"/>
            </a:gs>
          </a:gsLst>
          <a:lin ang="18900000" scaled="1"/>
          <a:tileRect/>
        </a:gradFill>
        <a:effectLst/>
      </p:bgPr>
    </p:bg>
    <p:spTree>
      <p:nvGrpSpPr>
        <p:cNvPr id="1" name=""/>
        <p:cNvGrpSpPr/>
        <p:nvPr/>
      </p:nvGrpSpPr>
      <p:grpSpPr>
        <a:xfrm>
          <a:off x="0" y="0"/>
          <a:ext cx="0" cy="0"/>
          <a:chOff x="0" y="0"/>
          <a:chExt cx="0" cy="0"/>
        </a:xfrm>
      </p:grpSpPr>
      <p:sp>
        <p:nvSpPr>
          <p:cNvPr id="3" name="TextBox 2"/>
          <p:cNvSpPr txBox="1"/>
          <p:nvPr/>
        </p:nvSpPr>
        <p:spPr>
          <a:xfrm>
            <a:off x="304800" y="914400"/>
            <a:ext cx="8382000" cy="2554545"/>
          </a:xfrm>
          <a:prstGeom prst="rect">
            <a:avLst/>
          </a:prstGeom>
          <a:noFill/>
        </p:spPr>
        <p:txBody>
          <a:bodyPr wrap="square" rtlCol="0">
            <a:spAutoFit/>
          </a:bodyPr>
          <a:lstStyle/>
          <a:p>
            <a:r>
              <a:rPr lang="en-US" sz="4000" dirty="0">
                <a:solidFill>
                  <a:prstClr val="white"/>
                </a:solidFill>
              </a:rPr>
              <a:t>From the top of my head </a:t>
            </a:r>
            <a:endParaRPr lang="en-US" sz="4000" dirty="0" smtClean="0">
              <a:solidFill>
                <a:prstClr val="white"/>
              </a:solidFill>
            </a:endParaRPr>
          </a:p>
          <a:p>
            <a:r>
              <a:rPr lang="en-US" sz="4000" dirty="0">
                <a:solidFill>
                  <a:prstClr val="white"/>
                </a:solidFill>
              </a:rPr>
              <a:t>	</a:t>
            </a:r>
            <a:r>
              <a:rPr lang="en-US" sz="4000" dirty="0" smtClean="0">
                <a:solidFill>
                  <a:prstClr val="white"/>
                </a:solidFill>
              </a:rPr>
              <a:t>to </a:t>
            </a:r>
            <a:r>
              <a:rPr lang="en-US" sz="4000" dirty="0">
                <a:solidFill>
                  <a:prstClr val="white"/>
                </a:solidFill>
              </a:rPr>
              <a:t>the tip of my toes </a:t>
            </a:r>
            <a:br>
              <a:rPr lang="en-US" sz="4000" dirty="0">
                <a:solidFill>
                  <a:prstClr val="white"/>
                </a:solidFill>
              </a:rPr>
            </a:br>
            <a:r>
              <a:rPr lang="en-US" sz="4000" dirty="0">
                <a:solidFill>
                  <a:prstClr val="white"/>
                </a:solidFill>
              </a:rPr>
              <a:t>My Lord my name </a:t>
            </a:r>
            <a:r>
              <a:rPr lang="en-US" sz="4000" dirty="0" smtClean="0">
                <a:solidFill>
                  <a:prstClr val="white"/>
                </a:solidFill>
              </a:rPr>
              <a:t>He </a:t>
            </a:r>
            <a:r>
              <a:rPr lang="en-US" sz="4000" dirty="0">
                <a:solidFill>
                  <a:prstClr val="white"/>
                </a:solidFill>
              </a:rPr>
              <a:t>knows </a:t>
            </a:r>
            <a:br>
              <a:rPr lang="en-US" sz="4000" dirty="0">
                <a:solidFill>
                  <a:prstClr val="white"/>
                </a:solidFill>
              </a:rPr>
            </a:br>
            <a:r>
              <a:rPr lang="en-US" sz="4000" dirty="0">
                <a:solidFill>
                  <a:prstClr val="white"/>
                </a:solidFill>
              </a:rPr>
              <a:t>I am made in the image of God</a:t>
            </a:r>
            <a:endParaRPr lang="en-US" sz="1400" dirty="0">
              <a:solidFill>
                <a:prstClr val="white"/>
              </a:solidFill>
            </a:endParaRPr>
          </a:p>
        </p:txBody>
      </p:sp>
      <p:pic>
        <p:nvPicPr>
          <p:cNvPr id="44034" name="Picture 2" descr="http://images.clipartpanda.com/happy-kid-clipart-happy-children-jumping-in-the-air-active-vector-90071942.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62400" y="3799333"/>
            <a:ext cx="4114800" cy="2818639"/>
          </a:xfrm>
          <a:prstGeom prst="rect">
            <a:avLst/>
          </a:prstGeom>
          <a:noFill/>
          <a:extLst>
            <a:ext uri="{909E8E84-426E-40DD-AFC4-6F175D3DCCD1}">
              <a14:hiddenFill xmlns:a14="http://schemas.microsoft.com/office/drawing/2010/main">
                <a:solidFill>
                  <a:srgbClr val="FFFFFF"/>
                </a:solidFill>
              </a14:hiddenFill>
            </a:ext>
          </a:extLst>
        </p:spPr>
      </p:pic>
      <p:pic>
        <p:nvPicPr>
          <p:cNvPr id="44036" name="Picture 4" descr="http://classroomclipart.com/images/gallery/Animations/Children/TN_hand-stand-animation.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5574" y="4089675"/>
            <a:ext cx="2740025" cy="2528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8559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4034"/>
                                        </p:tgtEl>
                                        <p:attrNameLst>
                                          <p:attrName>style.visibility</p:attrName>
                                        </p:attrNameLst>
                                      </p:cBhvr>
                                      <p:to>
                                        <p:strVal val="visible"/>
                                      </p:to>
                                    </p:set>
                                    <p:animEffect transition="in" filter="wipe(down)">
                                      <p:cBhvr>
                                        <p:cTn id="7" dur="580">
                                          <p:stCondLst>
                                            <p:cond delay="0"/>
                                          </p:stCondLst>
                                        </p:cTn>
                                        <p:tgtEl>
                                          <p:spTgt spid="44034"/>
                                        </p:tgtEl>
                                      </p:cBhvr>
                                    </p:animEffect>
                                    <p:anim calcmode="lin" valueType="num">
                                      <p:cBhvr>
                                        <p:cTn id="8" dur="1822" tmFilter="0,0; 0.14,0.36; 0.43,0.73; 0.71,0.91; 1.0,1.0">
                                          <p:stCondLst>
                                            <p:cond delay="0"/>
                                          </p:stCondLst>
                                        </p:cTn>
                                        <p:tgtEl>
                                          <p:spTgt spid="4403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403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403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403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4034"/>
                                        </p:tgtEl>
                                        <p:attrNameLst>
                                          <p:attrName>ppt_y</p:attrName>
                                        </p:attrNameLst>
                                      </p:cBhvr>
                                      <p:tavLst>
                                        <p:tav tm="0" fmla="#ppt_y-sin(pi*$)/81">
                                          <p:val>
                                            <p:fltVal val="0"/>
                                          </p:val>
                                        </p:tav>
                                        <p:tav tm="100000">
                                          <p:val>
                                            <p:fltVal val="1"/>
                                          </p:val>
                                        </p:tav>
                                      </p:tavLst>
                                    </p:anim>
                                    <p:animScale>
                                      <p:cBhvr>
                                        <p:cTn id="13" dur="26">
                                          <p:stCondLst>
                                            <p:cond delay="650"/>
                                          </p:stCondLst>
                                        </p:cTn>
                                        <p:tgtEl>
                                          <p:spTgt spid="44034"/>
                                        </p:tgtEl>
                                      </p:cBhvr>
                                      <p:to x="100000" y="60000"/>
                                    </p:animScale>
                                    <p:animScale>
                                      <p:cBhvr>
                                        <p:cTn id="14" dur="166" decel="50000">
                                          <p:stCondLst>
                                            <p:cond delay="676"/>
                                          </p:stCondLst>
                                        </p:cTn>
                                        <p:tgtEl>
                                          <p:spTgt spid="44034"/>
                                        </p:tgtEl>
                                      </p:cBhvr>
                                      <p:to x="100000" y="100000"/>
                                    </p:animScale>
                                    <p:animScale>
                                      <p:cBhvr>
                                        <p:cTn id="15" dur="26">
                                          <p:stCondLst>
                                            <p:cond delay="1312"/>
                                          </p:stCondLst>
                                        </p:cTn>
                                        <p:tgtEl>
                                          <p:spTgt spid="44034"/>
                                        </p:tgtEl>
                                      </p:cBhvr>
                                      <p:to x="100000" y="80000"/>
                                    </p:animScale>
                                    <p:animScale>
                                      <p:cBhvr>
                                        <p:cTn id="16" dur="166" decel="50000">
                                          <p:stCondLst>
                                            <p:cond delay="1338"/>
                                          </p:stCondLst>
                                        </p:cTn>
                                        <p:tgtEl>
                                          <p:spTgt spid="44034"/>
                                        </p:tgtEl>
                                      </p:cBhvr>
                                      <p:to x="100000" y="100000"/>
                                    </p:animScale>
                                    <p:animScale>
                                      <p:cBhvr>
                                        <p:cTn id="17" dur="26">
                                          <p:stCondLst>
                                            <p:cond delay="1642"/>
                                          </p:stCondLst>
                                        </p:cTn>
                                        <p:tgtEl>
                                          <p:spTgt spid="44034"/>
                                        </p:tgtEl>
                                      </p:cBhvr>
                                      <p:to x="100000" y="90000"/>
                                    </p:animScale>
                                    <p:animScale>
                                      <p:cBhvr>
                                        <p:cTn id="18" dur="166" decel="50000">
                                          <p:stCondLst>
                                            <p:cond delay="1668"/>
                                          </p:stCondLst>
                                        </p:cTn>
                                        <p:tgtEl>
                                          <p:spTgt spid="44034"/>
                                        </p:tgtEl>
                                      </p:cBhvr>
                                      <p:to x="100000" y="100000"/>
                                    </p:animScale>
                                    <p:animScale>
                                      <p:cBhvr>
                                        <p:cTn id="19" dur="26">
                                          <p:stCondLst>
                                            <p:cond delay="1808"/>
                                          </p:stCondLst>
                                        </p:cTn>
                                        <p:tgtEl>
                                          <p:spTgt spid="44034"/>
                                        </p:tgtEl>
                                      </p:cBhvr>
                                      <p:to x="100000" y="95000"/>
                                    </p:animScale>
                                    <p:animScale>
                                      <p:cBhvr>
                                        <p:cTn id="20" dur="166" decel="50000">
                                          <p:stCondLst>
                                            <p:cond delay="1834"/>
                                          </p:stCondLst>
                                        </p:cTn>
                                        <p:tgtEl>
                                          <p:spTgt spid="44034"/>
                                        </p:tgtEl>
                                      </p:cBhvr>
                                      <p:to x="100000" y="100000"/>
                                    </p:animScale>
                                  </p:childTnLst>
                                </p:cTn>
                              </p:par>
                            </p:childTnLst>
                          </p:cTn>
                        </p:par>
                        <p:par>
                          <p:cTn id="21" fill="hold">
                            <p:stCondLst>
                              <p:cond delay="2000"/>
                            </p:stCondLst>
                            <p:childTnLst>
                              <p:par>
                                <p:cTn id="22" presetID="32" presetClass="emph" presetSubtype="0" fill="hold" nodeType="afterEffect">
                                  <p:stCondLst>
                                    <p:cond delay="0"/>
                                  </p:stCondLst>
                                  <p:childTnLst>
                                    <p:animRot by="120000">
                                      <p:cBhvr>
                                        <p:cTn id="23" dur="100" fill="hold">
                                          <p:stCondLst>
                                            <p:cond delay="0"/>
                                          </p:stCondLst>
                                        </p:cTn>
                                        <p:tgtEl>
                                          <p:spTgt spid="44034"/>
                                        </p:tgtEl>
                                        <p:attrNameLst>
                                          <p:attrName>r</p:attrName>
                                        </p:attrNameLst>
                                      </p:cBhvr>
                                    </p:animRot>
                                    <p:animRot by="-240000">
                                      <p:cBhvr>
                                        <p:cTn id="24" dur="200" fill="hold">
                                          <p:stCondLst>
                                            <p:cond delay="200"/>
                                          </p:stCondLst>
                                        </p:cTn>
                                        <p:tgtEl>
                                          <p:spTgt spid="44034"/>
                                        </p:tgtEl>
                                        <p:attrNameLst>
                                          <p:attrName>r</p:attrName>
                                        </p:attrNameLst>
                                      </p:cBhvr>
                                    </p:animRot>
                                    <p:animRot by="240000">
                                      <p:cBhvr>
                                        <p:cTn id="25" dur="200" fill="hold">
                                          <p:stCondLst>
                                            <p:cond delay="400"/>
                                          </p:stCondLst>
                                        </p:cTn>
                                        <p:tgtEl>
                                          <p:spTgt spid="44034"/>
                                        </p:tgtEl>
                                        <p:attrNameLst>
                                          <p:attrName>r</p:attrName>
                                        </p:attrNameLst>
                                      </p:cBhvr>
                                    </p:animRot>
                                    <p:animRot by="-240000">
                                      <p:cBhvr>
                                        <p:cTn id="26" dur="200" fill="hold">
                                          <p:stCondLst>
                                            <p:cond delay="600"/>
                                          </p:stCondLst>
                                        </p:cTn>
                                        <p:tgtEl>
                                          <p:spTgt spid="44034"/>
                                        </p:tgtEl>
                                        <p:attrNameLst>
                                          <p:attrName>r</p:attrName>
                                        </p:attrNameLst>
                                      </p:cBhvr>
                                    </p:animRot>
                                    <p:animRot by="120000">
                                      <p:cBhvr>
                                        <p:cTn id="27" dur="200" fill="hold">
                                          <p:stCondLst>
                                            <p:cond delay="800"/>
                                          </p:stCondLst>
                                        </p:cTn>
                                        <p:tgtEl>
                                          <p:spTgt spid="44034"/>
                                        </p:tgtEl>
                                        <p:attrNameLst>
                                          <p:attrName>r</p:attrName>
                                        </p:attrNameLst>
                                      </p:cBhvr>
                                    </p:animRot>
                                  </p:childTnLst>
                                </p:cTn>
                              </p:par>
                            </p:childTnLst>
                          </p:cTn>
                        </p:par>
                        <p:par>
                          <p:cTn id="28" fill="hold">
                            <p:stCondLst>
                              <p:cond delay="3000"/>
                            </p:stCondLst>
                            <p:childTnLst>
                              <p:par>
                                <p:cTn id="29" presetID="26" presetClass="exit" presetSubtype="0" fill="hold" nodeType="afterEffect">
                                  <p:stCondLst>
                                    <p:cond delay="0"/>
                                  </p:stCondLst>
                                  <p:childTnLst>
                                    <p:animEffect transition="out" filter="wipe(down)">
                                      <p:cBhvr>
                                        <p:cTn id="30" dur="180" accel="50000">
                                          <p:stCondLst>
                                            <p:cond delay="1820"/>
                                          </p:stCondLst>
                                        </p:cTn>
                                        <p:tgtEl>
                                          <p:spTgt spid="44034"/>
                                        </p:tgtEl>
                                      </p:cBhvr>
                                    </p:animEffect>
                                    <p:anim calcmode="lin" valueType="num">
                                      <p:cBhvr>
                                        <p:cTn id="31" dur="1822" tmFilter="0,0; 0.14,0.31; 0.43,0.73; 0.71,0.91; 1.0,1.0">
                                          <p:stCondLst>
                                            <p:cond delay="0"/>
                                          </p:stCondLst>
                                        </p:cTn>
                                        <p:tgtEl>
                                          <p:spTgt spid="44034"/>
                                        </p:tgtEl>
                                        <p:attrNameLst>
                                          <p:attrName>ppt_x</p:attrName>
                                        </p:attrNameLst>
                                      </p:cBhvr>
                                      <p:tavLst>
                                        <p:tav tm="0">
                                          <p:val>
                                            <p:strVal val="ppt_x"/>
                                          </p:val>
                                        </p:tav>
                                        <p:tav tm="100000">
                                          <p:val>
                                            <p:strVal val="#ppt_x+0.25"/>
                                          </p:val>
                                        </p:tav>
                                      </p:tavLst>
                                    </p:anim>
                                    <p:anim calcmode="lin" valueType="num">
                                      <p:cBhvr>
                                        <p:cTn id="32" dur="178">
                                          <p:stCondLst>
                                            <p:cond delay="1822"/>
                                          </p:stCondLst>
                                        </p:cTn>
                                        <p:tgtEl>
                                          <p:spTgt spid="44034"/>
                                        </p:tgtEl>
                                        <p:attrNameLst>
                                          <p:attrName>ppt_x</p:attrName>
                                        </p:attrNameLst>
                                      </p:cBhvr>
                                      <p:tavLst>
                                        <p:tav tm="0">
                                          <p:val>
                                            <p:strVal val="ppt_x"/>
                                          </p:val>
                                        </p:tav>
                                        <p:tav tm="100000">
                                          <p:val>
                                            <p:strVal val="ppt_x"/>
                                          </p:val>
                                        </p:tav>
                                      </p:tavLst>
                                    </p:anim>
                                    <p:anim calcmode="lin" valueType="num">
                                      <p:cBhvr>
                                        <p:cTn id="33" dur="664" tmFilter="0.0,0.0;0.25,0.07;0.50,0.2;0.75,0.467;1.0,1.0">
                                          <p:stCondLst>
                                            <p:cond delay="0"/>
                                          </p:stCondLst>
                                        </p:cTn>
                                        <p:tgtEl>
                                          <p:spTgt spid="44034"/>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34" dur="664" tmFilter="0, 0; 0.125,0.2665; 0.25,0.4; 0.375,0.465; 0.5,0.5;  0.625,0.535; 0.75,0.6; 0.875,0.7335; 1,1">
                                          <p:stCondLst>
                                            <p:cond delay="664"/>
                                          </p:stCondLst>
                                        </p:cTn>
                                        <p:tgtEl>
                                          <p:spTgt spid="44034"/>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35" dur="332" tmFilter="0, 0; 0.125,0.2665; 0.25,0.4; 0.375,0.465; 0.5,0.5;  0.625,0.535; 0.75,0.6; 0.875,0.7335; 1,1">
                                          <p:stCondLst>
                                            <p:cond delay="1324"/>
                                          </p:stCondLst>
                                        </p:cTn>
                                        <p:tgtEl>
                                          <p:spTgt spid="44034"/>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36" dur="164" tmFilter="0, 0; 0.125,0.2665; 0.25,0.4; 0.375,0.465; 0.5,0.5;  0.625,0.535; 0.75,0.6; 0.875,0.7335; 1,1">
                                          <p:stCondLst>
                                            <p:cond delay="1656"/>
                                          </p:stCondLst>
                                        </p:cTn>
                                        <p:tgtEl>
                                          <p:spTgt spid="44034"/>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37" dur="180" accel="50000">
                                          <p:stCondLst>
                                            <p:cond delay="1820"/>
                                          </p:stCondLst>
                                        </p:cTn>
                                        <p:tgtEl>
                                          <p:spTgt spid="44034"/>
                                        </p:tgtEl>
                                        <p:attrNameLst>
                                          <p:attrName>ppt_y</p:attrName>
                                        </p:attrNameLst>
                                      </p:cBhvr>
                                      <p:tavLst>
                                        <p:tav tm="0">
                                          <p:val>
                                            <p:strVal val="ppt_y"/>
                                          </p:val>
                                        </p:tav>
                                        <p:tav tm="100000">
                                          <p:val>
                                            <p:strVal val="ppt_y+ppt_h"/>
                                          </p:val>
                                        </p:tav>
                                      </p:tavLst>
                                    </p:anim>
                                    <p:animScale>
                                      <p:cBhvr>
                                        <p:cTn id="38" dur="26">
                                          <p:stCondLst>
                                            <p:cond delay="620"/>
                                          </p:stCondLst>
                                        </p:cTn>
                                        <p:tgtEl>
                                          <p:spTgt spid="44034"/>
                                        </p:tgtEl>
                                      </p:cBhvr>
                                      <p:to x="100000" y="60000"/>
                                    </p:animScale>
                                    <p:animScale>
                                      <p:cBhvr>
                                        <p:cTn id="39" dur="166" decel="50000">
                                          <p:stCondLst>
                                            <p:cond delay="646"/>
                                          </p:stCondLst>
                                        </p:cTn>
                                        <p:tgtEl>
                                          <p:spTgt spid="44034"/>
                                        </p:tgtEl>
                                      </p:cBhvr>
                                      <p:to x="100000" y="100000"/>
                                    </p:animScale>
                                    <p:animScale>
                                      <p:cBhvr>
                                        <p:cTn id="40" dur="26">
                                          <p:stCondLst>
                                            <p:cond delay="1312"/>
                                          </p:stCondLst>
                                        </p:cTn>
                                        <p:tgtEl>
                                          <p:spTgt spid="44034"/>
                                        </p:tgtEl>
                                      </p:cBhvr>
                                      <p:to x="100000" y="80000"/>
                                    </p:animScale>
                                    <p:animScale>
                                      <p:cBhvr>
                                        <p:cTn id="41" dur="166" decel="50000">
                                          <p:stCondLst>
                                            <p:cond delay="1338"/>
                                          </p:stCondLst>
                                        </p:cTn>
                                        <p:tgtEl>
                                          <p:spTgt spid="44034"/>
                                        </p:tgtEl>
                                      </p:cBhvr>
                                      <p:to x="100000" y="100000"/>
                                    </p:animScale>
                                    <p:animScale>
                                      <p:cBhvr>
                                        <p:cTn id="42" dur="26">
                                          <p:stCondLst>
                                            <p:cond delay="1642"/>
                                          </p:stCondLst>
                                        </p:cTn>
                                        <p:tgtEl>
                                          <p:spTgt spid="44034"/>
                                        </p:tgtEl>
                                      </p:cBhvr>
                                      <p:to x="100000" y="90000"/>
                                    </p:animScale>
                                    <p:animScale>
                                      <p:cBhvr>
                                        <p:cTn id="43" dur="166" decel="50000">
                                          <p:stCondLst>
                                            <p:cond delay="1668"/>
                                          </p:stCondLst>
                                        </p:cTn>
                                        <p:tgtEl>
                                          <p:spTgt spid="44034"/>
                                        </p:tgtEl>
                                      </p:cBhvr>
                                      <p:to x="100000" y="100000"/>
                                    </p:animScale>
                                    <p:animScale>
                                      <p:cBhvr>
                                        <p:cTn id="44" dur="26">
                                          <p:stCondLst>
                                            <p:cond delay="1808"/>
                                          </p:stCondLst>
                                        </p:cTn>
                                        <p:tgtEl>
                                          <p:spTgt spid="44034"/>
                                        </p:tgtEl>
                                      </p:cBhvr>
                                      <p:to x="100000" y="95000"/>
                                    </p:animScale>
                                    <p:animScale>
                                      <p:cBhvr>
                                        <p:cTn id="45" dur="166" decel="50000">
                                          <p:stCondLst>
                                            <p:cond delay="1834"/>
                                          </p:stCondLst>
                                        </p:cTn>
                                        <p:tgtEl>
                                          <p:spTgt spid="44034"/>
                                        </p:tgtEl>
                                      </p:cBhvr>
                                      <p:to x="100000" y="100000"/>
                                    </p:animScale>
                                    <p:set>
                                      <p:cBhvr>
                                        <p:cTn id="46" dur="1" fill="hold">
                                          <p:stCondLst>
                                            <p:cond delay="1999"/>
                                          </p:stCondLst>
                                        </p:cTn>
                                        <p:tgtEl>
                                          <p:spTgt spid="44034"/>
                                        </p:tgtEl>
                                        <p:attrNameLst>
                                          <p:attrName>style.visibility</p:attrName>
                                        </p:attrNameLst>
                                      </p:cBhvr>
                                      <p:to>
                                        <p:strVal val="hidden"/>
                                      </p:to>
                                    </p:set>
                                  </p:childTnLst>
                                </p:cTn>
                              </p:par>
                              <p:par>
                                <p:cTn id="47" presetID="8" presetClass="emph" presetSubtype="0" fill="hold" nodeType="withEffect">
                                  <p:stCondLst>
                                    <p:cond delay="0"/>
                                  </p:stCondLst>
                                  <p:childTnLst>
                                    <p:animRot by="21600000">
                                      <p:cBhvr>
                                        <p:cTn id="48" dur="2000" fill="hold"/>
                                        <p:tgtEl>
                                          <p:spTgt spid="4403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8F0040"/>
            </a:gs>
            <a:gs pos="89999">
              <a:srgbClr val="F27300"/>
            </a:gs>
            <a:gs pos="100000">
              <a:srgbClr val="FFBF00"/>
            </a:gs>
          </a:gsLst>
          <a:lin ang="18900000" scaled="1"/>
          <a:tileRect/>
        </a:gradFill>
        <a:effectLst/>
      </p:bgPr>
    </p:bg>
    <p:spTree>
      <p:nvGrpSpPr>
        <p:cNvPr id="1" name=""/>
        <p:cNvGrpSpPr/>
        <p:nvPr/>
      </p:nvGrpSpPr>
      <p:grpSpPr>
        <a:xfrm>
          <a:off x="0" y="0"/>
          <a:ext cx="0" cy="0"/>
          <a:chOff x="0" y="0"/>
          <a:chExt cx="0" cy="0"/>
        </a:xfrm>
      </p:grpSpPr>
      <p:grpSp>
        <p:nvGrpSpPr>
          <p:cNvPr id="3" name="Group 2"/>
          <p:cNvGrpSpPr/>
          <p:nvPr/>
        </p:nvGrpSpPr>
        <p:grpSpPr>
          <a:xfrm>
            <a:off x="381000" y="533400"/>
            <a:ext cx="7327993" cy="3962400"/>
            <a:chOff x="609600" y="1524000"/>
            <a:chExt cx="7327993" cy="3962400"/>
          </a:xfrm>
        </p:grpSpPr>
        <p:sp>
          <p:nvSpPr>
            <p:cNvPr id="2" name="Oval 1"/>
            <p:cNvSpPr/>
            <p:nvPr/>
          </p:nvSpPr>
          <p:spPr>
            <a:xfrm>
              <a:off x="609600" y="2743200"/>
              <a:ext cx="7327993" cy="274320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prstClr val="black"/>
                </a:solidFill>
              </a:endParaRPr>
            </a:p>
          </p:txBody>
        </p:sp>
        <p:pic>
          <p:nvPicPr>
            <p:cNvPr id="54274" name="Picture 2" descr="http://californiawizkids.com/wp-content/uploads/2012/08/instrument-kids-clipart.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9600" y="1524000"/>
              <a:ext cx="7327993" cy="3275012"/>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Oval 5"/>
          <p:cNvSpPr/>
          <p:nvPr/>
        </p:nvSpPr>
        <p:spPr>
          <a:xfrm>
            <a:off x="-909656" y="4783929"/>
            <a:ext cx="4648200" cy="1154113"/>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prstClr val="black"/>
              </a:solidFill>
            </a:endParaRPr>
          </a:p>
        </p:txBody>
      </p:sp>
      <p:pic>
        <p:nvPicPr>
          <p:cNvPr id="54284" name="Picture 12" descr="https://s-media-cache-ak0.pinimg.com/236x/21/82/9f/21829f7f3aaf69c6b5153adeea2c351a.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2775" y="2933699"/>
            <a:ext cx="3870539" cy="2427287"/>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2508856" y="5360986"/>
            <a:ext cx="6477000" cy="129540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prstClr val="black"/>
              </a:solidFill>
            </a:endParaRPr>
          </a:p>
        </p:txBody>
      </p:sp>
      <p:pic>
        <p:nvPicPr>
          <p:cNvPr id="54276" name="Picture 4" descr="https://s-media-cache-ak0.pinimg.com/originals/4a/6b/31/4a6b31abac30b4bcb9ea60fafd403b23.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4943" y="3759198"/>
            <a:ext cx="5503257" cy="2630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2280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400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500"/>
                                        <p:tgtEl>
                                          <p:spTgt spid="3"/>
                                        </p:tgtEl>
                                      </p:cBhvr>
                                    </p:animEffect>
                                  </p:childTnLst>
                                </p:cTn>
                              </p:par>
                            </p:childTnLst>
                          </p:cTn>
                        </p:par>
                        <p:par>
                          <p:cTn id="8" fill="hold">
                            <p:stCondLst>
                              <p:cond delay="8500"/>
                            </p:stCondLst>
                            <p:childTnLst>
                              <p:par>
                                <p:cTn id="9" presetID="2" presetClass="entr" presetSubtype="8" fill="hold" nodeType="afterEffect">
                                  <p:stCondLst>
                                    <p:cond delay="2000"/>
                                  </p:stCondLst>
                                  <p:childTnLst>
                                    <p:set>
                                      <p:cBhvr>
                                        <p:cTn id="10" dur="1" fill="hold">
                                          <p:stCondLst>
                                            <p:cond delay="0"/>
                                          </p:stCondLst>
                                        </p:cTn>
                                        <p:tgtEl>
                                          <p:spTgt spid="54284"/>
                                        </p:tgtEl>
                                        <p:attrNameLst>
                                          <p:attrName>style.visibility</p:attrName>
                                        </p:attrNameLst>
                                      </p:cBhvr>
                                      <p:to>
                                        <p:strVal val="visible"/>
                                      </p:to>
                                    </p:set>
                                    <p:anim calcmode="lin" valueType="num">
                                      <p:cBhvr additive="base">
                                        <p:cTn id="11" dur="500" fill="hold"/>
                                        <p:tgtEl>
                                          <p:spTgt spid="54284"/>
                                        </p:tgtEl>
                                        <p:attrNameLst>
                                          <p:attrName>ppt_x</p:attrName>
                                        </p:attrNameLst>
                                      </p:cBhvr>
                                      <p:tavLst>
                                        <p:tav tm="0">
                                          <p:val>
                                            <p:strVal val="0-#ppt_w/2"/>
                                          </p:val>
                                        </p:tav>
                                        <p:tav tm="100000">
                                          <p:val>
                                            <p:strVal val="#ppt_x"/>
                                          </p:val>
                                        </p:tav>
                                      </p:tavLst>
                                    </p:anim>
                                    <p:anim calcmode="lin" valueType="num">
                                      <p:cBhvr additive="base">
                                        <p:cTn id="12" dur="500" fill="hold"/>
                                        <p:tgtEl>
                                          <p:spTgt spid="542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8F0040"/>
            </a:gs>
            <a:gs pos="89999">
              <a:srgbClr val="F27300"/>
            </a:gs>
            <a:gs pos="100000">
              <a:srgbClr val="FFBF00"/>
            </a:gs>
          </a:gsLst>
          <a:lin ang="18900000" scaled="1"/>
          <a:tileRect/>
        </a:gradFill>
        <a:effectLst/>
      </p:bgPr>
    </p:bg>
    <p:spTree>
      <p:nvGrpSpPr>
        <p:cNvPr id="1" name=""/>
        <p:cNvGrpSpPr/>
        <p:nvPr/>
      </p:nvGrpSpPr>
      <p:grpSpPr>
        <a:xfrm>
          <a:off x="0" y="0"/>
          <a:ext cx="0" cy="0"/>
          <a:chOff x="0" y="0"/>
          <a:chExt cx="0" cy="0"/>
        </a:xfrm>
      </p:grpSpPr>
      <p:sp>
        <p:nvSpPr>
          <p:cNvPr id="3" name="TextBox 2"/>
          <p:cNvSpPr txBox="1"/>
          <p:nvPr/>
        </p:nvSpPr>
        <p:spPr>
          <a:xfrm>
            <a:off x="304800" y="914400"/>
            <a:ext cx="8382000" cy="1323439"/>
          </a:xfrm>
          <a:prstGeom prst="rect">
            <a:avLst/>
          </a:prstGeom>
          <a:noFill/>
        </p:spPr>
        <p:txBody>
          <a:bodyPr wrap="square" rtlCol="0">
            <a:spAutoFit/>
          </a:bodyPr>
          <a:lstStyle/>
          <a:p>
            <a:r>
              <a:rPr lang="en-US" sz="4000" dirty="0" smtClean="0">
                <a:solidFill>
                  <a:prstClr val="white"/>
                </a:solidFill>
              </a:rPr>
              <a:t>I am </a:t>
            </a:r>
            <a:r>
              <a:rPr lang="en-US" sz="4000" dirty="0">
                <a:solidFill>
                  <a:prstClr val="white"/>
                </a:solidFill>
              </a:rPr>
              <a:t>fearfully &amp; wonderfully made </a:t>
            </a:r>
            <a:br>
              <a:rPr lang="en-US" sz="4000" dirty="0">
                <a:solidFill>
                  <a:prstClr val="white"/>
                </a:solidFill>
              </a:rPr>
            </a:br>
            <a:r>
              <a:rPr lang="en-US" sz="4000" dirty="0">
                <a:solidFill>
                  <a:prstClr val="white"/>
                </a:solidFill>
              </a:rPr>
              <a:t>I am fearfully &amp; wonderfully made</a:t>
            </a:r>
            <a:endParaRPr lang="en-US" sz="1400" dirty="0">
              <a:solidFill>
                <a:prstClr val="white"/>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5038" y="2237838"/>
            <a:ext cx="3280554" cy="4277261"/>
          </a:xfrm>
          <a:prstGeom prst="rect">
            <a:avLst/>
          </a:prstGeom>
        </p:spPr>
      </p:pic>
    </p:spTree>
    <p:extLst>
      <p:ext uri="{BB962C8B-B14F-4D97-AF65-F5344CB8AC3E}">
        <p14:creationId xmlns:p14="http://schemas.microsoft.com/office/powerpoint/2010/main" val="340766181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8F0040"/>
            </a:gs>
            <a:gs pos="89999">
              <a:srgbClr val="F27300"/>
            </a:gs>
            <a:gs pos="100000">
              <a:srgbClr val="FFBF00"/>
            </a:gs>
          </a:gsLst>
          <a:lin ang="18900000" scaled="1"/>
          <a:tileRect/>
        </a:gradFill>
        <a:effectLst/>
      </p:bgPr>
    </p:bg>
    <p:spTree>
      <p:nvGrpSpPr>
        <p:cNvPr id="1" name=""/>
        <p:cNvGrpSpPr/>
        <p:nvPr/>
      </p:nvGrpSpPr>
      <p:grpSpPr>
        <a:xfrm>
          <a:off x="0" y="0"/>
          <a:ext cx="0" cy="0"/>
          <a:chOff x="0" y="0"/>
          <a:chExt cx="0" cy="0"/>
        </a:xfrm>
      </p:grpSpPr>
      <p:sp>
        <p:nvSpPr>
          <p:cNvPr id="3" name="TextBox 2"/>
          <p:cNvSpPr txBox="1"/>
          <p:nvPr/>
        </p:nvSpPr>
        <p:spPr>
          <a:xfrm>
            <a:off x="304800" y="1676400"/>
            <a:ext cx="8382000" cy="2554545"/>
          </a:xfrm>
          <a:prstGeom prst="rect">
            <a:avLst/>
          </a:prstGeom>
          <a:noFill/>
        </p:spPr>
        <p:txBody>
          <a:bodyPr wrap="square" rtlCol="0">
            <a:spAutoFit/>
          </a:bodyPr>
          <a:lstStyle/>
          <a:p>
            <a:r>
              <a:rPr lang="en-US" sz="4000" dirty="0">
                <a:solidFill>
                  <a:prstClr val="white"/>
                </a:solidFill>
              </a:rPr>
              <a:t>He who put the stars in place, </a:t>
            </a:r>
            <a:endParaRPr lang="en-US" sz="4000" dirty="0" smtClean="0">
              <a:solidFill>
                <a:prstClr val="white"/>
              </a:solidFill>
            </a:endParaRPr>
          </a:p>
          <a:p>
            <a:r>
              <a:rPr lang="en-US" sz="4000" dirty="0">
                <a:solidFill>
                  <a:prstClr val="white"/>
                </a:solidFill>
              </a:rPr>
              <a:t>	</a:t>
            </a:r>
            <a:r>
              <a:rPr lang="en-US" sz="4000" dirty="0" smtClean="0">
                <a:solidFill>
                  <a:prstClr val="white"/>
                </a:solidFill>
              </a:rPr>
              <a:t>and </a:t>
            </a:r>
            <a:r>
              <a:rPr lang="en-US" sz="4000" dirty="0">
                <a:solidFill>
                  <a:prstClr val="white"/>
                </a:solidFill>
              </a:rPr>
              <a:t>knows them all by name </a:t>
            </a:r>
            <a:br>
              <a:rPr lang="en-US" sz="4000" dirty="0">
                <a:solidFill>
                  <a:prstClr val="white"/>
                </a:solidFill>
              </a:rPr>
            </a:br>
            <a:r>
              <a:rPr lang="en-US" sz="4000" dirty="0" smtClean="0">
                <a:solidFill>
                  <a:prstClr val="white"/>
                </a:solidFill>
              </a:rPr>
              <a:t>	has </a:t>
            </a:r>
            <a:r>
              <a:rPr lang="en-US" sz="4000" dirty="0">
                <a:solidFill>
                  <a:prstClr val="white"/>
                </a:solidFill>
              </a:rPr>
              <a:t>made me </a:t>
            </a:r>
            <a:br>
              <a:rPr lang="en-US" sz="4000" dirty="0">
                <a:solidFill>
                  <a:prstClr val="white"/>
                </a:solidFill>
              </a:rPr>
            </a:br>
            <a:r>
              <a:rPr lang="en-US" sz="4000" dirty="0">
                <a:solidFill>
                  <a:prstClr val="white"/>
                </a:solidFill>
              </a:rPr>
              <a:t>Fearfully &amp; wonderfully </a:t>
            </a:r>
            <a:r>
              <a:rPr lang="en-US" sz="4000" dirty="0" smtClean="0">
                <a:solidFill>
                  <a:prstClr val="white"/>
                </a:solidFill>
              </a:rPr>
              <a:t>made</a:t>
            </a:r>
            <a:endParaRPr lang="en-US" sz="1400" dirty="0">
              <a:solidFill>
                <a:prstClr val="white"/>
              </a:solidFill>
            </a:endParaRPr>
          </a:p>
        </p:txBody>
      </p:sp>
      <p:pic>
        <p:nvPicPr>
          <p:cNvPr id="2" name="Picture 1"/>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29740" y="4329493"/>
            <a:ext cx="4290060" cy="2252282"/>
          </a:xfrm>
          <a:prstGeom prst="rect">
            <a:avLst/>
          </a:prstGeom>
        </p:spPr>
      </p:pic>
      <p:pic>
        <p:nvPicPr>
          <p:cNvPr id="45058" name="Picture 2" descr="https://encrypted-tbn1.gstatic.com/images?q=tbn:ANd9GcTviBGZ6RK8nEFw3YWDFCpBqcbEdTLypKSBJ4fhNdaC4PoNLN5s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400" y="-550648"/>
            <a:ext cx="5562600" cy="3686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844823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8F0040"/>
            </a:gs>
            <a:gs pos="89999">
              <a:srgbClr val="F27300"/>
            </a:gs>
            <a:gs pos="100000">
              <a:srgbClr val="FFBF00"/>
            </a:gs>
          </a:gsLst>
          <a:lin ang="18900000" scaled="1"/>
          <a:tileRect/>
        </a:gradFill>
        <a:effectLst/>
      </p:bgPr>
    </p:bg>
    <p:spTree>
      <p:nvGrpSpPr>
        <p:cNvPr id="1" name=""/>
        <p:cNvGrpSpPr/>
        <p:nvPr/>
      </p:nvGrpSpPr>
      <p:grpSpPr>
        <a:xfrm>
          <a:off x="0" y="0"/>
          <a:ext cx="0" cy="0"/>
          <a:chOff x="0" y="0"/>
          <a:chExt cx="0" cy="0"/>
        </a:xfrm>
      </p:grpSpPr>
      <p:sp>
        <p:nvSpPr>
          <p:cNvPr id="3" name="TextBox 2"/>
          <p:cNvSpPr txBox="1"/>
          <p:nvPr/>
        </p:nvSpPr>
        <p:spPr>
          <a:xfrm>
            <a:off x="228600" y="4724400"/>
            <a:ext cx="8382000" cy="1323439"/>
          </a:xfrm>
          <a:prstGeom prst="rect">
            <a:avLst/>
          </a:prstGeom>
          <a:noFill/>
        </p:spPr>
        <p:txBody>
          <a:bodyPr wrap="square" rtlCol="0">
            <a:spAutoFit/>
          </a:bodyPr>
          <a:lstStyle/>
          <a:p>
            <a:r>
              <a:rPr lang="en-US" sz="4000" dirty="0">
                <a:solidFill>
                  <a:prstClr val="white"/>
                </a:solidFill>
              </a:rPr>
              <a:t>I am made in the image of God </a:t>
            </a:r>
          </a:p>
          <a:p>
            <a:r>
              <a:rPr lang="en-US" sz="4000" dirty="0">
                <a:solidFill>
                  <a:prstClr val="white"/>
                </a:solidFill>
              </a:rPr>
              <a:t>I am made in the image of God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7900" y="304800"/>
            <a:ext cx="4343400" cy="4135614"/>
          </a:xfrm>
          <a:prstGeom prst="rect">
            <a:avLst/>
          </a:prstGeom>
        </p:spPr>
      </p:pic>
    </p:spTree>
    <p:extLst>
      <p:ext uri="{BB962C8B-B14F-4D97-AF65-F5344CB8AC3E}">
        <p14:creationId xmlns:p14="http://schemas.microsoft.com/office/powerpoint/2010/main" val="157026107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8F0040"/>
            </a:gs>
            <a:gs pos="89999">
              <a:srgbClr val="F27300"/>
            </a:gs>
            <a:gs pos="100000">
              <a:srgbClr val="FFBF00"/>
            </a:gs>
          </a:gsLst>
          <a:lin ang="18900000" scaled="1"/>
          <a:tileRect/>
        </a:gradFill>
        <a:effectLst/>
      </p:bgPr>
    </p:bg>
    <p:spTree>
      <p:nvGrpSpPr>
        <p:cNvPr id="1" name=""/>
        <p:cNvGrpSpPr/>
        <p:nvPr/>
      </p:nvGrpSpPr>
      <p:grpSpPr>
        <a:xfrm>
          <a:off x="0" y="0"/>
          <a:ext cx="0" cy="0"/>
          <a:chOff x="0" y="0"/>
          <a:chExt cx="0" cy="0"/>
        </a:xfrm>
      </p:grpSpPr>
      <p:sp>
        <p:nvSpPr>
          <p:cNvPr id="3" name="TextBox 2"/>
          <p:cNvSpPr txBox="1"/>
          <p:nvPr/>
        </p:nvSpPr>
        <p:spPr>
          <a:xfrm>
            <a:off x="304800" y="914400"/>
            <a:ext cx="8382000" cy="2554545"/>
          </a:xfrm>
          <a:prstGeom prst="rect">
            <a:avLst/>
          </a:prstGeom>
          <a:noFill/>
        </p:spPr>
        <p:txBody>
          <a:bodyPr wrap="square" rtlCol="0">
            <a:spAutoFit/>
          </a:bodyPr>
          <a:lstStyle/>
          <a:p>
            <a:r>
              <a:rPr lang="en-US" sz="4000" dirty="0">
                <a:solidFill>
                  <a:prstClr val="white"/>
                </a:solidFill>
              </a:rPr>
              <a:t>From the top of my head </a:t>
            </a:r>
            <a:endParaRPr lang="en-US" sz="4000" dirty="0" smtClean="0">
              <a:solidFill>
                <a:prstClr val="white"/>
              </a:solidFill>
            </a:endParaRPr>
          </a:p>
          <a:p>
            <a:r>
              <a:rPr lang="en-US" sz="4000" dirty="0">
                <a:solidFill>
                  <a:prstClr val="white"/>
                </a:solidFill>
              </a:rPr>
              <a:t>	</a:t>
            </a:r>
            <a:r>
              <a:rPr lang="en-US" sz="4000" dirty="0" smtClean="0">
                <a:solidFill>
                  <a:prstClr val="white"/>
                </a:solidFill>
              </a:rPr>
              <a:t>to </a:t>
            </a:r>
            <a:r>
              <a:rPr lang="en-US" sz="4000" dirty="0">
                <a:solidFill>
                  <a:prstClr val="white"/>
                </a:solidFill>
              </a:rPr>
              <a:t>the tip of my toes </a:t>
            </a:r>
            <a:br>
              <a:rPr lang="en-US" sz="4000" dirty="0">
                <a:solidFill>
                  <a:prstClr val="white"/>
                </a:solidFill>
              </a:rPr>
            </a:br>
            <a:r>
              <a:rPr lang="en-US" sz="4000" dirty="0">
                <a:solidFill>
                  <a:prstClr val="white"/>
                </a:solidFill>
              </a:rPr>
              <a:t>My Lord my name </a:t>
            </a:r>
            <a:r>
              <a:rPr lang="en-US" sz="4000" dirty="0" smtClean="0">
                <a:solidFill>
                  <a:prstClr val="white"/>
                </a:solidFill>
              </a:rPr>
              <a:t>He </a:t>
            </a:r>
            <a:r>
              <a:rPr lang="en-US" sz="4000" dirty="0">
                <a:solidFill>
                  <a:prstClr val="white"/>
                </a:solidFill>
              </a:rPr>
              <a:t>knows </a:t>
            </a:r>
            <a:br>
              <a:rPr lang="en-US" sz="4000" dirty="0">
                <a:solidFill>
                  <a:prstClr val="white"/>
                </a:solidFill>
              </a:rPr>
            </a:br>
            <a:r>
              <a:rPr lang="en-US" sz="4000" dirty="0">
                <a:solidFill>
                  <a:prstClr val="white"/>
                </a:solidFill>
              </a:rPr>
              <a:t>I am made in the image of God</a:t>
            </a:r>
            <a:endParaRPr lang="en-US" sz="1400" dirty="0">
              <a:solidFill>
                <a:prstClr val="white"/>
              </a:solidFill>
            </a:endParaRPr>
          </a:p>
        </p:txBody>
      </p:sp>
      <p:pic>
        <p:nvPicPr>
          <p:cNvPr id="44034" name="Picture 2" descr="http://images.clipartpanda.com/happy-kid-clipart-happy-children-jumping-in-the-air-active-vector-90071942.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38400" y="3433954"/>
            <a:ext cx="4648200" cy="3184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534847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8F0040"/>
            </a:gs>
            <a:gs pos="89999">
              <a:srgbClr val="F27300"/>
            </a:gs>
            <a:gs pos="100000">
              <a:srgbClr val="FFBF00"/>
            </a:gs>
          </a:gsLst>
          <a:lin ang="18900000" scaled="1"/>
          <a:tileRect/>
        </a:gradFill>
        <a:effectLst/>
      </p:bgPr>
    </p:bg>
    <p:spTree>
      <p:nvGrpSpPr>
        <p:cNvPr id="1" name=""/>
        <p:cNvGrpSpPr/>
        <p:nvPr/>
      </p:nvGrpSpPr>
      <p:grpSpPr>
        <a:xfrm>
          <a:off x="0" y="0"/>
          <a:ext cx="0" cy="0"/>
          <a:chOff x="0" y="0"/>
          <a:chExt cx="0" cy="0"/>
        </a:xfrm>
      </p:grpSpPr>
      <p:sp>
        <p:nvSpPr>
          <p:cNvPr id="3" name="TextBox 2"/>
          <p:cNvSpPr txBox="1"/>
          <p:nvPr/>
        </p:nvSpPr>
        <p:spPr>
          <a:xfrm>
            <a:off x="304800" y="1676400"/>
            <a:ext cx="8382000" cy="2554545"/>
          </a:xfrm>
          <a:prstGeom prst="rect">
            <a:avLst/>
          </a:prstGeom>
          <a:noFill/>
        </p:spPr>
        <p:txBody>
          <a:bodyPr wrap="square" rtlCol="0">
            <a:spAutoFit/>
          </a:bodyPr>
          <a:lstStyle/>
          <a:p>
            <a:r>
              <a:rPr lang="en-US" sz="4000" dirty="0">
                <a:solidFill>
                  <a:prstClr val="white"/>
                </a:solidFill>
              </a:rPr>
              <a:t>He who put the stars in place, </a:t>
            </a:r>
            <a:endParaRPr lang="en-US" sz="4000" dirty="0" smtClean="0">
              <a:solidFill>
                <a:prstClr val="white"/>
              </a:solidFill>
            </a:endParaRPr>
          </a:p>
          <a:p>
            <a:r>
              <a:rPr lang="en-US" sz="4000" dirty="0">
                <a:solidFill>
                  <a:prstClr val="white"/>
                </a:solidFill>
              </a:rPr>
              <a:t>	</a:t>
            </a:r>
            <a:r>
              <a:rPr lang="en-US" sz="4000" dirty="0" smtClean="0">
                <a:solidFill>
                  <a:prstClr val="white"/>
                </a:solidFill>
              </a:rPr>
              <a:t>and </a:t>
            </a:r>
            <a:r>
              <a:rPr lang="en-US" sz="4000" dirty="0">
                <a:solidFill>
                  <a:prstClr val="white"/>
                </a:solidFill>
              </a:rPr>
              <a:t>knows them all by name </a:t>
            </a:r>
            <a:br>
              <a:rPr lang="en-US" sz="4000" dirty="0">
                <a:solidFill>
                  <a:prstClr val="white"/>
                </a:solidFill>
              </a:rPr>
            </a:br>
            <a:r>
              <a:rPr lang="en-US" sz="4000" dirty="0" smtClean="0">
                <a:solidFill>
                  <a:prstClr val="white"/>
                </a:solidFill>
              </a:rPr>
              <a:t>	has </a:t>
            </a:r>
            <a:r>
              <a:rPr lang="en-US" sz="4000" dirty="0">
                <a:solidFill>
                  <a:prstClr val="white"/>
                </a:solidFill>
              </a:rPr>
              <a:t>made me </a:t>
            </a:r>
            <a:br>
              <a:rPr lang="en-US" sz="4000" dirty="0">
                <a:solidFill>
                  <a:prstClr val="white"/>
                </a:solidFill>
              </a:rPr>
            </a:br>
            <a:r>
              <a:rPr lang="en-US" sz="4000" dirty="0">
                <a:solidFill>
                  <a:prstClr val="white"/>
                </a:solidFill>
              </a:rPr>
              <a:t>Fearfully &amp; wonderfully </a:t>
            </a:r>
            <a:r>
              <a:rPr lang="en-US" sz="4000" dirty="0" smtClean="0">
                <a:solidFill>
                  <a:prstClr val="white"/>
                </a:solidFill>
              </a:rPr>
              <a:t>made</a:t>
            </a:r>
            <a:endParaRPr lang="en-US" sz="1400" dirty="0">
              <a:solidFill>
                <a:prstClr val="white"/>
              </a:solidFill>
            </a:endParaRPr>
          </a:p>
        </p:txBody>
      </p:sp>
      <p:pic>
        <p:nvPicPr>
          <p:cNvPr id="2" name="Picture 1"/>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29740" y="4329493"/>
            <a:ext cx="4290060" cy="2252282"/>
          </a:xfrm>
          <a:prstGeom prst="rect">
            <a:avLst/>
          </a:prstGeom>
        </p:spPr>
      </p:pic>
      <p:pic>
        <p:nvPicPr>
          <p:cNvPr id="45058" name="Picture 2" descr="https://encrypted-tbn1.gstatic.com/images?q=tbn:ANd9GcTviBGZ6RK8nEFw3YWDFCpBqcbEdTLypKSBJ4fhNdaC4PoNLN5s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400" y="-550648"/>
            <a:ext cx="5562600" cy="368617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781800" y="5455634"/>
            <a:ext cx="1066800" cy="369332"/>
          </a:xfrm>
          <a:prstGeom prst="rect">
            <a:avLst/>
          </a:prstGeom>
          <a:noFill/>
        </p:spPr>
        <p:txBody>
          <a:bodyPr wrap="square" rtlCol="0">
            <a:spAutoFit/>
          </a:bodyPr>
          <a:lstStyle/>
          <a:p>
            <a:r>
              <a:rPr lang="en-US" dirty="0" smtClean="0">
                <a:solidFill>
                  <a:prstClr val="white"/>
                </a:solidFill>
              </a:rPr>
              <a:t>The end</a:t>
            </a:r>
            <a:endParaRPr lang="en-US" dirty="0">
              <a:solidFill>
                <a:prstClr val="white"/>
              </a:solidFill>
            </a:endParaRPr>
          </a:p>
        </p:txBody>
      </p:sp>
    </p:spTree>
    <p:extLst>
      <p:ext uri="{BB962C8B-B14F-4D97-AF65-F5344CB8AC3E}">
        <p14:creationId xmlns:p14="http://schemas.microsoft.com/office/powerpoint/2010/main" val="2889113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613591" cy="1143000"/>
          </a:xfrm>
        </p:spPr>
        <p:txBody>
          <a:bodyPr/>
          <a:lstStyle/>
          <a:p>
            <a:r>
              <a:rPr lang="en-US" b="1" dirty="0" smtClean="0">
                <a:solidFill>
                  <a:schemeClr val="accent5">
                    <a:lumMod val="40000"/>
                    <a:lumOff val="60000"/>
                  </a:schemeClr>
                </a:solidFill>
                <a:effectLst>
                  <a:outerShdw blurRad="38100" dist="38100" dir="2700000" algn="tl">
                    <a:srgbClr val="000000">
                      <a:alpha val="43137"/>
                    </a:srgbClr>
                  </a:outerShdw>
                </a:effectLst>
              </a:rPr>
              <a:t>Creation Discovery</a:t>
            </a:r>
            <a:endParaRPr lang="en-US" b="1" dirty="0">
              <a:solidFill>
                <a:schemeClr val="accent5">
                  <a:lumMod val="40000"/>
                  <a:lumOff val="60000"/>
                </a:schemeClr>
              </a:solidFill>
              <a:effectLst>
                <a:outerShdw blurRad="38100" dist="38100" dir="2700000" algn="tl">
                  <a:srgbClr val="000000">
                    <a:alpha val="43137"/>
                  </a:srgbClr>
                </a:outerShdw>
              </a:effectLst>
            </a:endParaRPr>
          </a:p>
        </p:txBody>
      </p:sp>
      <p:sp>
        <p:nvSpPr>
          <p:cNvPr id="3" name="TextBox 2"/>
          <p:cNvSpPr txBox="1"/>
          <p:nvPr/>
        </p:nvSpPr>
        <p:spPr>
          <a:xfrm>
            <a:off x="563880" y="1733550"/>
            <a:ext cx="3733800" cy="2123658"/>
          </a:xfrm>
          <a:prstGeom prst="rect">
            <a:avLst/>
          </a:prstGeom>
          <a:ln w="57150"/>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sz="6600" dirty="0" smtClean="0">
                <a:solidFill>
                  <a:prstClr val="black"/>
                </a:solidFill>
                <a:latin typeface="Bauhaus 93" panose="04030905020B02020C02" pitchFamily="82" charset="0"/>
              </a:rPr>
              <a:t>Science Time</a:t>
            </a:r>
            <a:endParaRPr lang="en-US" sz="6600" dirty="0">
              <a:solidFill>
                <a:prstClr val="black"/>
              </a:solidFill>
              <a:latin typeface="Bauhaus 93" panose="04030905020B02020C02" pitchFamily="82" charset="0"/>
            </a:endParaRPr>
          </a:p>
        </p:txBody>
      </p:sp>
      <p:sp>
        <p:nvSpPr>
          <p:cNvPr id="4" name="AutoShape 2" descr="https://upload.wikimedia.org/wikipedia/commons/f/f2/Light_matter_reflection.svg"/>
          <p:cNvSpPr>
            <a:spLocks noChangeAspect="1" noChangeArrowheads="1"/>
          </p:cNvSpPr>
          <p:nvPr/>
        </p:nvSpPr>
        <p:spPr bwMode="auto">
          <a:xfrm>
            <a:off x="155575" y="-1600200"/>
            <a:ext cx="3333750" cy="3333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5" name="AutoShape 4" descr="https://upload.wikimedia.org/wikipedia/commons/f/f2/Light_matter_reflection.svg"/>
          <p:cNvSpPr>
            <a:spLocks noChangeAspect="1" noChangeArrowheads="1"/>
          </p:cNvSpPr>
          <p:nvPr/>
        </p:nvSpPr>
        <p:spPr bwMode="auto">
          <a:xfrm>
            <a:off x="307975" y="-1447800"/>
            <a:ext cx="3333750" cy="3333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6" name="AutoShape 6" descr="https://upload.wikimedia.org/wikipedia/commons/f/f2/Light_matter_reflection.svg"/>
          <p:cNvSpPr>
            <a:spLocks noChangeAspect="1" noChangeArrowheads="1"/>
          </p:cNvSpPr>
          <p:nvPr/>
        </p:nvSpPr>
        <p:spPr bwMode="auto">
          <a:xfrm>
            <a:off x="460375" y="-1436370"/>
            <a:ext cx="3333750" cy="3333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pic>
        <p:nvPicPr>
          <p:cNvPr id="1026" name="Picture 2" descr="http://previews.123rf.com/images/3dalia/3dalia1403/3dalia140300324/26602369-3d-render-of-a-scientist-holding-binoculars-Stock-Phot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29200" y="1765317"/>
            <a:ext cx="3743325" cy="3743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028" name="Picture 4" descr="https://encrypted-tbn1.gstatic.com/images?q=tbn:ANd9GcRUYRVZWpGuI4E5KnUuIFNgJz6rBn6d8UGpB5TKMHVfcxZdPkA3v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4000" y="5508642"/>
            <a:ext cx="1275696" cy="1152525"/>
          </a:xfrm>
          <a:prstGeom prst="rect">
            <a:avLst/>
          </a:prstGeom>
          <a:noFill/>
          <a:extLst>
            <a:ext uri="{909E8E84-426E-40DD-AFC4-6F175D3DCCD1}">
              <a14:hiddenFill xmlns:a14="http://schemas.microsoft.com/office/drawing/2010/main">
                <a:solidFill>
                  <a:srgbClr val="FFFFFF"/>
                </a:solidFill>
              </a14:hiddenFill>
            </a:ext>
          </a:extLst>
        </p:spPr>
      </p:pic>
      <p:pic>
        <p:nvPicPr>
          <p:cNvPr id="74754" name="Picture 2" descr="http://renders-graphiques.fr/image/upload/normal/mim_wt_monkey.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5102" y="381000"/>
            <a:ext cx="1339982" cy="1743694"/>
          </a:xfrm>
          <a:prstGeom prst="rect">
            <a:avLst/>
          </a:prstGeom>
          <a:noFill/>
          <a:extLst>
            <a:ext uri="{909E8E84-426E-40DD-AFC4-6F175D3DCCD1}">
              <a14:hiddenFill xmlns:a14="http://schemas.microsoft.com/office/drawing/2010/main">
                <a:solidFill>
                  <a:srgbClr val="FFFFFF"/>
                </a:solidFill>
              </a14:hiddenFill>
            </a:ext>
          </a:extLst>
        </p:spPr>
      </p:pic>
      <p:pic>
        <p:nvPicPr>
          <p:cNvPr id="74758" name="Picture 6" descr="http://cliparts.co/cliparts/6Tp/oyk/6Tpoyke7c.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575" y="3606499"/>
            <a:ext cx="1702220" cy="3054668"/>
          </a:xfrm>
          <a:prstGeom prst="rect">
            <a:avLst/>
          </a:prstGeom>
          <a:noFill/>
          <a:extLst>
            <a:ext uri="{909E8E84-426E-40DD-AFC4-6F175D3DCCD1}">
              <a14:hiddenFill xmlns:a14="http://schemas.microsoft.com/office/drawing/2010/main">
                <a:solidFill>
                  <a:srgbClr val="FFFFFF"/>
                </a:solidFill>
              </a14:hiddenFill>
            </a:ext>
          </a:extLst>
        </p:spPr>
      </p:pic>
      <p:pic>
        <p:nvPicPr>
          <p:cNvPr id="74760" name="Picture 8" descr="http://science.pppst.com/m_sorting.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58640" y="4114800"/>
            <a:ext cx="2857500" cy="2295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79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fill="hold" grpId="0" nodeType="withEffect">
                                  <p:stCondLst>
                                    <p:cond delay="0"/>
                                  </p:stCondLst>
                                  <p:childTnLst>
                                    <p:animClr clrSpc="hsl" dir="cw">
                                      <p:cBhvr override="childStyle">
                                        <p:cTn id="6" dur="500" fill="hold"/>
                                        <p:tgtEl>
                                          <p:spTgt spid="3"/>
                                        </p:tgtEl>
                                        <p:attrNameLst>
                                          <p:attrName>style.color</p:attrName>
                                        </p:attrNameLst>
                                      </p:cBhvr>
                                      <p:by>
                                        <p:hsl h="7200000" s="0" l="0"/>
                                      </p:by>
                                    </p:animClr>
                                    <p:animClr clrSpc="hsl" dir="cw">
                                      <p:cBhvr>
                                        <p:cTn id="7" dur="500" fill="hold"/>
                                        <p:tgtEl>
                                          <p:spTgt spid="3"/>
                                        </p:tgtEl>
                                        <p:attrNameLst>
                                          <p:attrName>fillcolor</p:attrName>
                                        </p:attrNameLst>
                                      </p:cBhvr>
                                      <p:by>
                                        <p:hsl h="7200000" s="0" l="0"/>
                                      </p:by>
                                    </p:animClr>
                                    <p:animClr clrSpc="hsl" dir="cw">
                                      <p:cBhvr>
                                        <p:cTn id="8" dur="500" fill="hold"/>
                                        <p:tgtEl>
                                          <p:spTgt spid="3"/>
                                        </p:tgtEl>
                                        <p:attrNameLst>
                                          <p:attrName>stroke.color</p:attrName>
                                        </p:attrNameLst>
                                      </p:cBhvr>
                                      <p:by>
                                        <p:hsl h="7200000" s="0" l="0"/>
                                      </p:by>
                                    </p:animClr>
                                    <p:set>
                                      <p:cBhvr>
                                        <p:cTn id="9" dur="500" fill="hold"/>
                                        <p:tgtEl>
                                          <p:spTgt spid="3"/>
                                        </p:tgtEl>
                                        <p:attrNameLst>
                                          <p:attrName>fill.type</p:attrName>
                                        </p:attrNameLst>
                                      </p:cBhvr>
                                      <p:to>
                                        <p:strVal val="solid"/>
                                      </p:to>
                                    </p:set>
                                  </p:childTnLst>
                                </p:cTn>
                              </p:par>
                            </p:childTnLst>
                          </p:cTn>
                        </p:par>
                        <p:par>
                          <p:cTn id="10" fill="hold">
                            <p:stCondLst>
                              <p:cond delay="500"/>
                            </p:stCondLst>
                            <p:childTnLst>
                              <p:par>
                                <p:cTn id="11" presetID="45" presetClass="exit" presetSubtype="0" fill="hold" grpId="1" nodeType="afterEffect">
                                  <p:stCondLst>
                                    <p:cond delay="1500"/>
                                  </p:stCondLst>
                                  <p:childTnLst>
                                    <p:animEffect transition="out" filter="fade">
                                      <p:cBhvr>
                                        <p:cTn id="12" dur="2000"/>
                                        <p:tgtEl>
                                          <p:spTgt spid="3"/>
                                        </p:tgtEl>
                                      </p:cBhvr>
                                    </p:animEffect>
                                    <p:anim calcmode="lin" valueType="num">
                                      <p:cBhvr>
                                        <p:cTn id="13" dur="2000"/>
                                        <p:tgtEl>
                                          <p:spTgt spid="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4" dur="2000"/>
                                        <p:tgtEl>
                                          <p:spTgt spid="3"/>
                                        </p:tgtEl>
                                        <p:attrNameLst>
                                          <p:attrName>ppt_h</p:attrName>
                                        </p:attrNameLst>
                                      </p:cBhvr>
                                      <p:tavLst>
                                        <p:tav tm="0">
                                          <p:val>
                                            <p:strVal val="ppt_h"/>
                                          </p:val>
                                        </p:tav>
                                        <p:tav tm="100000">
                                          <p:val>
                                            <p:strVal val="ppt_h"/>
                                          </p:val>
                                        </p:tav>
                                      </p:tavLst>
                                    </p:anim>
                                    <p:set>
                                      <p:cBhvr>
                                        <p:cTn id="15" dur="1" fill="hold">
                                          <p:stCondLst>
                                            <p:cond delay="1999"/>
                                          </p:stCondLst>
                                        </p:cTn>
                                        <p:tgtEl>
                                          <p:spTgt spid="3"/>
                                        </p:tgtEl>
                                        <p:attrNameLst>
                                          <p:attrName>style.visibility</p:attrName>
                                        </p:attrNameLst>
                                      </p:cBhvr>
                                      <p:to>
                                        <p:strVal val="hidden"/>
                                      </p:to>
                                    </p:set>
                                  </p:childTnLst>
                                </p:cTn>
                              </p:par>
                            </p:childTnLst>
                          </p:cTn>
                        </p:par>
                        <p:par>
                          <p:cTn id="16" fill="hold">
                            <p:stCondLst>
                              <p:cond delay="4000"/>
                            </p:stCondLst>
                            <p:childTnLst>
                              <p:par>
                                <p:cTn id="17" presetID="1" presetClass="entr" presetSubtype="0" fill="hold" grpId="2" nodeType="after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533400"/>
            <a:ext cx="7239000" cy="1470025"/>
          </a:xfrm>
        </p:spPr>
        <p:txBody>
          <a:bodyPr/>
          <a:lstStyle/>
          <a:p>
            <a:r>
              <a:rPr lang="en-US" dirty="0" smtClean="0">
                <a:solidFill>
                  <a:schemeClr val="bg1">
                    <a:lumMod val="65000"/>
                  </a:schemeClr>
                </a:solidFill>
                <a:effectLst>
                  <a:outerShdw blurRad="38100" dist="38100" dir="2700000" algn="tl">
                    <a:srgbClr val="000000">
                      <a:alpha val="43137"/>
                    </a:srgbClr>
                  </a:outerShdw>
                </a:effectLst>
              </a:rPr>
              <a:t>Child of God</a:t>
            </a:r>
            <a:endParaRPr lang="en-US" dirty="0">
              <a:solidFill>
                <a:schemeClr val="bg1">
                  <a:lumMod val="65000"/>
                </a:schemeClr>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295400" y="1752600"/>
            <a:ext cx="6400800" cy="762000"/>
          </a:xfrm>
        </p:spPr>
        <p:txBody>
          <a:bodyPr>
            <a:normAutofit/>
          </a:bodyPr>
          <a:lstStyle/>
          <a:p>
            <a:r>
              <a:rPr lang="en-US" sz="1800" dirty="0" smtClean="0">
                <a:solidFill>
                  <a:schemeClr val="bg1">
                    <a:lumMod val="75000"/>
                  </a:schemeClr>
                </a:solidFill>
              </a:rPr>
              <a:t>Christy &amp; Daniel Semsen </a:t>
            </a:r>
            <a:r>
              <a:rPr lang="en-US" sz="1800" u="sng" dirty="0" smtClean="0">
                <a:solidFill>
                  <a:schemeClr val="bg1">
                    <a:lumMod val="75000"/>
                  </a:schemeClr>
                </a:solidFill>
              </a:rPr>
              <a:t>Creation Sensation</a:t>
            </a:r>
            <a:endParaRPr lang="en-US" sz="1800" u="sng" dirty="0">
              <a:solidFill>
                <a:schemeClr val="bg1">
                  <a:lumMod val="75000"/>
                </a:schemeClr>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4742" y="2281895"/>
            <a:ext cx="4311795" cy="410552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5360" y="3310791"/>
            <a:ext cx="4033773" cy="2969305"/>
          </a:xfrm>
          <a:prstGeom prst="rect">
            <a:avLst/>
          </a:prstGeom>
        </p:spPr>
      </p:pic>
    </p:spTree>
    <p:extLst>
      <p:ext uri="{BB962C8B-B14F-4D97-AF65-F5344CB8AC3E}">
        <p14:creationId xmlns:p14="http://schemas.microsoft.com/office/powerpoint/2010/main" val="376924346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a:blip r:embed="rId4"/>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76200" y="655320"/>
            <a:ext cx="8915400" cy="2554545"/>
          </a:xfrm>
          <a:prstGeom prst="rect">
            <a:avLst/>
          </a:prstGeom>
          <a:noFill/>
        </p:spPr>
        <p:txBody>
          <a:bodyPr wrap="square" rtlCol="0">
            <a:spAutoFit/>
          </a:bodyPr>
          <a:lstStyle/>
          <a:p>
            <a:r>
              <a:rPr lang="en-US" sz="4000"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Magazines, skinny jeans, </a:t>
            </a:r>
            <a:endParaRPr lang="en-US" sz="4000" dirty="0" smtClean="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US" sz="4000"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en-US" sz="4000" dirty="0" smtClean="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keeping </a:t>
            </a:r>
            <a:r>
              <a:rPr lang="en-US" sz="4000"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with the latest trends</a:t>
            </a:r>
          </a:p>
          <a:p>
            <a:r>
              <a:rPr lang="en-US" sz="4000"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Fashion, hairstyles, </a:t>
            </a:r>
            <a:endParaRPr lang="en-US" sz="4000" dirty="0" smtClean="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US" sz="4000"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en-US" sz="4000" dirty="0" smtClean="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obsession </a:t>
            </a:r>
            <a:r>
              <a:rPr lang="en-US" sz="4000"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never ends</a:t>
            </a:r>
          </a:p>
        </p:txBody>
      </p:sp>
      <p:pic>
        <p:nvPicPr>
          <p:cNvPr id="5" name="06 Child of God.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24800" y="609600"/>
            <a:ext cx="609600" cy="609600"/>
          </a:xfrm>
          <a:prstGeom prst="rect">
            <a:avLst/>
          </a:prstGeom>
        </p:spPr>
      </p:pic>
      <p:pic>
        <p:nvPicPr>
          <p:cNvPr id="33794" name="Picture 2" descr="http://www.designyourway.net/diverse/2/magazinecover/14.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0742380">
            <a:off x="760166" y="3830453"/>
            <a:ext cx="1688058" cy="2295525"/>
          </a:xfrm>
          <a:prstGeom prst="rect">
            <a:avLst/>
          </a:prstGeom>
          <a:noFill/>
          <a:extLst>
            <a:ext uri="{909E8E84-426E-40DD-AFC4-6F175D3DCCD1}">
              <a14:hiddenFill xmlns:a14="http://schemas.microsoft.com/office/drawing/2010/main">
                <a:solidFill>
                  <a:srgbClr val="FFFFFF"/>
                </a:solidFill>
              </a14:hiddenFill>
            </a:ext>
          </a:extLst>
        </p:spPr>
      </p:pic>
      <p:pic>
        <p:nvPicPr>
          <p:cNvPr id="33796" name="Picture 4" descr="http://www.thefashionisto.com/wp-content/uploads/2015/09/Tetu-Magazine-Cover-April-2015-Nick-Jonas-800x108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20294073">
            <a:off x="4162894" y="3598712"/>
            <a:ext cx="1643317" cy="2219325"/>
          </a:xfrm>
          <a:prstGeom prst="rect">
            <a:avLst/>
          </a:prstGeom>
          <a:noFill/>
          <a:extLst>
            <a:ext uri="{909E8E84-426E-40DD-AFC4-6F175D3DCCD1}">
              <a14:hiddenFill xmlns:a14="http://schemas.microsoft.com/office/drawing/2010/main">
                <a:solidFill>
                  <a:srgbClr val="FFFFFF"/>
                </a:solidFill>
              </a14:hiddenFill>
            </a:ext>
          </a:extLst>
        </p:spPr>
      </p:pic>
      <p:pic>
        <p:nvPicPr>
          <p:cNvPr id="33798" name="Picture 6" descr="http://cdn.styleblazer.com/wp-content/uploads/2015/04/may-2015-magazine-covers-teen-vogue.jpg?5933d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453452">
            <a:off x="2510709" y="3892078"/>
            <a:ext cx="1611626" cy="2184031"/>
          </a:xfrm>
          <a:prstGeom prst="rect">
            <a:avLst/>
          </a:prstGeom>
          <a:noFill/>
          <a:extLst>
            <a:ext uri="{909E8E84-426E-40DD-AFC4-6F175D3DCCD1}">
              <a14:hiddenFill xmlns:a14="http://schemas.microsoft.com/office/drawing/2010/main">
                <a:solidFill>
                  <a:srgbClr val="FFFFFF"/>
                </a:solidFill>
              </a14:hiddenFill>
            </a:ext>
          </a:extLst>
        </p:spPr>
      </p:pic>
      <p:pic>
        <p:nvPicPr>
          <p:cNvPr id="33800" name="Picture 8" descr="http://cdn.styleblazer.com/wp-content/uploads/2015/04/may-2015-magazine-covers-seventeen.jpg?5933d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069949">
            <a:off x="5853705" y="3890480"/>
            <a:ext cx="1586591" cy="2150104"/>
          </a:xfrm>
          <a:prstGeom prst="rect">
            <a:avLst/>
          </a:prstGeom>
          <a:noFill/>
          <a:extLst>
            <a:ext uri="{909E8E84-426E-40DD-AFC4-6F175D3DCCD1}">
              <a14:hiddenFill xmlns:a14="http://schemas.microsoft.com/office/drawing/2010/main">
                <a:solidFill>
                  <a:srgbClr val="FFFFFF"/>
                </a:solidFill>
              </a14:hiddenFill>
            </a:ext>
          </a:extLst>
        </p:spPr>
      </p:pic>
      <p:pic>
        <p:nvPicPr>
          <p:cNvPr id="33802" name="Picture 10" descr="http://images4.fanpop.com/image/photos/15100000/taylor-s-magazine-covers-3-taylor-swift-15141406-435-600.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878322">
            <a:off x="7352318" y="4472287"/>
            <a:ext cx="1447231" cy="1995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3355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5"/>
                </p:tgtEl>
              </p:cMediaNode>
            </p:audio>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533400" y="914400"/>
            <a:ext cx="8458200" cy="4401205"/>
          </a:xfrm>
          <a:prstGeom prst="rect">
            <a:avLst/>
          </a:prstGeom>
          <a:noFill/>
        </p:spPr>
        <p:txBody>
          <a:bodyPr wrap="square" rtlCol="0">
            <a:spAutoFit/>
          </a:bodyPr>
          <a:lstStyle/>
          <a:p>
            <a:r>
              <a:rPr lang="en-US" sz="4000" dirty="0">
                <a:latin typeface="Verdana" panose="020B0604030504040204" pitchFamily="34" charset="0"/>
                <a:ea typeface="Verdana" panose="020B0604030504040204" pitchFamily="34" charset="0"/>
                <a:cs typeface="Verdana" panose="020B0604030504040204" pitchFamily="34" charset="0"/>
              </a:rPr>
              <a:t>But God looks at the heart</a:t>
            </a:r>
          </a:p>
          <a:p>
            <a:r>
              <a:rPr lang="en-US" sz="4000" dirty="0">
                <a:latin typeface="Verdana" panose="020B0604030504040204" pitchFamily="34" charset="0"/>
                <a:ea typeface="Verdana" panose="020B0604030504040204" pitchFamily="34" charset="0"/>
                <a:cs typeface="Verdana" panose="020B0604030504040204" pitchFamily="34" charset="0"/>
              </a:rPr>
              <a:t>Not the things other people </a:t>
            </a:r>
            <a:r>
              <a:rPr lang="en-US" sz="4000" dirty="0" smtClean="0">
                <a:latin typeface="Verdana" panose="020B0604030504040204" pitchFamily="34" charset="0"/>
                <a:ea typeface="Verdana" panose="020B0604030504040204" pitchFamily="34" charset="0"/>
                <a:cs typeface="Verdana" panose="020B0604030504040204" pitchFamily="34" charset="0"/>
              </a:rPr>
              <a:t>see</a:t>
            </a:r>
          </a:p>
          <a:p>
            <a:endParaRPr lang="en-US" sz="4000" dirty="0" smtClean="0">
              <a:latin typeface="Verdana" panose="020B0604030504040204" pitchFamily="34" charset="0"/>
              <a:ea typeface="Verdana" panose="020B0604030504040204" pitchFamily="34" charset="0"/>
              <a:cs typeface="Verdana" panose="020B0604030504040204" pitchFamily="34" charset="0"/>
            </a:endParaRPr>
          </a:p>
          <a:p>
            <a:endParaRPr lang="en-US" sz="4000" dirty="0">
              <a:latin typeface="Verdana" panose="020B0604030504040204" pitchFamily="34" charset="0"/>
              <a:ea typeface="Verdana" panose="020B0604030504040204" pitchFamily="34" charset="0"/>
              <a:cs typeface="Verdana" panose="020B0604030504040204" pitchFamily="34" charset="0"/>
            </a:endParaRPr>
          </a:p>
          <a:p>
            <a:endParaRPr lang="en-US" sz="4000" dirty="0">
              <a:latin typeface="Verdana" panose="020B0604030504040204" pitchFamily="34" charset="0"/>
              <a:ea typeface="Verdana" panose="020B0604030504040204" pitchFamily="34" charset="0"/>
              <a:cs typeface="Verdana" panose="020B0604030504040204" pitchFamily="34" charset="0"/>
            </a:endParaRPr>
          </a:p>
          <a:p>
            <a:r>
              <a:rPr lang="en-US" sz="4000" dirty="0">
                <a:latin typeface="Verdana" panose="020B0604030504040204" pitchFamily="34" charset="0"/>
                <a:ea typeface="Verdana" panose="020B0604030504040204" pitchFamily="34" charset="0"/>
                <a:cs typeface="Verdana" panose="020B0604030504040204" pitchFamily="34" charset="0"/>
              </a:rPr>
              <a:t>People see the outside</a:t>
            </a:r>
          </a:p>
          <a:p>
            <a:r>
              <a:rPr lang="en-US" sz="4000" dirty="0">
                <a:latin typeface="Verdana" panose="020B0604030504040204" pitchFamily="34" charset="0"/>
                <a:ea typeface="Verdana" panose="020B0604030504040204" pitchFamily="34" charset="0"/>
                <a:cs typeface="Verdana" panose="020B0604030504040204" pitchFamily="34" charset="0"/>
              </a:rPr>
              <a:t>But there so much more to me</a:t>
            </a:r>
          </a:p>
        </p:txBody>
      </p:sp>
      <p:pic>
        <p:nvPicPr>
          <p:cNvPr id="37890" name="Picture 2" descr="http://fullcourseministries.com/wp-content/uploads/2012/06/Search-Heart_Cmprs1-316x211.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4000" y="1983104"/>
            <a:ext cx="3009900" cy="2009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0613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304800" y="1066800"/>
            <a:ext cx="8458200" cy="2554545"/>
          </a:xfrm>
          <a:prstGeom prst="rect">
            <a:avLst/>
          </a:prstGeom>
          <a:noFill/>
        </p:spPr>
        <p:txBody>
          <a:bodyPr wrap="square" rtlCol="0">
            <a:spAutoFit/>
          </a:bodyPr>
          <a:lstStyle/>
          <a:p>
            <a:r>
              <a:rPr lang="en-US" sz="4000" dirty="0">
                <a:latin typeface="Verdana" panose="020B0604030504040204" pitchFamily="34" charset="0"/>
                <a:ea typeface="Verdana" panose="020B0604030504040204" pitchFamily="34" charset="0"/>
                <a:cs typeface="Verdana" panose="020B0604030504040204" pitchFamily="34" charset="0"/>
              </a:rPr>
              <a:t>I’m a child of God</a:t>
            </a:r>
          </a:p>
          <a:p>
            <a:r>
              <a:rPr lang="en-US" sz="4000" dirty="0">
                <a:latin typeface="Verdana" panose="020B0604030504040204" pitchFamily="34" charset="0"/>
                <a:ea typeface="Verdana" panose="020B0604030504040204" pitchFamily="34" charset="0"/>
                <a:cs typeface="Verdana" panose="020B0604030504040204" pitchFamily="34" charset="0"/>
              </a:rPr>
              <a:t>And that’s what really matters</a:t>
            </a:r>
          </a:p>
          <a:p>
            <a:r>
              <a:rPr lang="en-US" sz="4000" dirty="0">
                <a:latin typeface="Verdana" panose="020B0604030504040204" pitchFamily="34" charset="0"/>
                <a:ea typeface="Verdana" panose="020B0604030504040204" pitchFamily="34" charset="0"/>
                <a:cs typeface="Verdana" panose="020B0604030504040204" pitchFamily="34" charset="0"/>
              </a:rPr>
              <a:t>I’m a child of God</a:t>
            </a:r>
          </a:p>
          <a:p>
            <a:r>
              <a:rPr lang="en-US" sz="4000" dirty="0">
                <a:latin typeface="Verdana" panose="020B0604030504040204" pitchFamily="34" charset="0"/>
                <a:ea typeface="Verdana" panose="020B0604030504040204" pitchFamily="34" charset="0"/>
                <a:cs typeface="Verdana" panose="020B0604030504040204" pitchFamily="34" charset="0"/>
              </a:rPr>
              <a:t>No matter what they say</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6400" y="2781104"/>
            <a:ext cx="3904535" cy="3717743"/>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5998" y="3794760"/>
            <a:ext cx="3652773" cy="2688847"/>
          </a:xfrm>
          <a:prstGeom prst="rect">
            <a:avLst/>
          </a:prstGeom>
        </p:spPr>
      </p:pic>
    </p:spTree>
    <p:extLst>
      <p:ext uri="{BB962C8B-B14F-4D97-AF65-F5344CB8AC3E}">
        <p14:creationId xmlns:p14="http://schemas.microsoft.com/office/powerpoint/2010/main" val="252178345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533400" y="914400"/>
            <a:ext cx="8458200" cy="2554545"/>
          </a:xfrm>
          <a:prstGeom prst="rect">
            <a:avLst/>
          </a:prstGeom>
          <a:noFill/>
        </p:spPr>
        <p:txBody>
          <a:bodyPr wrap="square" rtlCol="0">
            <a:spAutoFit/>
          </a:bodyPr>
          <a:lstStyle/>
          <a:p>
            <a:r>
              <a:rPr lang="en-US" sz="4000" dirty="0">
                <a:latin typeface="Verdana" panose="020B0604030504040204" pitchFamily="34" charset="0"/>
                <a:ea typeface="Verdana" panose="020B0604030504040204" pitchFamily="34" charset="0"/>
                <a:cs typeface="Verdana" panose="020B0604030504040204" pitchFamily="34" charset="0"/>
              </a:rPr>
              <a:t>I may not look like you</a:t>
            </a:r>
          </a:p>
          <a:p>
            <a:r>
              <a:rPr lang="en-US" sz="4000" dirty="0">
                <a:latin typeface="Verdana" panose="020B0604030504040204" pitchFamily="34" charset="0"/>
                <a:ea typeface="Verdana" panose="020B0604030504040204" pitchFamily="34" charset="0"/>
                <a:cs typeface="Verdana" panose="020B0604030504040204" pitchFamily="34" charset="0"/>
              </a:rPr>
              <a:t>God made us different</a:t>
            </a:r>
          </a:p>
          <a:p>
            <a:r>
              <a:rPr lang="en-US" sz="4000" dirty="0">
                <a:latin typeface="Verdana" panose="020B0604030504040204" pitchFamily="34" charset="0"/>
                <a:ea typeface="Verdana" panose="020B0604030504040204" pitchFamily="34" charset="0"/>
                <a:cs typeface="Verdana" panose="020B0604030504040204" pitchFamily="34" charset="0"/>
              </a:rPr>
              <a:t>I’m a child of God</a:t>
            </a:r>
          </a:p>
          <a:p>
            <a:r>
              <a:rPr lang="en-US" sz="4000" dirty="0">
                <a:latin typeface="Verdana" panose="020B0604030504040204" pitchFamily="34" charset="0"/>
                <a:ea typeface="Verdana" panose="020B0604030504040204" pitchFamily="34" charset="0"/>
                <a:cs typeface="Verdana" panose="020B0604030504040204" pitchFamily="34" charset="0"/>
              </a:rPr>
              <a:t>And that’s what really matters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0" y="3429000"/>
            <a:ext cx="3962400" cy="3017520"/>
          </a:xfrm>
          <a:prstGeom prst="rect">
            <a:avLst/>
          </a:prstGeom>
          <a:ln>
            <a:noFill/>
          </a:ln>
          <a:effectLst>
            <a:softEdge rad="112500"/>
          </a:effectLst>
        </p:spPr>
      </p:pic>
    </p:spTree>
    <p:extLst>
      <p:ext uri="{BB962C8B-B14F-4D97-AF65-F5344CB8AC3E}">
        <p14:creationId xmlns:p14="http://schemas.microsoft.com/office/powerpoint/2010/main" val="98310760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533400" y="914400"/>
            <a:ext cx="8458200" cy="3785652"/>
          </a:xfrm>
          <a:prstGeom prst="rect">
            <a:avLst/>
          </a:prstGeom>
          <a:noFill/>
        </p:spPr>
        <p:txBody>
          <a:bodyPr wrap="square" rtlCol="0">
            <a:spAutoFit/>
          </a:bodyPr>
          <a:lstStyle/>
          <a:p>
            <a:r>
              <a:rPr lang="en-US" sz="4000" dirty="0">
                <a:latin typeface="Verdana" panose="020B0604030504040204" pitchFamily="34" charset="0"/>
                <a:ea typeface="Verdana" panose="020B0604030504040204" pitchFamily="34" charset="0"/>
                <a:cs typeface="Verdana" panose="020B0604030504040204" pitchFamily="34" charset="0"/>
              </a:rPr>
              <a:t>Let’s train our eyes to see </a:t>
            </a:r>
            <a:endParaRPr lang="en-US" sz="4000" dirty="0" smtClean="0">
              <a:latin typeface="Verdana" panose="020B0604030504040204" pitchFamily="34" charset="0"/>
              <a:ea typeface="Verdana" panose="020B0604030504040204" pitchFamily="34" charset="0"/>
              <a:cs typeface="Verdana" panose="020B0604030504040204" pitchFamily="34" charset="0"/>
            </a:endParaRPr>
          </a:p>
          <a:p>
            <a:r>
              <a:rPr lang="en-US" sz="4000" dirty="0">
                <a:latin typeface="Verdana" panose="020B0604030504040204" pitchFamily="34" charset="0"/>
                <a:ea typeface="Verdana" panose="020B0604030504040204" pitchFamily="34" charset="0"/>
                <a:cs typeface="Verdana" panose="020B0604030504040204" pitchFamily="34" charset="0"/>
              </a:rPr>
              <a:t>	</a:t>
            </a:r>
            <a:r>
              <a:rPr lang="en-US" sz="4000" dirty="0" smtClean="0">
                <a:latin typeface="Verdana" panose="020B0604030504040204" pitchFamily="34" charset="0"/>
                <a:ea typeface="Verdana" panose="020B0604030504040204" pitchFamily="34" charset="0"/>
                <a:cs typeface="Verdana" panose="020B0604030504040204" pitchFamily="34" charset="0"/>
              </a:rPr>
              <a:t>what </a:t>
            </a:r>
            <a:r>
              <a:rPr lang="en-US" sz="4000" dirty="0">
                <a:latin typeface="Verdana" panose="020B0604030504040204" pitchFamily="34" charset="0"/>
                <a:ea typeface="Verdana" panose="020B0604030504040204" pitchFamily="34" charset="0"/>
                <a:cs typeface="Verdana" panose="020B0604030504040204" pitchFamily="34" charset="0"/>
              </a:rPr>
              <a:t>is truly </a:t>
            </a:r>
            <a:r>
              <a:rPr lang="en-US" sz="4000" dirty="0" smtClean="0">
                <a:latin typeface="Verdana" panose="020B0604030504040204" pitchFamily="34" charset="0"/>
                <a:ea typeface="Verdana" panose="020B0604030504040204" pitchFamily="34" charset="0"/>
                <a:cs typeface="Verdana" panose="020B0604030504040204" pitchFamily="34" charset="0"/>
              </a:rPr>
              <a:t>real</a:t>
            </a:r>
          </a:p>
          <a:p>
            <a:endParaRPr lang="en-US" sz="4000" dirty="0">
              <a:latin typeface="Verdana" panose="020B0604030504040204" pitchFamily="34" charset="0"/>
              <a:ea typeface="Verdana" panose="020B0604030504040204" pitchFamily="34" charset="0"/>
              <a:cs typeface="Verdana" panose="020B0604030504040204" pitchFamily="34" charset="0"/>
            </a:endParaRPr>
          </a:p>
          <a:p>
            <a:r>
              <a:rPr lang="en-US" sz="4000" dirty="0">
                <a:latin typeface="Verdana" panose="020B0604030504040204" pitchFamily="34" charset="0"/>
                <a:ea typeface="Verdana" panose="020B0604030504040204" pitchFamily="34" charset="0"/>
                <a:cs typeface="Verdana" panose="020B0604030504040204" pitchFamily="34" charset="0"/>
              </a:rPr>
              <a:t>Stop pretending, </a:t>
            </a:r>
            <a:endParaRPr lang="en-US" sz="4000" dirty="0" smtClean="0">
              <a:latin typeface="Verdana" panose="020B0604030504040204" pitchFamily="34" charset="0"/>
              <a:ea typeface="Verdana" panose="020B0604030504040204" pitchFamily="34" charset="0"/>
              <a:cs typeface="Verdana" panose="020B0604030504040204" pitchFamily="34" charset="0"/>
            </a:endParaRPr>
          </a:p>
          <a:p>
            <a:r>
              <a:rPr lang="en-US" sz="4000" dirty="0">
                <a:latin typeface="Verdana" panose="020B0604030504040204" pitchFamily="34" charset="0"/>
                <a:ea typeface="Verdana" panose="020B0604030504040204" pitchFamily="34" charset="0"/>
                <a:cs typeface="Verdana" panose="020B0604030504040204" pitchFamily="34" charset="0"/>
              </a:rPr>
              <a:t>	</a:t>
            </a:r>
            <a:r>
              <a:rPr lang="en-US" sz="4000" dirty="0" smtClean="0">
                <a:latin typeface="Verdana" panose="020B0604030504040204" pitchFamily="34" charset="0"/>
                <a:ea typeface="Verdana" panose="020B0604030504040204" pitchFamily="34" charset="0"/>
                <a:cs typeface="Verdana" panose="020B0604030504040204" pitchFamily="34" charset="0"/>
              </a:rPr>
              <a:t>hoping </a:t>
            </a:r>
            <a:r>
              <a:rPr lang="en-US" sz="4000" dirty="0">
                <a:latin typeface="Verdana" panose="020B0604030504040204" pitchFamily="34" charset="0"/>
                <a:ea typeface="Verdana" panose="020B0604030504040204" pitchFamily="34" charset="0"/>
                <a:cs typeface="Verdana" panose="020B0604030504040204" pitchFamily="34" charset="0"/>
              </a:rPr>
              <a:t>to hide </a:t>
            </a:r>
            <a:endParaRPr lang="en-US" sz="4000" dirty="0" smtClean="0">
              <a:latin typeface="Verdana" panose="020B0604030504040204" pitchFamily="34" charset="0"/>
              <a:ea typeface="Verdana" panose="020B0604030504040204" pitchFamily="34" charset="0"/>
              <a:cs typeface="Verdana" panose="020B0604030504040204" pitchFamily="34" charset="0"/>
            </a:endParaRPr>
          </a:p>
          <a:p>
            <a:r>
              <a:rPr lang="en-US" sz="4000" dirty="0">
                <a:latin typeface="Verdana" panose="020B0604030504040204" pitchFamily="34" charset="0"/>
                <a:ea typeface="Verdana" panose="020B0604030504040204" pitchFamily="34" charset="0"/>
                <a:cs typeface="Verdana" panose="020B0604030504040204" pitchFamily="34" charset="0"/>
              </a:rPr>
              <a:t>	</a:t>
            </a:r>
            <a:r>
              <a:rPr lang="en-US" sz="4000" dirty="0" smtClean="0">
                <a:latin typeface="Verdana" panose="020B0604030504040204" pitchFamily="34" charset="0"/>
                <a:ea typeface="Verdana" panose="020B0604030504040204" pitchFamily="34" charset="0"/>
                <a:cs typeface="Verdana" panose="020B0604030504040204" pitchFamily="34" charset="0"/>
              </a:rPr>
              <a:t>the </a:t>
            </a:r>
            <a:r>
              <a:rPr lang="en-US" sz="4000" dirty="0">
                <a:latin typeface="Verdana" panose="020B0604030504040204" pitchFamily="34" charset="0"/>
                <a:ea typeface="Verdana" panose="020B0604030504040204" pitchFamily="34" charset="0"/>
                <a:cs typeface="Verdana" panose="020B0604030504040204" pitchFamily="34" charset="0"/>
              </a:rPr>
              <a:t>way we feel</a:t>
            </a:r>
          </a:p>
        </p:txBody>
      </p:sp>
      <p:pic>
        <p:nvPicPr>
          <p:cNvPr id="34820" name="Picture 4" descr="http://previews.123rf.com/images/nailiaschwarz/nailiaschwarz1008/nailiaschwarz100800001/7505550-Little-blonde-girls-holding-happy-face-mask-Stock-Photo-face-kid-drawing.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0795"/>
          <a:stretch/>
        </p:blipFill>
        <p:spPr bwMode="auto">
          <a:xfrm>
            <a:off x="6248400" y="2286000"/>
            <a:ext cx="2495550" cy="296492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4822" name="Picture 6" descr="http://about.uniteforliteracy.com/wp-content/uploads/2015/10/tough-baby.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4495800"/>
            <a:ext cx="2066925" cy="210654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411883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533400" y="914400"/>
            <a:ext cx="8458200" cy="4401205"/>
          </a:xfrm>
          <a:prstGeom prst="rect">
            <a:avLst/>
          </a:prstGeom>
          <a:noFill/>
        </p:spPr>
        <p:txBody>
          <a:bodyPr wrap="square" rtlCol="0">
            <a:spAutoFit/>
          </a:bodyPr>
          <a:lstStyle/>
          <a:p>
            <a:r>
              <a:rPr lang="en-US" sz="4000" dirty="0" smtClean="0">
                <a:latin typeface="Verdana" panose="020B0604030504040204" pitchFamily="34" charset="0"/>
                <a:ea typeface="Verdana" panose="020B0604030504040204" pitchFamily="34" charset="0"/>
                <a:cs typeface="Verdana" panose="020B0604030504040204" pitchFamily="34" charset="0"/>
              </a:rPr>
              <a:t>For </a:t>
            </a:r>
            <a:r>
              <a:rPr lang="en-US" sz="4000" dirty="0">
                <a:latin typeface="Verdana" panose="020B0604030504040204" pitchFamily="34" charset="0"/>
                <a:ea typeface="Verdana" panose="020B0604030504040204" pitchFamily="34" charset="0"/>
                <a:cs typeface="Verdana" panose="020B0604030504040204" pitchFamily="34" charset="0"/>
              </a:rPr>
              <a:t>God looks at the heart</a:t>
            </a:r>
          </a:p>
          <a:p>
            <a:r>
              <a:rPr lang="en-US" sz="4000" dirty="0">
                <a:latin typeface="Verdana" panose="020B0604030504040204" pitchFamily="34" charset="0"/>
                <a:ea typeface="Verdana" panose="020B0604030504040204" pitchFamily="34" charset="0"/>
                <a:cs typeface="Verdana" panose="020B0604030504040204" pitchFamily="34" charset="0"/>
              </a:rPr>
              <a:t>Not the things other people </a:t>
            </a:r>
            <a:r>
              <a:rPr lang="en-US" sz="4000" dirty="0" smtClean="0">
                <a:latin typeface="Verdana" panose="020B0604030504040204" pitchFamily="34" charset="0"/>
                <a:ea typeface="Verdana" panose="020B0604030504040204" pitchFamily="34" charset="0"/>
                <a:cs typeface="Verdana" panose="020B0604030504040204" pitchFamily="34" charset="0"/>
              </a:rPr>
              <a:t>see</a:t>
            </a:r>
          </a:p>
          <a:p>
            <a:endParaRPr lang="en-US" sz="4000" dirty="0" smtClean="0">
              <a:latin typeface="Verdana" panose="020B0604030504040204" pitchFamily="34" charset="0"/>
              <a:ea typeface="Verdana" panose="020B0604030504040204" pitchFamily="34" charset="0"/>
              <a:cs typeface="Verdana" panose="020B0604030504040204" pitchFamily="34" charset="0"/>
            </a:endParaRPr>
          </a:p>
          <a:p>
            <a:endParaRPr lang="en-US" sz="4000" dirty="0">
              <a:latin typeface="Verdana" panose="020B0604030504040204" pitchFamily="34" charset="0"/>
              <a:ea typeface="Verdana" panose="020B0604030504040204" pitchFamily="34" charset="0"/>
              <a:cs typeface="Verdana" panose="020B0604030504040204" pitchFamily="34" charset="0"/>
            </a:endParaRPr>
          </a:p>
          <a:p>
            <a:endParaRPr lang="en-US" sz="4000" dirty="0">
              <a:latin typeface="Verdana" panose="020B0604030504040204" pitchFamily="34" charset="0"/>
              <a:ea typeface="Verdana" panose="020B0604030504040204" pitchFamily="34" charset="0"/>
              <a:cs typeface="Verdana" panose="020B0604030504040204" pitchFamily="34" charset="0"/>
            </a:endParaRPr>
          </a:p>
          <a:p>
            <a:r>
              <a:rPr lang="en-US" sz="4000" dirty="0">
                <a:latin typeface="Verdana" panose="020B0604030504040204" pitchFamily="34" charset="0"/>
                <a:ea typeface="Verdana" panose="020B0604030504040204" pitchFamily="34" charset="0"/>
                <a:cs typeface="Verdana" panose="020B0604030504040204" pitchFamily="34" charset="0"/>
              </a:rPr>
              <a:t>People see the outside</a:t>
            </a:r>
          </a:p>
          <a:p>
            <a:r>
              <a:rPr lang="en-US" sz="4000" dirty="0">
                <a:latin typeface="Verdana" panose="020B0604030504040204" pitchFamily="34" charset="0"/>
                <a:ea typeface="Verdana" panose="020B0604030504040204" pitchFamily="34" charset="0"/>
                <a:cs typeface="Verdana" panose="020B0604030504040204" pitchFamily="34" charset="0"/>
              </a:rPr>
              <a:t>But there so much more to me</a:t>
            </a:r>
          </a:p>
        </p:txBody>
      </p:sp>
      <p:pic>
        <p:nvPicPr>
          <p:cNvPr id="37890" name="Picture 2" descr="http://fullcourseministries.com/wp-content/uploads/2012/06/Search-Heart_Cmprs1-316x211.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4000" y="1983104"/>
            <a:ext cx="3009900" cy="2009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391423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304800" y="1066800"/>
            <a:ext cx="8458200" cy="2554545"/>
          </a:xfrm>
          <a:prstGeom prst="rect">
            <a:avLst/>
          </a:prstGeom>
          <a:noFill/>
        </p:spPr>
        <p:txBody>
          <a:bodyPr wrap="square" rtlCol="0">
            <a:spAutoFit/>
          </a:bodyPr>
          <a:lstStyle/>
          <a:p>
            <a:r>
              <a:rPr lang="en-US" sz="4000" dirty="0">
                <a:latin typeface="Verdana" panose="020B0604030504040204" pitchFamily="34" charset="0"/>
                <a:ea typeface="Verdana" panose="020B0604030504040204" pitchFamily="34" charset="0"/>
                <a:cs typeface="Verdana" panose="020B0604030504040204" pitchFamily="34" charset="0"/>
              </a:rPr>
              <a:t>I’m a child of God</a:t>
            </a:r>
          </a:p>
          <a:p>
            <a:r>
              <a:rPr lang="en-US" sz="4000" dirty="0">
                <a:latin typeface="Verdana" panose="020B0604030504040204" pitchFamily="34" charset="0"/>
                <a:ea typeface="Verdana" panose="020B0604030504040204" pitchFamily="34" charset="0"/>
                <a:cs typeface="Verdana" panose="020B0604030504040204" pitchFamily="34" charset="0"/>
              </a:rPr>
              <a:t>And that’s what really matters</a:t>
            </a:r>
          </a:p>
          <a:p>
            <a:r>
              <a:rPr lang="en-US" sz="4000" dirty="0">
                <a:latin typeface="Verdana" panose="020B0604030504040204" pitchFamily="34" charset="0"/>
                <a:ea typeface="Verdana" panose="020B0604030504040204" pitchFamily="34" charset="0"/>
                <a:cs typeface="Verdana" panose="020B0604030504040204" pitchFamily="34" charset="0"/>
              </a:rPr>
              <a:t>I’m a child of God</a:t>
            </a:r>
          </a:p>
          <a:p>
            <a:r>
              <a:rPr lang="en-US" sz="4000" dirty="0">
                <a:latin typeface="Verdana" panose="020B0604030504040204" pitchFamily="34" charset="0"/>
                <a:ea typeface="Verdana" panose="020B0604030504040204" pitchFamily="34" charset="0"/>
                <a:cs typeface="Verdana" panose="020B0604030504040204" pitchFamily="34" charset="0"/>
              </a:rPr>
              <a:t>No matter what they say</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6400" y="2781104"/>
            <a:ext cx="3904535" cy="3717743"/>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5998" y="3794760"/>
            <a:ext cx="3652773" cy="2688847"/>
          </a:xfrm>
          <a:prstGeom prst="rect">
            <a:avLst/>
          </a:prstGeom>
        </p:spPr>
      </p:pic>
    </p:spTree>
    <p:extLst>
      <p:ext uri="{BB962C8B-B14F-4D97-AF65-F5344CB8AC3E}">
        <p14:creationId xmlns:p14="http://schemas.microsoft.com/office/powerpoint/2010/main" val="247660630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533400" y="914400"/>
            <a:ext cx="8458200" cy="2554545"/>
          </a:xfrm>
          <a:prstGeom prst="rect">
            <a:avLst/>
          </a:prstGeom>
          <a:noFill/>
        </p:spPr>
        <p:txBody>
          <a:bodyPr wrap="square" rtlCol="0">
            <a:spAutoFit/>
          </a:bodyPr>
          <a:lstStyle/>
          <a:p>
            <a:r>
              <a:rPr lang="en-US" sz="4000" dirty="0">
                <a:latin typeface="Verdana" panose="020B0604030504040204" pitchFamily="34" charset="0"/>
                <a:ea typeface="Verdana" panose="020B0604030504040204" pitchFamily="34" charset="0"/>
                <a:cs typeface="Verdana" panose="020B0604030504040204" pitchFamily="34" charset="0"/>
              </a:rPr>
              <a:t>I may not look like you</a:t>
            </a:r>
          </a:p>
          <a:p>
            <a:r>
              <a:rPr lang="en-US" sz="4000" dirty="0">
                <a:latin typeface="Verdana" panose="020B0604030504040204" pitchFamily="34" charset="0"/>
                <a:ea typeface="Verdana" panose="020B0604030504040204" pitchFamily="34" charset="0"/>
                <a:cs typeface="Verdana" panose="020B0604030504040204" pitchFamily="34" charset="0"/>
              </a:rPr>
              <a:t>God made us different</a:t>
            </a:r>
          </a:p>
          <a:p>
            <a:r>
              <a:rPr lang="en-US" sz="4000" dirty="0">
                <a:latin typeface="Verdana" panose="020B0604030504040204" pitchFamily="34" charset="0"/>
                <a:ea typeface="Verdana" panose="020B0604030504040204" pitchFamily="34" charset="0"/>
                <a:cs typeface="Verdana" panose="020B0604030504040204" pitchFamily="34" charset="0"/>
              </a:rPr>
              <a:t>I’m a child of God</a:t>
            </a:r>
          </a:p>
          <a:p>
            <a:r>
              <a:rPr lang="en-US" sz="4000" dirty="0">
                <a:latin typeface="Verdana" panose="020B0604030504040204" pitchFamily="34" charset="0"/>
                <a:ea typeface="Verdana" panose="020B0604030504040204" pitchFamily="34" charset="0"/>
                <a:cs typeface="Verdana" panose="020B0604030504040204" pitchFamily="34" charset="0"/>
              </a:rPr>
              <a:t>And that’s what really matters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0" y="3429000"/>
            <a:ext cx="3962400" cy="3017520"/>
          </a:xfrm>
          <a:prstGeom prst="rect">
            <a:avLst/>
          </a:prstGeom>
          <a:ln>
            <a:noFill/>
          </a:ln>
          <a:effectLst>
            <a:softEdge rad="112500"/>
          </a:effectLst>
        </p:spPr>
      </p:pic>
    </p:spTree>
    <p:extLst>
      <p:ext uri="{BB962C8B-B14F-4D97-AF65-F5344CB8AC3E}">
        <p14:creationId xmlns:p14="http://schemas.microsoft.com/office/powerpoint/2010/main" val="422387463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533400" y="914400"/>
            <a:ext cx="8458200" cy="1938992"/>
          </a:xfrm>
          <a:prstGeom prst="rect">
            <a:avLst/>
          </a:prstGeom>
          <a:noFill/>
        </p:spPr>
        <p:txBody>
          <a:bodyPr wrap="square" rtlCol="0">
            <a:spAutoFit/>
          </a:bodyPr>
          <a:lstStyle/>
          <a:p>
            <a:r>
              <a:rPr lang="en-US" sz="4000" dirty="0">
                <a:latin typeface="Verdana" panose="020B0604030504040204" pitchFamily="34" charset="0"/>
                <a:ea typeface="Verdana" panose="020B0604030504040204" pitchFamily="34" charset="0"/>
                <a:cs typeface="Verdana" panose="020B0604030504040204" pitchFamily="34" charset="0"/>
              </a:rPr>
              <a:t>A child of God</a:t>
            </a:r>
          </a:p>
          <a:p>
            <a:r>
              <a:rPr lang="en-US" sz="4000" dirty="0">
                <a:latin typeface="Verdana" panose="020B0604030504040204" pitchFamily="34" charset="0"/>
                <a:ea typeface="Verdana" panose="020B0604030504040204" pitchFamily="34" charset="0"/>
                <a:cs typeface="Verdana" panose="020B0604030504040204" pitchFamily="34" charset="0"/>
              </a:rPr>
              <a:t>I’m a child of God</a:t>
            </a:r>
          </a:p>
          <a:p>
            <a:r>
              <a:rPr lang="en-US" sz="4000" dirty="0">
                <a:latin typeface="Verdana" panose="020B0604030504040204" pitchFamily="34" charset="0"/>
                <a:ea typeface="Verdana" panose="020B0604030504040204" pitchFamily="34" charset="0"/>
                <a:cs typeface="Verdana" panose="020B0604030504040204" pitchFamily="34" charset="0"/>
              </a:rPr>
              <a:t>A child of God</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3352798"/>
            <a:ext cx="2558206" cy="306984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9465" y="2761543"/>
            <a:ext cx="3904535" cy="3717743"/>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5998" y="3794760"/>
            <a:ext cx="3652773" cy="2688847"/>
          </a:xfrm>
          <a:prstGeom prst="rect">
            <a:avLst/>
          </a:prstGeom>
        </p:spPr>
      </p:pic>
    </p:spTree>
    <p:extLst>
      <p:ext uri="{BB962C8B-B14F-4D97-AF65-F5344CB8AC3E}">
        <p14:creationId xmlns:p14="http://schemas.microsoft.com/office/powerpoint/2010/main" val="334365696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I Were a Butterfly</a:t>
            </a:r>
            <a:endParaRPr lang="en-US" dirty="0"/>
          </a:p>
        </p:txBody>
      </p:sp>
      <p:pic>
        <p:nvPicPr>
          <p:cNvPr id="3" name="imO2NiKo_AQ"/>
          <p:cNvPicPr>
            <a:picLocks noRot="1" noChangeAspect="1"/>
          </p:cNvPicPr>
          <p:nvPr>
            <a:videoFile r:link="rId1"/>
          </p:nvPr>
        </p:nvPicPr>
        <p:blipFill>
          <a:blip r:embed="rId3"/>
          <a:stretch>
            <a:fillRect/>
          </a:stretch>
        </p:blipFill>
        <p:spPr>
          <a:xfrm>
            <a:off x="824896" y="1614714"/>
            <a:ext cx="7603067" cy="4276725"/>
          </a:xfrm>
          <a:prstGeom prst="rect">
            <a:avLst/>
          </a:prstGeom>
        </p:spPr>
      </p:pic>
      <p:pic>
        <p:nvPicPr>
          <p:cNvPr id="76802" name="Picture 2" descr="http://pngimg.com/upload/butterfly_PNG104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192631"/>
            <a:ext cx="1482018" cy="1406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876157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6477000"/>
            <a:ext cx="8610600" cy="646331"/>
          </a:xfrm>
          <a:prstGeom prst="rect">
            <a:avLst/>
          </a:prstGeom>
          <a:noFill/>
        </p:spPr>
        <p:txBody>
          <a:bodyPr wrap="square" rtlCol="0">
            <a:spAutoFit/>
          </a:bodyPr>
          <a:lstStyle/>
          <a:p>
            <a:r>
              <a:rPr lang="en-US" dirty="0" smtClean="0">
                <a:solidFill>
                  <a:prstClr val="white"/>
                </a:solidFill>
              </a:rPr>
              <a:t>hand motions: </a:t>
            </a:r>
            <a:r>
              <a:rPr lang="en-US" dirty="0">
                <a:solidFill>
                  <a:prstClr val="white"/>
                </a:solidFill>
                <a:hlinkClick r:id="rId3"/>
              </a:rPr>
              <a:t>https://</a:t>
            </a:r>
            <a:r>
              <a:rPr lang="en-US" dirty="0" smtClean="0">
                <a:solidFill>
                  <a:prstClr val="white"/>
                </a:solidFill>
                <a:hlinkClick r:id="rId3"/>
              </a:rPr>
              <a:t>www.youtube.com/watch?v=z0Zx5M1_j2E</a:t>
            </a:r>
            <a:endParaRPr lang="en-US" dirty="0" smtClean="0">
              <a:solidFill>
                <a:prstClr val="white"/>
              </a:solidFill>
            </a:endParaRPr>
          </a:p>
          <a:p>
            <a:endParaRPr lang="en-US" dirty="0">
              <a:solidFill>
                <a:prstClr val="white"/>
              </a:solidFill>
            </a:endParaRPr>
          </a:p>
        </p:txBody>
      </p:sp>
      <p:pic>
        <p:nvPicPr>
          <p:cNvPr id="5" name="Picture 6" descr="https://effectiveteachingandlearning.files.wordpress.com/2014/01/school_teacher6.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6143" y="-2158324"/>
            <a:ext cx="3981450" cy="21145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http://images.clipartpanda.com/pastor-clipart-pastor-clipart-bible_sermo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39471" y="2001805"/>
            <a:ext cx="1796638" cy="2409825"/>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890109" y="-2056270"/>
            <a:ext cx="1598075" cy="1661556"/>
            <a:chOff x="2602370" y="3200400"/>
            <a:chExt cx="3981450" cy="3371851"/>
          </a:xfrm>
        </p:grpSpPr>
        <p:sp>
          <p:nvSpPr>
            <p:cNvPr id="9" name="Oval 8"/>
            <p:cNvSpPr/>
            <p:nvPr/>
          </p:nvSpPr>
          <p:spPr>
            <a:xfrm>
              <a:off x="3597088" y="4586287"/>
              <a:ext cx="685800" cy="82391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a:off x="4953000" y="4474368"/>
              <a:ext cx="685800" cy="82391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1" name="Picture 6" descr="http://1.bp.blogspot.com/-8h-QUWjvK4A/TrFkue2OFqI/AAAAAAAAANM/3UQ6qH87lAk/s1600/questions.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02370" y="3200400"/>
              <a:ext cx="3981450" cy="3371851"/>
            </a:xfrm>
            <a:prstGeom prst="rect">
              <a:avLst/>
            </a:prstGeom>
            <a:noFill/>
            <a:extLst>
              <a:ext uri="{909E8E84-426E-40DD-AFC4-6F175D3DCCD1}">
                <a14:hiddenFill xmlns:a14="http://schemas.microsoft.com/office/drawing/2010/main">
                  <a:solidFill>
                    <a:srgbClr val="FFFFFF"/>
                  </a:solidFill>
                </a14:hiddenFill>
              </a:ext>
            </a:extLst>
          </p:spPr>
        </p:pic>
      </p:grpSp>
      <p:pic>
        <p:nvPicPr>
          <p:cNvPr id="12" name="Picture 8" descr="http://constructiveplaythings.com/blog/wp-content/uploads/2015/09/091415-CPX-1150group-of-16.jpg"/>
          <p:cNvPicPr>
            <a:picLocks noChangeAspect="1" noChangeArrowheads="1"/>
          </p:cNvPicPr>
          <p:nvPr/>
        </p:nvPicPr>
        <p:blipFill>
          <a:blip r:embed="rId7"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1693486" y="-394714"/>
            <a:ext cx="5884336" cy="266700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http://d2ydh70d4b5xgv.cloudfront.net/images/0/b/airline-pilot-airplane-captain-boys-uniform-career-kids-halloween-costume-small-4daa55a5e331bc22af4ec23fde612474.jpg"/>
          <p:cNvPicPr>
            <a:picLocks noChangeAspect="1" noChangeArrowheads="1"/>
          </p:cNvPicPr>
          <p:nvPr/>
        </p:nvPicPr>
        <p:blipFill>
          <a:blip r:embed="rId8">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6776246" y="-43774"/>
            <a:ext cx="1608960" cy="360726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http://ep.yimg.com/ca/I/yhst-67421776749544_2267_493415571"/>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6568" y="-77789"/>
            <a:ext cx="2805715" cy="364601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http://i.ebayimg.com/00/s/MTYwMFgxNjAw/z/%7Et0AAOSwv0tVcZzJ/$_1.JPG"/>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29400" y="20080"/>
            <a:ext cx="3511612" cy="364601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s://usercontent1.hubstatic.com/207310_f260.jpg"/>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86800" y="1140760"/>
            <a:ext cx="2476500" cy="3714751"/>
          </a:xfrm>
          <a:prstGeom prst="rect">
            <a:avLst/>
          </a:prstGeom>
          <a:noFill/>
          <a:extLst>
            <a:ext uri="{909E8E84-426E-40DD-AFC4-6F175D3DCCD1}">
              <a14:hiddenFill xmlns:a14="http://schemas.microsoft.com/office/drawing/2010/main">
                <a:solidFill>
                  <a:srgbClr val="FFFFFF"/>
                </a:solidFill>
              </a14:hiddenFill>
            </a:ext>
          </a:extLst>
        </p:spPr>
      </p:pic>
      <p:pic>
        <p:nvPicPr>
          <p:cNvPr id="7" name="iVDxBHVWPds"/>
          <p:cNvPicPr>
            <a:picLocks noRot="1" noChangeAspect="1"/>
          </p:cNvPicPr>
          <p:nvPr>
            <a:videoFile r:link="rId1"/>
          </p:nvPr>
        </p:nvPicPr>
        <p:blipFill>
          <a:blip r:embed="rId12"/>
          <a:stretch>
            <a:fillRect/>
          </a:stretch>
        </p:blipFill>
        <p:spPr>
          <a:xfrm>
            <a:off x="211667" y="2001805"/>
            <a:ext cx="8475133" cy="4767263"/>
          </a:xfrm>
          <a:prstGeom prst="rect">
            <a:avLst/>
          </a:prstGeom>
        </p:spPr>
      </p:pic>
      <p:sp>
        <p:nvSpPr>
          <p:cNvPr id="2" name="TextBox 1"/>
          <p:cNvSpPr txBox="1"/>
          <p:nvPr/>
        </p:nvSpPr>
        <p:spPr>
          <a:xfrm>
            <a:off x="2289369" y="1447800"/>
            <a:ext cx="2396931"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smtClean="0"/>
              <a:t>I Am a Promise</a:t>
            </a:r>
            <a:endParaRPr lang="en-US" dirty="0"/>
          </a:p>
        </p:txBody>
      </p:sp>
    </p:spTree>
    <p:extLst>
      <p:ext uri="{BB962C8B-B14F-4D97-AF65-F5344CB8AC3E}">
        <p14:creationId xmlns:p14="http://schemas.microsoft.com/office/powerpoint/2010/main" val="395107371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270933" y="115144"/>
            <a:ext cx="8669867" cy="1351642"/>
            <a:chOff x="457200" y="172358"/>
            <a:chExt cx="6060935" cy="879928"/>
          </a:xfrm>
        </p:grpSpPr>
        <p:pic>
          <p:nvPicPr>
            <p:cNvPr id="4" name="Picture 3"/>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57200" y="172358"/>
              <a:ext cx="352814" cy="8193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7800" y="172358"/>
              <a:ext cx="426632" cy="879928"/>
            </a:xfrm>
            <a:prstGeom prst="rect">
              <a:avLst/>
            </a:prstGeom>
          </p:spPr>
        </p:pic>
        <p:pic>
          <p:nvPicPr>
            <p:cNvPr id="6" name="Picture 5"/>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334151" y="172358"/>
              <a:ext cx="488599" cy="804862"/>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60163" y="172358"/>
              <a:ext cx="482384" cy="804862"/>
            </a:xfrm>
            <a:prstGeom prst="rect">
              <a:avLst/>
            </a:prstGeom>
          </p:spPr>
        </p:pic>
        <p:pic>
          <p:nvPicPr>
            <p:cNvPr id="8" name="Picture 7"/>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185933" y="221416"/>
              <a:ext cx="479545" cy="781812"/>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33461" y="172358"/>
              <a:ext cx="457586" cy="804862"/>
            </a:xfrm>
            <a:prstGeom prst="rect">
              <a:avLst/>
            </a:prstGeom>
          </p:spPr>
        </p:pic>
        <p:pic>
          <p:nvPicPr>
            <p:cNvPr id="10" name="Picture 9"/>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019800" y="210648"/>
              <a:ext cx="498335" cy="766572"/>
            </a:xfrm>
            <a:prstGeom prst="rect">
              <a:avLst/>
            </a:prstGeom>
          </p:spPr>
        </p:pic>
      </p:grpSp>
      <p:sp>
        <p:nvSpPr>
          <p:cNvPr id="12" name="TextBox 11"/>
          <p:cNvSpPr txBox="1"/>
          <p:nvPr/>
        </p:nvSpPr>
        <p:spPr>
          <a:xfrm>
            <a:off x="1828801" y="1466924"/>
            <a:ext cx="5785846" cy="523220"/>
          </a:xfrm>
          <a:prstGeom prst="rect">
            <a:avLst/>
          </a:prstGeom>
          <a:noFill/>
        </p:spPr>
        <p:txBody>
          <a:bodyPr wrap="square" rtlCol="0">
            <a:spAutoFit/>
          </a:bodyPr>
          <a:lstStyle/>
          <a:p>
            <a:r>
              <a:rPr lang="en-US" sz="2800" dirty="0" smtClean="0">
                <a:solidFill>
                  <a:prstClr val="white"/>
                </a:solidFill>
              </a:rPr>
              <a:t>The Creation Song  -- 2</a:t>
            </a:r>
            <a:r>
              <a:rPr lang="en-US" sz="2800" baseline="30000" dirty="0" smtClean="0">
                <a:solidFill>
                  <a:prstClr val="white"/>
                </a:solidFill>
              </a:rPr>
              <a:t>nd</a:t>
            </a:r>
            <a:r>
              <a:rPr lang="en-US" sz="2800" dirty="0" smtClean="0">
                <a:solidFill>
                  <a:prstClr val="white"/>
                </a:solidFill>
              </a:rPr>
              <a:t> version</a:t>
            </a:r>
            <a:endParaRPr lang="en-US" sz="2800" dirty="0">
              <a:solidFill>
                <a:prstClr val="white"/>
              </a:solidFill>
            </a:endParaRPr>
          </a:p>
        </p:txBody>
      </p:sp>
      <p:pic>
        <p:nvPicPr>
          <p:cNvPr id="3" name="tuexWiyAAUQ"/>
          <p:cNvPicPr>
            <a:picLocks noRot="1" noChangeAspect="1"/>
          </p:cNvPicPr>
          <p:nvPr>
            <a:videoFile r:link="rId1"/>
          </p:nvPr>
        </p:nvPicPr>
        <p:blipFill>
          <a:blip r:embed="rId10"/>
          <a:stretch>
            <a:fillRect/>
          </a:stretch>
        </p:blipFill>
        <p:spPr>
          <a:xfrm>
            <a:off x="775616" y="2143125"/>
            <a:ext cx="7149184" cy="4021416"/>
          </a:xfrm>
          <a:prstGeom prst="rect">
            <a:avLst/>
          </a:prstGeom>
        </p:spPr>
      </p:pic>
    </p:spTree>
    <p:extLst>
      <p:ext uri="{BB962C8B-B14F-4D97-AF65-F5344CB8AC3E}">
        <p14:creationId xmlns:p14="http://schemas.microsoft.com/office/powerpoint/2010/main" val="2094583924"/>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2" descr="http://learntheology.com/theology/prophecy_jesus_retur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1" y="304799"/>
            <a:ext cx="4919665" cy="49196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7201" y="5562600"/>
            <a:ext cx="8305799" cy="954107"/>
          </a:xfrm>
          <a:prstGeom prst="rect">
            <a:avLst/>
          </a:prstGeom>
          <a:noFill/>
        </p:spPr>
        <p:txBody>
          <a:bodyPr wrap="square" rtlCol="0">
            <a:spAutoFit/>
          </a:bodyPr>
          <a:lstStyle/>
          <a:p>
            <a:r>
              <a:rPr lang="en-US" sz="2800" dirty="0" smtClean="0">
                <a:solidFill>
                  <a:srgbClr val="1F497D">
                    <a:lumMod val="60000"/>
                    <a:lumOff val="40000"/>
                  </a:srgbClr>
                </a:solidFill>
              </a:rPr>
              <a:t>“Worship Him who made the heaven, and the earth, and sea and fountains of waters.”  Revelation 14:7</a:t>
            </a:r>
            <a:endParaRPr lang="en-US" sz="2800" dirty="0">
              <a:solidFill>
                <a:srgbClr val="1F497D">
                  <a:lumMod val="60000"/>
                  <a:lumOff val="40000"/>
                </a:srgbClr>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8714" y="304799"/>
            <a:ext cx="2904286" cy="5108433"/>
          </a:xfrm>
          <a:prstGeom prst="rect">
            <a:avLst/>
          </a:prstGeom>
        </p:spPr>
      </p:pic>
    </p:spTree>
    <p:extLst>
      <p:ext uri="{BB962C8B-B14F-4D97-AF65-F5344CB8AC3E}">
        <p14:creationId xmlns:p14="http://schemas.microsoft.com/office/powerpoint/2010/main" val="10952178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lumMod val="60000"/>
                <a:lumOff val="40000"/>
              </a:schemeClr>
            </a:gs>
            <a:gs pos="30000">
              <a:srgbClr val="006600"/>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Interactive Bible Story</a:t>
            </a:r>
            <a:endParaRPr lang="en-US" dirty="0"/>
          </a:p>
        </p:txBody>
      </p:sp>
      <p:sp>
        <p:nvSpPr>
          <p:cNvPr id="4" name="Rectangle 3"/>
          <p:cNvSpPr/>
          <p:nvPr/>
        </p:nvSpPr>
        <p:spPr>
          <a:xfrm>
            <a:off x="1524000" y="2148342"/>
            <a:ext cx="5943600" cy="2031325"/>
          </a:xfrm>
          <a:prstGeom prst="rect">
            <a:avLst/>
          </a:prstGeom>
        </p:spPr>
        <p:txBody>
          <a:bodyPr wrap="square">
            <a:spAutoFit/>
          </a:bodyPr>
          <a:lstStyle/>
          <a:p>
            <a:r>
              <a:rPr lang="en-US" dirty="0" smtClean="0">
                <a:solidFill>
                  <a:prstClr val="white"/>
                </a:solidFill>
              </a:rPr>
              <a:t>We have some animals that you can bring up to our scene.  I will dismiss you by age so that you can choose 1 and bring it to your seat.</a:t>
            </a:r>
          </a:p>
          <a:p>
            <a:r>
              <a:rPr lang="en-US" dirty="0" smtClean="0">
                <a:solidFill>
                  <a:prstClr val="white"/>
                </a:solidFill>
              </a:rPr>
              <a:t>Then when I say, “</a:t>
            </a:r>
            <a:r>
              <a:rPr lang="en-US" dirty="0" smtClean="0">
                <a:solidFill>
                  <a:prstClr val="white"/>
                </a:solidFill>
                <a:effectLst>
                  <a:outerShdw blurRad="50800" dist="38100" dir="2700000" algn="tl" rotWithShape="0">
                    <a:prstClr val="black">
                      <a:alpha val="40000"/>
                    </a:prstClr>
                  </a:outerShdw>
                </a:effectLst>
              </a:rPr>
              <a:t>Let </a:t>
            </a:r>
            <a:r>
              <a:rPr lang="en-US" dirty="0">
                <a:solidFill>
                  <a:prstClr val="white"/>
                </a:solidFill>
                <a:effectLst>
                  <a:outerShdw blurRad="50800" dist="38100" dir="2700000" algn="tl" rotWithShape="0">
                    <a:prstClr val="black">
                      <a:alpha val="40000"/>
                    </a:prstClr>
                  </a:outerShdw>
                </a:effectLst>
              </a:rPr>
              <a:t>the land produce every kind of living creature.  Let there be livestock, and creatures that move along the ground, and wild animals</a:t>
            </a:r>
            <a:r>
              <a:rPr lang="en-US" dirty="0" smtClean="0">
                <a:solidFill>
                  <a:prstClr val="white"/>
                </a:solidFill>
                <a:effectLst>
                  <a:outerShdw blurRad="50800" dist="38100" dir="2700000" algn="tl" rotWithShape="0">
                    <a:prstClr val="black">
                      <a:alpha val="40000"/>
                    </a:prstClr>
                  </a:outerShdw>
                </a:effectLst>
              </a:rPr>
              <a:t>.”  you may bring them up to our creation scene.</a:t>
            </a:r>
            <a:endParaRPr lang="en-US" dirty="0">
              <a:solidFill>
                <a:prstClr val="white"/>
              </a:solidFill>
              <a:effectLst>
                <a:outerShdw blurRad="50800" dist="38100" dir="2700000" algn="tl" rotWithShape="0">
                  <a:prstClr val="black">
                    <a:alpha val="40000"/>
                  </a:prstClr>
                </a:outerShdw>
              </a:effectLst>
            </a:endParaRPr>
          </a:p>
        </p:txBody>
      </p:sp>
      <p:pic>
        <p:nvPicPr>
          <p:cNvPr id="5" name="Picture 2" descr="http://www.worldanimalfoundation.net/i/FarmAnimalBanner.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74127" y="3902668"/>
            <a:ext cx="5744473" cy="23241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s://s-media-cache-ak0.pinimg.com/564x/05/10/b1/0510b1854d93ad808f40b5a399ba05c1.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5102" y="4484845"/>
            <a:ext cx="2307632" cy="230763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10400" y="930865"/>
            <a:ext cx="1877075" cy="1484882"/>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235102" y="762000"/>
            <a:ext cx="1564670" cy="1567260"/>
          </a:xfrm>
          <a:prstGeom prst="rect">
            <a:avLst/>
          </a:prstGeom>
        </p:spPr>
      </p:pic>
    </p:spTree>
    <p:extLst>
      <p:ext uri="{BB962C8B-B14F-4D97-AF65-F5344CB8AC3E}">
        <p14:creationId xmlns:p14="http://schemas.microsoft.com/office/powerpoint/2010/main" val="875089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pixabay.com/static/uploads/photo/2016/04/01/22/32/world-1301744_960_72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14312"/>
            <a:ext cx="5105400" cy="51054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Great big beautiful world</a:t>
            </a:r>
            <a:endParaRPr lang="en-US" dirty="0"/>
          </a:p>
        </p:txBody>
      </p:sp>
      <p:sp>
        <p:nvSpPr>
          <p:cNvPr id="3" name="Text Placeholder 2"/>
          <p:cNvSpPr>
            <a:spLocks noGrp="1"/>
          </p:cNvSpPr>
          <p:nvPr>
            <p:ph type="body" idx="1"/>
          </p:nvPr>
        </p:nvSpPr>
        <p:spPr>
          <a:xfrm>
            <a:off x="685800" y="5181600"/>
            <a:ext cx="7772400" cy="520700"/>
          </a:xfrm>
        </p:spPr>
        <p:txBody>
          <a:bodyPr/>
          <a:lstStyle/>
          <a:p>
            <a:r>
              <a:rPr lang="en-US" dirty="0" smtClean="0"/>
              <a:t>All the Best Songs for Kids #181</a:t>
            </a:r>
            <a:endParaRPr lang="en-US" dirty="0"/>
          </a:p>
        </p:txBody>
      </p:sp>
    </p:spTree>
    <p:extLst>
      <p:ext uri="{BB962C8B-B14F-4D97-AF65-F5344CB8AC3E}">
        <p14:creationId xmlns:p14="http://schemas.microsoft.com/office/powerpoint/2010/main" val="136717221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2" descr="http://learntheology.com/theology/prophecy_jesus_retur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026" y="609600"/>
            <a:ext cx="3429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04800" y="3733800"/>
            <a:ext cx="8229600" cy="3276599"/>
          </a:xfrm>
        </p:spPr>
        <p:txBody>
          <a:bodyPr>
            <a:normAutofit/>
          </a:bodyPr>
          <a:lstStyle/>
          <a:p>
            <a:pPr marL="0" indent="0">
              <a:buNone/>
            </a:pPr>
            <a:r>
              <a:rPr lang="en-US" sz="4000" dirty="0"/>
              <a:t>God made a great big </a:t>
            </a:r>
            <a:r>
              <a:rPr lang="en-US" sz="4000" dirty="0" smtClean="0"/>
              <a:t>beautiful </a:t>
            </a:r>
            <a:r>
              <a:rPr lang="en-US" sz="4000" dirty="0"/>
              <a:t>world </a:t>
            </a:r>
            <a:br>
              <a:rPr lang="en-US" sz="4000" dirty="0"/>
            </a:br>
            <a:r>
              <a:rPr lang="en-US" sz="4000" dirty="0"/>
              <a:t>With all the right ingredients in it </a:t>
            </a:r>
            <a:br>
              <a:rPr lang="en-US" sz="4000" dirty="0"/>
            </a:br>
            <a:r>
              <a:rPr lang="en-US" sz="4000" dirty="0"/>
              <a:t>A great big beautiful wonderful world </a:t>
            </a:r>
            <a:br>
              <a:rPr lang="en-US" sz="4000" dirty="0"/>
            </a:br>
            <a:r>
              <a:rPr lang="en-US" sz="4000" dirty="0"/>
              <a:t>And what a way to begin it </a:t>
            </a:r>
            <a:r>
              <a:rPr lang="en-US" dirty="0"/>
              <a:t/>
            </a:r>
            <a:br>
              <a:rPr lang="en-US" dirty="0"/>
            </a:br>
            <a:endParaRPr lang="en-US" dirty="0"/>
          </a:p>
        </p:txBody>
      </p:sp>
      <p:sp>
        <p:nvSpPr>
          <p:cNvPr id="2" name="Title 1"/>
          <p:cNvSpPr>
            <a:spLocks noGrp="1"/>
          </p:cNvSpPr>
          <p:nvPr>
            <p:ph type="title"/>
          </p:nvPr>
        </p:nvSpPr>
        <p:spPr>
          <a:xfrm>
            <a:off x="1524000" y="304800"/>
            <a:ext cx="7620000" cy="868362"/>
          </a:xfrm>
        </p:spPr>
        <p:txBody>
          <a:bodyPr/>
          <a:lstStyle/>
          <a:p>
            <a:r>
              <a:rPr lang="en-US" dirty="0" smtClean="0"/>
              <a:t>Great Big Beautiful World</a:t>
            </a:r>
            <a:endParaRPr lang="en-US" dirty="0"/>
          </a:p>
        </p:txBody>
      </p:sp>
      <p:pic>
        <p:nvPicPr>
          <p:cNvPr id="5" name="28 Great Big Beautiful World (1-52).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01000" y="1371600"/>
            <a:ext cx="609600" cy="609600"/>
          </a:xfrm>
          <a:prstGeom prst="rect">
            <a:avLst/>
          </a:prstGeom>
        </p:spPr>
      </p:pic>
    </p:spTree>
    <p:extLst>
      <p:ext uri="{BB962C8B-B14F-4D97-AF65-F5344CB8AC3E}">
        <p14:creationId xmlns:p14="http://schemas.microsoft.com/office/powerpoint/2010/main" val="584260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remove" display="0">
                  <p:stCondLst>
                    <p:cond delay="indefinite"/>
                  </p:stCondLst>
                  <p:endCondLst>
                    <p:cond evt="onStopAudio" delay="0">
                      <p:tgtEl>
                        <p:sldTgt/>
                      </p:tgtEl>
                    </p:cond>
                  </p:endCondLst>
                </p:cTn>
                <p:tgtEl>
                  <p:spTgt spid="5"/>
                </p:tgtEl>
              </p:cMediaNode>
            </p:audio>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29025"/>
            <a:ext cx="8229600" cy="2224087"/>
          </a:xfrm>
        </p:spPr>
        <p:txBody>
          <a:bodyPr>
            <a:normAutofit fontScale="92500" lnSpcReduction="10000"/>
          </a:bodyPr>
          <a:lstStyle/>
          <a:p>
            <a:pPr marL="0" indent="0">
              <a:buNone/>
            </a:pPr>
            <a:r>
              <a:rPr lang="en-US" sz="4000" dirty="0"/>
              <a:t>With moving creatures on land and sea </a:t>
            </a:r>
          </a:p>
          <a:p>
            <a:pPr marL="0" indent="0">
              <a:buNone/>
            </a:pPr>
            <a:r>
              <a:rPr lang="en-US" sz="4000" dirty="0"/>
              <a:t>And even a twosome like you and me;</a:t>
            </a:r>
          </a:p>
          <a:p>
            <a:pPr marL="0" indent="0">
              <a:buNone/>
            </a:pPr>
            <a:r>
              <a:rPr lang="en-US" dirty="0" smtClean="0"/>
              <a:t/>
            </a:r>
            <a:br>
              <a:rPr lang="en-US" dirty="0" smtClean="0"/>
            </a:br>
            <a:endParaRPr lang="en-US" dirty="0"/>
          </a:p>
        </p:txBody>
      </p:sp>
      <p:pic>
        <p:nvPicPr>
          <p:cNvPr id="2052" name="Picture 4" descr="http://www.ora2ora.com/images/narend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8287" y="604837"/>
            <a:ext cx="326707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s-media-cache-ak0.pinimg.com/736x/61/29/de/6129de4e2c7af53cbbe23d6055e689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0500"/>
            <a:ext cx="2968625" cy="217237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asknature.org/uploads/strategy/0721b23e9bf2e542d5dcad3dff267e1b/303f28082d22ad4a29edc11a7c0e105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4953000"/>
            <a:ext cx="3267075" cy="149542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592f46.medialib.glogster.com/media/68202e9695ed70240baf3b5f58160de6240152d15b129f7dfffef2aefbdb7d98/epi-animal-manatee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1410" y="1676400"/>
            <a:ext cx="2508249" cy="1667292"/>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www.animated-gifs.eu/category_kids/kids-love/0016.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5257800" y="4572000"/>
            <a:ext cx="2981325" cy="2686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13177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 y="233362"/>
            <a:ext cx="8229600" cy="2133599"/>
          </a:xfrm>
        </p:spPr>
        <p:txBody>
          <a:bodyPr>
            <a:normAutofit fontScale="92500" lnSpcReduction="10000"/>
          </a:bodyPr>
          <a:lstStyle/>
          <a:p>
            <a:pPr marL="0" indent="0">
              <a:buNone/>
            </a:pPr>
            <a:r>
              <a:rPr lang="en-US" sz="4000" dirty="0"/>
              <a:t>What a great big wonderful, glorious, marvelous, great big beautiful world!</a:t>
            </a:r>
          </a:p>
          <a:p>
            <a:pPr marL="0" indent="0">
              <a:buNone/>
            </a:pPr>
            <a:r>
              <a:rPr lang="en-US" dirty="0" smtClean="0"/>
              <a:t/>
            </a:r>
            <a:br>
              <a:rPr lang="en-US" dirty="0" smtClean="0"/>
            </a:br>
            <a:endParaRPr lang="en-US" dirty="0"/>
          </a:p>
        </p:txBody>
      </p:sp>
      <p:grpSp>
        <p:nvGrpSpPr>
          <p:cNvPr id="2" name="Group 1"/>
          <p:cNvGrpSpPr/>
          <p:nvPr/>
        </p:nvGrpSpPr>
        <p:grpSpPr>
          <a:xfrm>
            <a:off x="1447800" y="1447800"/>
            <a:ext cx="5043488" cy="5323683"/>
            <a:chOff x="990600" y="1447800"/>
            <a:chExt cx="5043488" cy="5323683"/>
          </a:xfrm>
        </p:grpSpPr>
        <p:pic>
          <p:nvPicPr>
            <p:cNvPr id="3076" name="Picture 4" descr="http://3.bp.blogspot.com/-FbTnEZe8v3c/TbX2hU--QMI/AAAAAAAAAx0/PF6k54a2N9Y/s1600/world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447800"/>
              <a:ext cx="5043488" cy="532368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s://pixabay.com/static/uploads/photo/2016/04/01/22/32/world-1301744_960_72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8344" y="2585641"/>
              <a:ext cx="3048000" cy="30480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8150037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animated-sun.weebly.com/uploads/3/6/6/7/3667732/8517182_orig.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2647950"/>
            <a:ext cx="4210050" cy="42100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609600" y="304800"/>
            <a:ext cx="8229600" cy="3881438"/>
          </a:xfrm>
        </p:spPr>
        <p:txBody>
          <a:bodyPr>
            <a:normAutofit lnSpcReduction="10000"/>
          </a:bodyPr>
          <a:lstStyle/>
          <a:p>
            <a:pPr marL="0" indent="0">
              <a:buNone/>
            </a:pPr>
            <a:r>
              <a:rPr lang="en-US" sz="4000" dirty="0"/>
              <a:t>Our heavenly Father did it right;</a:t>
            </a:r>
          </a:p>
          <a:p>
            <a:pPr marL="0" indent="0">
              <a:buNone/>
            </a:pPr>
            <a:r>
              <a:rPr lang="en-US" sz="4000" dirty="0"/>
              <a:t>He started at the very beginning. </a:t>
            </a:r>
          </a:p>
          <a:p>
            <a:pPr marL="0" indent="0">
              <a:buNone/>
            </a:pPr>
            <a:r>
              <a:rPr lang="en-US" sz="4000" dirty="0"/>
              <a:t>He hung the planets, moon and stars.</a:t>
            </a:r>
          </a:p>
          <a:p>
            <a:pPr marL="0" indent="0">
              <a:buNone/>
            </a:pPr>
            <a:r>
              <a:rPr lang="en-US" sz="4000" dirty="0"/>
              <a:t>And set it all to spinning.</a:t>
            </a:r>
          </a:p>
          <a:p>
            <a:pPr marL="0" indent="0">
              <a:buNone/>
            </a:pPr>
            <a:r>
              <a:rPr lang="en-US" dirty="0" smtClean="0"/>
              <a:t/>
            </a:r>
            <a:br>
              <a:rPr lang="en-US" dirty="0" smtClean="0"/>
            </a:br>
            <a:endParaRPr lang="en-US" dirty="0"/>
          </a:p>
        </p:txBody>
      </p:sp>
    </p:spTree>
    <p:extLst>
      <p:ext uri="{BB962C8B-B14F-4D97-AF65-F5344CB8AC3E}">
        <p14:creationId xmlns:p14="http://schemas.microsoft.com/office/powerpoint/2010/main" val="290009030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4000">
              <a:schemeClr val="tx2">
                <a:lumMod val="75000"/>
              </a:schemeClr>
            </a:gs>
            <a:gs pos="99000">
              <a:schemeClr val="tx1"/>
            </a:gs>
          </a:gsLst>
          <a:lin ang="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04800"/>
            <a:ext cx="8229600" cy="3881438"/>
          </a:xfrm>
        </p:spPr>
        <p:txBody>
          <a:bodyPr>
            <a:normAutofit/>
          </a:bodyPr>
          <a:lstStyle/>
          <a:p>
            <a:pPr marL="0" indent="0">
              <a:buNone/>
            </a:pPr>
            <a:r>
              <a:rPr lang="en-US" sz="4000" dirty="0"/>
              <a:t>He separated dark from light, made the sun for day and the moon for night</a:t>
            </a:r>
          </a:p>
          <a:p>
            <a:pPr marL="0" indent="0">
              <a:buNone/>
            </a:pPr>
            <a:r>
              <a:rPr lang="en-US" sz="4000" dirty="0"/>
              <a:t>When that was done, He looked around and said, “That’s all right.”</a:t>
            </a:r>
          </a:p>
          <a:p>
            <a:pPr marL="0" indent="0">
              <a:buNone/>
            </a:pPr>
            <a:r>
              <a:rPr lang="en-US" dirty="0" smtClean="0"/>
              <a:t/>
            </a:r>
            <a:br>
              <a:rPr lang="en-US" dirty="0" smtClean="0"/>
            </a:br>
            <a:endParaRPr lang="en-US" dirty="0"/>
          </a:p>
        </p:txBody>
      </p:sp>
      <p:pic>
        <p:nvPicPr>
          <p:cNvPr id="5128" name="Picture 8" descr="http://www.mddm.org/pict/sun-animated.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41837" y="3434625"/>
            <a:ext cx="1591763" cy="159176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pixabay.com/static/uploads/photo/2016/04/01/22/32/world-1301744_960_72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4168" y="3804257"/>
            <a:ext cx="2250831" cy="225083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nasa.gov/sites/default/files/thumbnails/image/christmas2015fullmoon.jpg"/>
          <p:cNvPicPr>
            <a:picLocks noChangeAspect="1" noChangeArrowheads="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500446" y="5461242"/>
            <a:ext cx="593846" cy="593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5966797"/>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2" descr="http://learntheology.com/theology/prophecy_jesus_retur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6" y="609600"/>
            <a:ext cx="3429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04800" y="3733800"/>
            <a:ext cx="8229600" cy="3276599"/>
          </a:xfrm>
        </p:spPr>
        <p:txBody>
          <a:bodyPr>
            <a:normAutofit/>
          </a:bodyPr>
          <a:lstStyle/>
          <a:p>
            <a:pPr marL="0" indent="0">
              <a:buNone/>
            </a:pPr>
            <a:r>
              <a:rPr lang="en-US" sz="4000" dirty="0"/>
              <a:t>God made a great big </a:t>
            </a:r>
            <a:r>
              <a:rPr lang="en-US" sz="4000" dirty="0" smtClean="0"/>
              <a:t>beautiful </a:t>
            </a:r>
            <a:r>
              <a:rPr lang="en-US" sz="4000" dirty="0"/>
              <a:t>world </a:t>
            </a:r>
            <a:br>
              <a:rPr lang="en-US" sz="4000" dirty="0"/>
            </a:br>
            <a:r>
              <a:rPr lang="en-US" sz="4000" dirty="0"/>
              <a:t>With all the right ingredients in it </a:t>
            </a:r>
            <a:br>
              <a:rPr lang="en-US" sz="4000" dirty="0"/>
            </a:br>
            <a:r>
              <a:rPr lang="en-US" sz="4000" dirty="0"/>
              <a:t>A great big beautiful wonderful world </a:t>
            </a:r>
            <a:br>
              <a:rPr lang="en-US" sz="4000" dirty="0"/>
            </a:br>
            <a:r>
              <a:rPr lang="en-US" sz="4000" dirty="0"/>
              <a:t>And what a way to begin it </a:t>
            </a:r>
            <a:r>
              <a:rPr lang="en-US" dirty="0"/>
              <a:t/>
            </a:r>
            <a:br>
              <a:rPr lang="en-US" dirty="0"/>
            </a:br>
            <a:endParaRPr lang="en-US" dirty="0"/>
          </a:p>
        </p:txBody>
      </p:sp>
    </p:spTree>
    <p:extLst>
      <p:ext uri="{BB962C8B-B14F-4D97-AF65-F5344CB8AC3E}">
        <p14:creationId xmlns:p14="http://schemas.microsoft.com/office/powerpoint/2010/main" val="332584121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29025"/>
            <a:ext cx="8229600" cy="2224087"/>
          </a:xfrm>
        </p:spPr>
        <p:txBody>
          <a:bodyPr>
            <a:normAutofit fontScale="92500" lnSpcReduction="10000"/>
          </a:bodyPr>
          <a:lstStyle/>
          <a:p>
            <a:pPr marL="0" indent="0">
              <a:buNone/>
            </a:pPr>
            <a:r>
              <a:rPr lang="en-US" sz="4000" dirty="0"/>
              <a:t>With moving creatures on land and sea </a:t>
            </a:r>
          </a:p>
          <a:p>
            <a:pPr marL="0" indent="0">
              <a:buNone/>
            </a:pPr>
            <a:r>
              <a:rPr lang="en-US" sz="4000" dirty="0"/>
              <a:t>And even a twosome like you and me;</a:t>
            </a:r>
          </a:p>
          <a:p>
            <a:pPr marL="0" indent="0">
              <a:buNone/>
            </a:pPr>
            <a:r>
              <a:rPr lang="en-US" dirty="0" smtClean="0"/>
              <a:t/>
            </a:r>
            <a:br>
              <a:rPr lang="en-US" dirty="0" smtClean="0"/>
            </a:br>
            <a:endParaRPr lang="en-US" dirty="0"/>
          </a:p>
        </p:txBody>
      </p:sp>
      <p:pic>
        <p:nvPicPr>
          <p:cNvPr id="2052" name="Picture 4" descr="http://www.ora2ora.com/images/narend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8287" y="604837"/>
            <a:ext cx="326707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s-media-cache-ak0.pinimg.com/736x/61/29/de/6129de4e2c7af53cbbe23d6055e689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0500"/>
            <a:ext cx="2968625" cy="217237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asknature.org/uploads/strategy/0721b23e9bf2e542d5dcad3dff267e1b/303f28082d22ad4a29edc11a7c0e105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4953000"/>
            <a:ext cx="3267075" cy="149542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592f46.medialib.glogster.com/media/68202e9695ed70240baf3b5f58160de6240152d15b129f7dfffef2aefbdb7d98/epi-animal-manatee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1410" y="1676400"/>
            <a:ext cx="2508249" cy="1667292"/>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www.animated-gifs.eu/category_kids/kids-love/0016.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5257800" y="4572000"/>
            <a:ext cx="2981325" cy="2686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1980143"/>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s://pixabay.com/static/uploads/photo/2016/04/01/22/32/world-1301744_960_72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704850"/>
            <a:ext cx="5257800" cy="52578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8100" y="233362"/>
            <a:ext cx="8229600" cy="2205037"/>
          </a:xfrm>
        </p:spPr>
        <p:txBody>
          <a:bodyPr>
            <a:normAutofit fontScale="92500" lnSpcReduction="10000"/>
          </a:bodyPr>
          <a:lstStyle/>
          <a:p>
            <a:pPr marL="0" indent="0">
              <a:buNone/>
            </a:pPr>
            <a:r>
              <a:rPr lang="en-US" sz="4000" dirty="0"/>
              <a:t>What a great big wonderful, glorious, marvelous, great big beautiful world!</a:t>
            </a:r>
          </a:p>
          <a:p>
            <a:pPr marL="0" indent="0">
              <a:buNone/>
            </a:pPr>
            <a:r>
              <a:rPr lang="en-US" dirty="0" smtClean="0"/>
              <a:t/>
            </a:r>
            <a:br>
              <a:rPr lang="en-US" dirty="0" smtClean="0"/>
            </a:br>
            <a:endParaRPr lang="en-US" dirty="0"/>
          </a:p>
        </p:txBody>
      </p:sp>
      <p:sp>
        <p:nvSpPr>
          <p:cNvPr id="6" name="Content Placeholder 2"/>
          <p:cNvSpPr txBox="1">
            <a:spLocks/>
          </p:cNvSpPr>
          <p:nvPr/>
        </p:nvSpPr>
        <p:spPr>
          <a:xfrm>
            <a:off x="152400" y="5257800"/>
            <a:ext cx="8229600" cy="2205037"/>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4000" dirty="0" smtClean="0">
                <a:solidFill>
                  <a:prstClr val="white"/>
                </a:solidFill>
              </a:rPr>
              <a:t>What a great big wonderful, glorious, marvelous, great big beautiful world!</a:t>
            </a:r>
          </a:p>
          <a:p>
            <a:pPr marL="0" indent="0">
              <a:buFont typeface="Arial" panose="020B0604020202020204" pitchFamily="34" charset="0"/>
              <a:buNone/>
            </a:pPr>
            <a:r>
              <a:rPr lang="en-US" dirty="0" smtClean="0">
                <a:solidFill>
                  <a:prstClr val="white"/>
                </a:solidFill>
              </a:rPr>
              <a:t/>
            </a:r>
            <a:br>
              <a:rPr lang="en-US" dirty="0" smtClean="0">
                <a:solidFill>
                  <a:prstClr val="white"/>
                </a:solidFill>
              </a:rPr>
            </a:br>
            <a:endParaRPr lang="en-US" dirty="0">
              <a:solidFill>
                <a:prstClr val="white"/>
              </a:solidFill>
            </a:endParaRPr>
          </a:p>
        </p:txBody>
      </p:sp>
      <p:pic>
        <p:nvPicPr>
          <p:cNvPr id="6146" name="Picture 2" descr="http://www.mattawanschools.org/cms/lib011/MI01000487/Centricity/Domain/222/spring106.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6369" y="2743200"/>
            <a:ext cx="2705423" cy="1866901"/>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http://p3.storage.canalblog.com/35/15/515038/36776895.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1350" y="2058513"/>
            <a:ext cx="809625" cy="647700"/>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http://p3.storage.canalblog.com/35/15/515038/36776895.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1447800"/>
            <a:ext cx="809625" cy="647700"/>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http://www.disneyclips.com/imagesnewb/images/nemo.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78255" y="3676650"/>
            <a:ext cx="453583" cy="419100"/>
          </a:xfrm>
          <a:prstGeom prst="rect">
            <a:avLst/>
          </a:prstGeom>
          <a:noFill/>
          <a:extLst>
            <a:ext uri="{909E8E84-426E-40DD-AFC4-6F175D3DCCD1}">
              <a14:hiddenFill xmlns:a14="http://schemas.microsoft.com/office/drawing/2010/main">
                <a:solidFill>
                  <a:srgbClr val="FFFFFF"/>
                </a:solidFill>
              </a14:hiddenFill>
            </a:ext>
          </a:extLst>
        </p:spPr>
      </p:pic>
      <p:pic>
        <p:nvPicPr>
          <p:cNvPr id="6162" name="Picture 18" descr="http://www.raetselralley.net/clipothek/delfine/11.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53200" y="2309812"/>
            <a:ext cx="564325" cy="705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330079"/>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2" name="Oval 21"/>
          <p:cNvSpPr/>
          <p:nvPr/>
        </p:nvSpPr>
        <p:spPr>
          <a:xfrm>
            <a:off x="2145107" y="4985880"/>
            <a:ext cx="2265270" cy="139478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prstClr val="black"/>
              </a:solidFill>
            </a:endParaRPr>
          </a:p>
        </p:txBody>
      </p:sp>
      <p:sp>
        <p:nvSpPr>
          <p:cNvPr id="21" name="Oval 20"/>
          <p:cNvSpPr/>
          <p:nvPr/>
        </p:nvSpPr>
        <p:spPr>
          <a:xfrm>
            <a:off x="5810119" y="2989645"/>
            <a:ext cx="2265270" cy="139478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prstClr val="black"/>
              </a:solidFill>
            </a:endParaRPr>
          </a:p>
        </p:txBody>
      </p:sp>
      <p:sp>
        <p:nvSpPr>
          <p:cNvPr id="20" name="Oval 19"/>
          <p:cNvSpPr/>
          <p:nvPr/>
        </p:nvSpPr>
        <p:spPr>
          <a:xfrm>
            <a:off x="3077979" y="3033294"/>
            <a:ext cx="2265270" cy="139478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prstClr val="black"/>
              </a:solidFill>
            </a:endParaRPr>
          </a:p>
        </p:txBody>
      </p:sp>
      <p:sp>
        <p:nvSpPr>
          <p:cNvPr id="8" name="Title 1"/>
          <p:cNvSpPr txBox="1">
            <a:spLocks/>
          </p:cNvSpPr>
          <p:nvPr/>
        </p:nvSpPr>
        <p:spPr>
          <a:xfrm>
            <a:off x="609600" y="228600"/>
            <a:ext cx="7772400" cy="1470025"/>
          </a:xfrm>
          <a:prstGeom prst="rect">
            <a:avLst/>
          </a:prstGeom>
        </p:spPr>
        <p:style>
          <a:lnRef idx="1">
            <a:schemeClr val="accent5"/>
          </a:lnRef>
          <a:fillRef idx="3">
            <a:schemeClr val="accent5"/>
          </a:fillRef>
          <a:effectRef idx="2">
            <a:schemeClr val="accent5"/>
          </a:effectRef>
          <a:fontRef idx="minor">
            <a:schemeClr val="lt1"/>
          </a:fontRef>
        </p:style>
        <p:txBody>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dirty="0" smtClean="0">
                <a:solidFill>
                  <a:prstClr val="white"/>
                </a:solidFill>
              </a:rPr>
              <a:t>It’s time to go to our activities!</a:t>
            </a:r>
            <a:endParaRPr lang="en-US" dirty="0">
              <a:solidFill>
                <a:prstClr val="white"/>
              </a:solidFill>
            </a:endParaRPr>
          </a:p>
        </p:txBody>
      </p:sp>
      <p:sp>
        <p:nvSpPr>
          <p:cNvPr id="13" name="Down Arrow Callout 12"/>
          <p:cNvSpPr/>
          <p:nvPr/>
        </p:nvSpPr>
        <p:spPr>
          <a:xfrm>
            <a:off x="3356281" y="1397763"/>
            <a:ext cx="1986968" cy="1918647"/>
          </a:xfrm>
          <a:prstGeom prst="downArrow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Oval 1"/>
          <p:cNvSpPr/>
          <p:nvPr/>
        </p:nvSpPr>
        <p:spPr>
          <a:xfrm>
            <a:off x="427986" y="2819400"/>
            <a:ext cx="2265270" cy="139478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prstClr val="black"/>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6282" y="1325863"/>
            <a:ext cx="1986968" cy="1291225"/>
          </a:xfrm>
          <a:prstGeom prst="rect">
            <a:avLst/>
          </a:prstGeom>
        </p:spPr>
      </p:pic>
      <p:sp>
        <p:nvSpPr>
          <p:cNvPr id="10" name="Down Arrow Callout 9"/>
          <p:cNvSpPr/>
          <p:nvPr/>
        </p:nvSpPr>
        <p:spPr>
          <a:xfrm>
            <a:off x="451432" y="1094829"/>
            <a:ext cx="1986968" cy="2105571"/>
          </a:xfrm>
          <a:prstGeom prst="downArrow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7986" y="1147610"/>
            <a:ext cx="2010414" cy="1312482"/>
          </a:xfrm>
          <a:prstGeom prst="rect">
            <a:avLst/>
          </a:prstGeom>
        </p:spPr>
      </p:pic>
      <p:sp>
        <p:nvSpPr>
          <p:cNvPr id="14" name="Down Arrow Callout 13"/>
          <p:cNvSpPr/>
          <p:nvPr/>
        </p:nvSpPr>
        <p:spPr>
          <a:xfrm>
            <a:off x="5967046" y="1210838"/>
            <a:ext cx="1986968" cy="2105571"/>
          </a:xfrm>
          <a:prstGeom prst="downArrow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451" y="2739456"/>
            <a:ext cx="1875911" cy="1644975"/>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71990" y="3133281"/>
            <a:ext cx="1858109" cy="1194812"/>
          </a:xfrm>
          <a:prstGeom prst="rect">
            <a:avLst/>
          </a:prstGeom>
        </p:spPr>
      </p:pic>
      <p:sp>
        <p:nvSpPr>
          <p:cNvPr id="16" name="Right Arrow Callout 15"/>
          <p:cNvSpPr/>
          <p:nvPr/>
        </p:nvSpPr>
        <p:spPr>
          <a:xfrm>
            <a:off x="183569" y="4654468"/>
            <a:ext cx="2770985" cy="1342918"/>
          </a:xfrm>
          <a:prstGeom prst="rightArrowCallout">
            <a:avLst>
              <a:gd name="adj1" fmla="val 42144"/>
              <a:gd name="adj2" fmla="val 36785"/>
              <a:gd name="adj3" fmla="val 42023"/>
              <a:gd name="adj4" fmla="val 66142"/>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43132" y="4985880"/>
            <a:ext cx="1870578" cy="1280434"/>
          </a:xfrm>
          <a:prstGeom prst="rect">
            <a:avLst/>
          </a:prstGeom>
        </p:spPr>
      </p:pic>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67046" y="1210838"/>
            <a:ext cx="1951417" cy="1280991"/>
          </a:xfrm>
          <a:prstGeom prst="rect">
            <a:avLst/>
          </a:prstGeom>
        </p:spPr>
      </p:pic>
      <p:pic>
        <p:nvPicPr>
          <p:cNvPr id="6" name="Picture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7695" y="4654468"/>
            <a:ext cx="1942120" cy="1267897"/>
          </a:xfrm>
          <a:prstGeom prst="rect">
            <a:avLst/>
          </a:prstGeom>
        </p:spPr>
      </p:pic>
      <p:sp>
        <p:nvSpPr>
          <p:cNvPr id="24" name="Oval 23"/>
          <p:cNvSpPr/>
          <p:nvPr/>
        </p:nvSpPr>
        <p:spPr>
          <a:xfrm>
            <a:off x="4349765" y="4458273"/>
            <a:ext cx="2265270" cy="139478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prstClr val="black"/>
              </a:solidFill>
            </a:endParaRPr>
          </a:p>
        </p:txBody>
      </p:sp>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561220" y="4625281"/>
            <a:ext cx="1842360" cy="1039105"/>
          </a:xfrm>
          <a:prstGeom prst="rect">
            <a:avLst/>
          </a:prstGeom>
        </p:spPr>
      </p:pic>
      <p:pic>
        <p:nvPicPr>
          <p:cNvPr id="19" name="Picture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99314" y="3025221"/>
            <a:ext cx="1486880" cy="1311953"/>
          </a:xfrm>
          <a:prstGeom prst="rect">
            <a:avLst/>
          </a:prstGeom>
        </p:spPr>
      </p:pic>
      <p:sp>
        <p:nvSpPr>
          <p:cNvPr id="25" name="Right Arrow Callout 24"/>
          <p:cNvSpPr/>
          <p:nvPr/>
        </p:nvSpPr>
        <p:spPr>
          <a:xfrm flipH="1">
            <a:off x="6104059" y="4675495"/>
            <a:ext cx="2770985" cy="1342918"/>
          </a:xfrm>
          <a:prstGeom prst="rightArrowCallout">
            <a:avLst>
              <a:gd name="adj1" fmla="val 42144"/>
              <a:gd name="adj2" fmla="val 36785"/>
              <a:gd name="adj3" fmla="val 42023"/>
              <a:gd name="adj4" fmla="val 66142"/>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7" name="Picture 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024527" y="4708749"/>
            <a:ext cx="1858974" cy="1213616"/>
          </a:xfrm>
          <a:prstGeom prst="rect">
            <a:avLst/>
          </a:prstGeom>
        </p:spPr>
      </p:pic>
    </p:spTree>
    <p:extLst>
      <p:ext uri="{BB962C8B-B14F-4D97-AF65-F5344CB8AC3E}">
        <p14:creationId xmlns:p14="http://schemas.microsoft.com/office/powerpoint/2010/main" val="4101683835"/>
      </p:ext>
    </p:extLst>
  </p:cSld>
  <p:clrMapOvr>
    <a:masterClrMapping/>
  </p:clrMapOvr>
  <p:timing>
    <p:tnLst>
      <p:par>
        <p:cTn id="1" dur="indefinite" restart="never" nodeType="tmRoot"/>
      </p:par>
    </p:tnLst>
  </p:timing>
</p:sld>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ummer">
  <a:themeElements>
    <a:clrScheme name="Summer">
      <a:dk1>
        <a:sysClr val="windowText" lastClr="000000"/>
      </a:dk1>
      <a:lt1>
        <a:sysClr val="window" lastClr="FFFFFF"/>
      </a:lt1>
      <a:dk2>
        <a:srgbClr val="E89117"/>
      </a:dk2>
      <a:lt2>
        <a:srgbClr val="FEDD78"/>
      </a:lt2>
      <a:accent1>
        <a:srgbClr val="A1B633"/>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Summ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ummer">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7000"/>
                <a:shade val="80000"/>
                <a:hueMod val="110000"/>
                <a:satMod val="120000"/>
              </a:schemeClr>
            </a:gs>
            <a:gs pos="100000">
              <a:schemeClr val="phClr">
                <a:shade val="60000"/>
                <a:hueMod val="40000"/>
                <a:satMod val="120000"/>
                <a:lumMod val="103000"/>
              </a:schemeClr>
            </a:gs>
          </a:gsLst>
          <a:lin ang="5400000" scaled="1"/>
        </a:gradFill>
        <a:gradFill rotWithShape="1">
          <a:gsLst>
            <a:gs pos="0">
              <a:schemeClr val="phClr">
                <a:tint val="97000"/>
                <a:shade val="80000"/>
                <a:hueMod val="110000"/>
                <a:satMod val="130000"/>
                <a:lumMod val="100000"/>
              </a:schemeClr>
            </a:gs>
            <a:gs pos="100000">
              <a:schemeClr val="phClr">
                <a:shade val="60000"/>
                <a:hueMod val="40000"/>
                <a:satMod val="120000"/>
                <a:lumMod val="103000"/>
              </a:schemeClr>
            </a:gs>
          </a:gsLst>
          <a:path path="circle">
            <a:fillToRect l="50000" t="5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Summer">
  <a:themeElements>
    <a:clrScheme name="Summer">
      <a:dk1>
        <a:sysClr val="windowText" lastClr="000000"/>
      </a:dk1>
      <a:lt1>
        <a:sysClr val="window" lastClr="FFFFFF"/>
      </a:lt1>
      <a:dk2>
        <a:srgbClr val="E89117"/>
      </a:dk2>
      <a:lt2>
        <a:srgbClr val="FEDD78"/>
      </a:lt2>
      <a:accent1>
        <a:srgbClr val="A1B633"/>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Summ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ummer">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7000"/>
                <a:shade val="80000"/>
                <a:hueMod val="110000"/>
                <a:satMod val="120000"/>
              </a:schemeClr>
            </a:gs>
            <a:gs pos="100000">
              <a:schemeClr val="phClr">
                <a:shade val="60000"/>
                <a:hueMod val="40000"/>
                <a:satMod val="120000"/>
                <a:lumMod val="103000"/>
              </a:schemeClr>
            </a:gs>
          </a:gsLst>
          <a:lin ang="5400000" scaled="1"/>
        </a:gradFill>
        <a:gradFill rotWithShape="1">
          <a:gsLst>
            <a:gs pos="0">
              <a:schemeClr val="phClr">
                <a:tint val="97000"/>
                <a:shade val="80000"/>
                <a:hueMod val="110000"/>
                <a:satMod val="130000"/>
                <a:lumMod val="100000"/>
              </a:schemeClr>
            </a:gs>
            <a:gs pos="100000">
              <a:schemeClr val="phClr">
                <a:shade val="60000"/>
                <a:hueMod val="40000"/>
                <a:satMod val="120000"/>
                <a:lumMod val="103000"/>
              </a:schemeClr>
            </a:gs>
          </a:gsLst>
          <a:path path="circle">
            <a:fillToRect l="50000" t="50000" r="100000" b="100000"/>
          </a:path>
        </a:gradFill>
      </a:bgFillStyleLst>
    </a:fmtScheme>
  </a:themeElements>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Summer">
  <a:themeElements>
    <a:clrScheme name="Summer">
      <a:dk1>
        <a:sysClr val="windowText" lastClr="000000"/>
      </a:dk1>
      <a:lt1>
        <a:sysClr val="window" lastClr="FFFFFF"/>
      </a:lt1>
      <a:dk2>
        <a:srgbClr val="E89117"/>
      </a:dk2>
      <a:lt2>
        <a:srgbClr val="FEDD78"/>
      </a:lt2>
      <a:accent1>
        <a:srgbClr val="A1B633"/>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Summ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ummer">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7000"/>
                <a:shade val="80000"/>
                <a:hueMod val="110000"/>
                <a:satMod val="120000"/>
              </a:schemeClr>
            </a:gs>
            <a:gs pos="100000">
              <a:schemeClr val="phClr">
                <a:shade val="60000"/>
                <a:hueMod val="40000"/>
                <a:satMod val="120000"/>
                <a:lumMod val="103000"/>
              </a:schemeClr>
            </a:gs>
          </a:gsLst>
          <a:lin ang="5400000" scaled="1"/>
        </a:gradFill>
        <a:gradFill rotWithShape="1">
          <a:gsLst>
            <a:gs pos="0">
              <a:schemeClr val="phClr">
                <a:tint val="97000"/>
                <a:shade val="80000"/>
                <a:hueMod val="110000"/>
                <a:satMod val="130000"/>
                <a:lumMod val="100000"/>
              </a:schemeClr>
            </a:gs>
            <a:gs pos="100000">
              <a:schemeClr val="phClr">
                <a:shade val="60000"/>
                <a:hueMod val="40000"/>
                <a:satMod val="120000"/>
                <a:lumMod val="103000"/>
              </a:schemeClr>
            </a:gs>
          </a:gsLst>
          <a:path path="circle">
            <a:fillToRect l="50000" t="50000" r="100000" b="100000"/>
          </a:path>
        </a:gradFill>
      </a:bgFillStyleLst>
    </a:fmtScheme>
  </a:themeElements>
  <a:objectDefaults/>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9.xml><?xml version="1.0" encoding="utf-8"?>
<a:theme xmlns:a="http://schemas.openxmlformats.org/drawingml/2006/main" name="1_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10.xml><?xml version="1.0" encoding="utf-8"?>
<a:theme xmlns:a="http://schemas.openxmlformats.org/drawingml/2006/main" name="3_Summer">
  <a:themeElements>
    <a:clrScheme name="Summer">
      <a:dk1>
        <a:sysClr val="windowText" lastClr="000000"/>
      </a:dk1>
      <a:lt1>
        <a:sysClr val="window" lastClr="FFFFFF"/>
      </a:lt1>
      <a:dk2>
        <a:srgbClr val="E89117"/>
      </a:dk2>
      <a:lt2>
        <a:srgbClr val="FEDD78"/>
      </a:lt2>
      <a:accent1>
        <a:srgbClr val="A1B633"/>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Summ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ummer">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7000"/>
                <a:shade val="80000"/>
                <a:hueMod val="110000"/>
                <a:satMod val="120000"/>
              </a:schemeClr>
            </a:gs>
            <a:gs pos="100000">
              <a:schemeClr val="phClr">
                <a:shade val="60000"/>
                <a:hueMod val="40000"/>
                <a:satMod val="120000"/>
                <a:lumMod val="103000"/>
              </a:schemeClr>
            </a:gs>
          </a:gsLst>
          <a:lin ang="5400000" scaled="1"/>
        </a:gradFill>
        <a:gradFill rotWithShape="1">
          <a:gsLst>
            <a:gs pos="0">
              <a:schemeClr val="phClr">
                <a:tint val="97000"/>
                <a:shade val="80000"/>
                <a:hueMod val="110000"/>
                <a:satMod val="130000"/>
                <a:lumMod val="100000"/>
              </a:schemeClr>
            </a:gs>
            <a:gs pos="100000">
              <a:schemeClr val="phClr">
                <a:shade val="60000"/>
                <a:hueMod val="40000"/>
                <a:satMod val="120000"/>
                <a:lumMod val="103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1668</TotalTime>
  <Words>1331</Words>
  <Application>Microsoft Office PowerPoint</Application>
  <PresentationFormat>On-screen Show (4:3)</PresentationFormat>
  <Paragraphs>332</Paragraphs>
  <Slides>106</Slides>
  <Notes>0</Notes>
  <HiddenSlides>0</HiddenSlides>
  <MMClips>13</MMClips>
  <ScaleCrop>false</ScaleCrop>
  <HeadingPairs>
    <vt:vector size="6" baseType="variant">
      <vt:variant>
        <vt:lpstr>Theme</vt:lpstr>
      </vt:variant>
      <vt:variant>
        <vt:i4>10</vt:i4>
      </vt:variant>
      <vt:variant>
        <vt:lpstr>Embedded OLE Servers</vt:lpstr>
      </vt:variant>
      <vt:variant>
        <vt:i4>0</vt:i4>
      </vt:variant>
      <vt:variant>
        <vt:lpstr>Slide Titles</vt:lpstr>
      </vt:variant>
      <vt:variant>
        <vt:i4>106</vt:i4>
      </vt:variant>
    </vt:vector>
  </HeadingPairs>
  <TitlesOfParts>
    <vt:vector size="116" baseType="lpstr">
      <vt:lpstr>2_Office Theme</vt:lpstr>
      <vt:lpstr>Summer</vt:lpstr>
      <vt:lpstr>Office Theme</vt:lpstr>
      <vt:lpstr>1_Summer</vt:lpstr>
      <vt:lpstr>5_Office Theme</vt:lpstr>
      <vt:lpstr>2_Summer</vt:lpstr>
      <vt:lpstr>1_Office Theme</vt:lpstr>
      <vt:lpstr>1_Waveform</vt:lpstr>
      <vt:lpstr>1_Apex</vt:lpstr>
      <vt:lpstr>3_Summer</vt:lpstr>
      <vt:lpstr>PowerPoint Presentation</vt:lpstr>
      <vt:lpstr>PowerPoint Presentation</vt:lpstr>
      <vt:lpstr>PowerPoint Presentation</vt:lpstr>
      <vt:lpstr>God Created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It’s Bible Story Time</vt:lpstr>
      <vt:lpstr>PowerPoint Presentation</vt:lpstr>
      <vt:lpstr>“And that’s exactly what happened.  God made every kind of wild animal.”  Genesis 1:24-25</vt:lpstr>
      <vt:lpstr>King’s Animal Kingdom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 made every kind of creature that moves along the ground. And God saw that it was good.”  But He wasn’t done yet.</vt:lpstr>
      <vt:lpstr>Lord of Creation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Just like Adam and Eve, We were created by God</vt:lpstr>
      <vt:lpstr>Then God said, “Let us make human beings so that they are like us. Let them rule over the fish in the seas and the birds in the sky. Let them rule over the livestock and all the wild animals. And let them rule over all the creatures that move along the ground.”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“Now the Lord God… brought (the wild animals and birds) to the man to see what he would name them; and whatever the man called each living creature, that was its name.” Genesis 2:19 </vt:lpstr>
      <vt:lpstr>So God created human beings in his own likeness.     He created them to be like himself.     He created them as male and female.  God blessed them. He said to them, “Have children so that there will be many of you. Fill the earth and bring it under your control. Rule over the fish in the seas and the birds in the sky. Rule over every living creature that moves along the ground.” Genesis 1:27-28 </vt:lpstr>
      <vt:lpstr>…   God saw everything he had made. And it was very good. There was evening, and there was morning. It was day six..” Genesis 1:29-31 </vt:lpstr>
      <vt:lpstr>A verse to remember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Creation Discovery</vt:lpstr>
      <vt:lpstr>Child of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If I Were a Butterfly</vt:lpstr>
      <vt:lpstr>PowerPoint Presentation</vt:lpstr>
      <vt:lpstr>PowerPoint Presentation</vt:lpstr>
      <vt:lpstr>PowerPoint Presentation</vt:lpstr>
      <vt:lpstr>Interactive Bible Story</vt:lpstr>
      <vt:lpstr>Great big beautiful world</vt:lpstr>
      <vt:lpstr>Great Big Beautiful World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Welcome Janelle</dc:creator>
  <cp:lastModifiedBy>Welcome Janelle</cp:lastModifiedBy>
  <cp:revision>122</cp:revision>
  <dcterms:created xsi:type="dcterms:W3CDTF">2016-06-22T02:56:32Z</dcterms:created>
  <dcterms:modified xsi:type="dcterms:W3CDTF">2016-07-22T14:47:22Z</dcterms:modified>
</cp:coreProperties>
</file>