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2" r:id="rId3"/>
    <p:sldId id="257" r:id="rId4"/>
    <p:sldId id="258" r:id="rId5"/>
    <p:sldId id="259" r:id="rId6"/>
    <p:sldId id="260" r:id="rId7"/>
    <p:sldId id="261"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193" autoAdjust="0"/>
  </p:normalViewPr>
  <p:slideViewPr>
    <p:cSldViewPr>
      <p:cViewPr varScale="1">
        <p:scale>
          <a:sx n="65" d="100"/>
          <a:sy n="65" d="100"/>
        </p:scale>
        <p:origin x="-318"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7DBB3C49-1BA0-48D7-8C1D-8B2645CDAEA4}" type="datetimeFigureOut">
              <a:rPr lang="en-US" smtClean="0"/>
              <a:t>7/7/2016</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E4325971-B161-4C60-A9EA-CFF4352243E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7DBB3C49-1BA0-48D7-8C1D-8B2645CDAEA4}" type="datetimeFigureOut">
              <a:rPr lang="en-US" smtClean="0"/>
              <a:t>7/7/2016</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E4325971-B161-4C60-A9EA-CFF4352243E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7DBB3C49-1BA0-48D7-8C1D-8B2645CDAEA4}" type="datetimeFigureOut">
              <a:rPr lang="en-US" smtClean="0"/>
              <a:t>7/7/2016</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E4325971-B161-4C60-A9EA-CFF4352243EF}" type="slidenum">
              <a:rPr lang="en-US" smtClean="0"/>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7DBB3C49-1BA0-48D7-8C1D-8B2645CDAEA4}" type="datetimeFigureOut">
              <a:rPr lang="en-US" smtClean="0"/>
              <a:t>7/7/2016</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E4325971-B161-4C60-A9EA-CFF4352243E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7DBB3C49-1BA0-48D7-8C1D-8B2645CDAEA4}" type="datetimeFigureOut">
              <a:rPr lang="en-US" smtClean="0"/>
              <a:t>7/7/2016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E4325971-B161-4C60-A9EA-CFF4352243EF}" type="slidenum">
              <a:rPr lang="en-US" smtClean="0"/>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7DBB3C49-1BA0-48D7-8C1D-8B2645CDAEA4}" type="datetimeFigureOut">
              <a:rPr lang="en-US" smtClean="0"/>
              <a:t>7/7/2016</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325971-B161-4C60-A9EA-CFF4352243E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DBB3C49-1BA0-48D7-8C1D-8B2645CDAEA4}" type="datetimeFigureOut">
              <a:rPr lang="en-US" smtClean="0"/>
              <a:t>7/7/2016</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325971-B161-4C60-A9EA-CFF4352243E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7DBB3C49-1BA0-48D7-8C1D-8B2645CDAEA4}" type="datetimeFigureOut">
              <a:rPr lang="en-US" smtClean="0"/>
              <a:t>7/7/2016</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325971-B161-4C60-A9EA-CFF4352243E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7DBB3C49-1BA0-48D7-8C1D-8B2645CDAEA4}" type="datetimeFigureOut">
              <a:rPr lang="en-US" smtClean="0"/>
              <a:t>7/7/2016</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E4325971-B161-4C60-A9EA-CFF4352243EF}" type="slidenum">
              <a:rPr lang="en-US" smtClean="0"/>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DBB3C49-1BA0-48D7-8C1D-8B2645CDAEA4}" type="datetimeFigureOut">
              <a:rPr lang="en-US" smtClean="0"/>
              <a:t>7/7/2016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325971-B161-4C60-A9EA-CFF4352243E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DBB3C49-1BA0-48D7-8C1D-8B2645CDAEA4}" type="datetimeFigureOut">
              <a:rPr lang="en-US" smtClean="0"/>
              <a:t>7/7/2016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325971-B161-4C60-A9EA-CFF4352243E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7DBB3C49-1BA0-48D7-8C1D-8B2645CDAEA4}" type="datetimeFigureOut">
              <a:rPr lang="en-US" smtClean="0"/>
              <a:t>7/7/2016</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E4325971-B161-4C60-A9EA-CFF4352243EF}" type="slidenum">
              <a:rPr lang="en-US" smtClean="0"/>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 Id="rId4" Type="http://schemas.openxmlformats.org/officeDocument/2006/relationships/image" Target="../media/image10.gif"/></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jpeg"/><Relationship Id="rId18" Type="http://schemas.openxmlformats.org/officeDocument/2006/relationships/image" Target="../media/image28.png"/><Relationship Id="rId3" Type="http://schemas.openxmlformats.org/officeDocument/2006/relationships/image" Target="../media/image13.png"/><Relationship Id="rId21" Type="http://schemas.openxmlformats.org/officeDocument/2006/relationships/image" Target="../media/image31.png"/><Relationship Id="rId7" Type="http://schemas.openxmlformats.org/officeDocument/2006/relationships/image" Target="../media/image17.jpeg"/><Relationship Id="rId12" Type="http://schemas.openxmlformats.org/officeDocument/2006/relationships/image" Target="../media/image22.wmf"/><Relationship Id="rId17" Type="http://schemas.openxmlformats.org/officeDocument/2006/relationships/image" Target="../media/image27.png"/><Relationship Id="rId25" Type="http://schemas.openxmlformats.org/officeDocument/2006/relationships/image" Target="../media/image35.jpeg"/><Relationship Id="rId2" Type="http://schemas.openxmlformats.org/officeDocument/2006/relationships/image" Target="../media/image12.jpeg"/><Relationship Id="rId16" Type="http://schemas.openxmlformats.org/officeDocument/2006/relationships/image" Target="../media/image26.png"/><Relationship Id="rId20" Type="http://schemas.openxmlformats.org/officeDocument/2006/relationships/image" Target="../media/image30.jpeg"/><Relationship Id="rId1" Type="http://schemas.openxmlformats.org/officeDocument/2006/relationships/slideLayout" Target="../slideLayouts/slideLayout6.xml"/><Relationship Id="rId6" Type="http://schemas.openxmlformats.org/officeDocument/2006/relationships/image" Target="../media/image16.jpeg"/><Relationship Id="rId11" Type="http://schemas.openxmlformats.org/officeDocument/2006/relationships/image" Target="../media/image21.jpeg"/><Relationship Id="rId24" Type="http://schemas.openxmlformats.org/officeDocument/2006/relationships/image" Target="../media/image34.jpeg"/><Relationship Id="rId5" Type="http://schemas.openxmlformats.org/officeDocument/2006/relationships/image" Target="../media/image15.png"/><Relationship Id="rId15" Type="http://schemas.openxmlformats.org/officeDocument/2006/relationships/image" Target="../media/image25.png"/><Relationship Id="rId23" Type="http://schemas.openxmlformats.org/officeDocument/2006/relationships/image" Target="../media/image33.jpeg"/><Relationship Id="rId10" Type="http://schemas.openxmlformats.org/officeDocument/2006/relationships/image" Target="../media/image20.png"/><Relationship Id="rId19" Type="http://schemas.openxmlformats.org/officeDocument/2006/relationships/image" Target="../media/image29.jpeg"/><Relationship Id="rId4" Type="http://schemas.openxmlformats.org/officeDocument/2006/relationships/image" Target="../media/image14.jpeg"/><Relationship Id="rId9" Type="http://schemas.openxmlformats.org/officeDocument/2006/relationships/image" Target="../media/image19.png"/><Relationship Id="rId14" Type="http://schemas.openxmlformats.org/officeDocument/2006/relationships/image" Target="../media/image24.png"/><Relationship Id="rId22" Type="http://schemas.openxmlformats.org/officeDocument/2006/relationships/image" Target="../media/image3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God loves you very much!</a:t>
            </a:r>
            <a:endParaRPr lang="en-US" dirty="0"/>
          </a:p>
        </p:txBody>
      </p:sp>
      <p:sp>
        <p:nvSpPr>
          <p:cNvPr id="3" name="Subtitle 2"/>
          <p:cNvSpPr>
            <a:spLocks noGrp="1"/>
          </p:cNvSpPr>
          <p:nvPr>
            <p:ph type="subTitle" idx="1"/>
          </p:nvPr>
        </p:nvSpPr>
        <p:spPr/>
        <p:txBody>
          <a:bodyPr/>
          <a:lstStyle/>
          <a:p>
            <a:r>
              <a:rPr lang="en-US" dirty="0" smtClean="0"/>
              <a:t>You are God’s awesome creation</a:t>
            </a:r>
            <a:endParaRPr lang="en-US" dirty="0"/>
          </a:p>
        </p:txBody>
      </p:sp>
      <p:pic>
        <p:nvPicPr>
          <p:cNvPr id="1026" name="Picture 2" descr="http://www.fellowshipwesleyan.org/fellowshipwesleyan/wp-content/uploads/children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8367" y="609600"/>
            <a:ext cx="8777031" cy="3034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2905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God, Thank you for making me!</a:t>
            </a:r>
            <a:endParaRPr lang="en-US" dirty="0"/>
          </a:p>
        </p:txBody>
      </p:sp>
      <p:sp>
        <p:nvSpPr>
          <p:cNvPr id="3" name="Text Placeholder 2"/>
          <p:cNvSpPr>
            <a:spLocks noGrp="1"/>
          </p:cNvSpPr>
          <p:nvPr>
            <p:ph type="body" idx="2"/>
          </p:nvPr>
        </p:nvSpPr>
        <p:spPr>
          <a:xfrm>
            <a:off x="462116" y="381000"/>
            <a:ext cx="3810000" cy="2362200"/>
          </a:xfrm>
        </p:spPr>
        <p:style>
          <a:lnRef idx="1">
            <a:schemeClr val="accent6"/>
          </a:lnRef>
          <a:fillRef idx="2">
            <a:schemeClr val="accent6"/>
          </a:fillRef>
          <a:effectRef idx="1">
            <a:schemeClr val="accent6"/>
          </a:effectRef>
          <a:fontRef idx="minor">
            <a:schemeClr val="dk1"/>
          </a:fontRef>
        </p:style>
        <p:txBody>
          <a:bodyPr/>
          <a:lstStyle/>
          <a:p>
            <a:r>
              <a:rPr lang="en-US" sz="2400" dirty="0" smtClean="0"/>
              <a:t>Psalms 139:13</a:t>
            </a:r>
          </a:p>
          <a:p>
            <a:r>
              <a:rPr lang="en-US" sz="2400" dirty="0"/>
              <a:t>“You created the deepest parts of my being.</a:t>
            </a:r>
          </a:p>
          <a:p>
            <a:r>
              <a:rPr lang="en-US" sz="2400" dirty="0" smtClean="0"/>
              <a:t>You </a:t>
            </a:r>
            <a:r>
              <a:rPr lang="en-US" sz="2400" dirty="0"/>
              <a:t>put me together inside my mother’s body</a:t>
            </a:r>
            <a:r>
              <a:rPr lang="en-US" sz="2400" dirty="0" smtClean="0"/>
              <a:t>.”</a:t>
            </a:r>
          </a:p>
          <a:p>
            <a:endParaRPr lang="en-US" dirty="0"/>
          </a:p>
        </p:txBody>
      </p:sp>
      <p:sp>
        <p:nvSpPr>
          <p:cNvPr id="5" name="Text Placeholder 2"/>
          <p:cNvSpPr txBox="1">
            <a:spLocks/>
          </p:cNvSpPr>
          <p:nvPr/>
        </p:nvSpPr>
        <p:spPr>
          <a:xfrm>
            <a:off x="457200" y="3048000"/>
            <a:ext cx="3810000" cy="2362200"/>
          </a:xfrm>
          <a:prstGeom prst="rect">
            <a:avLst/>
          </a:prstGeom>
        </p:spPr>
        <p:style>
          <a:lnRef idx="1">
            <a:schemeClr val="accent2"/>
          </a:lnRef>
          <a:fillRef idx="2">
            <a:schemeClr val="accent2"/>
          </a:fillRef>
          <a:effectRef idx="1">
            <a:schemeClr val="accent2"/>
          </a:effectRef>
          <a:fontRef idx="minor">
            <a:schemeClr val="dk1"/>
          </a:fontRef>
        </p:style>
        <p:txBody>
          <a:bodyPr vert="horz">
            <a:normAutofit fontScale="92500" lnSpcReduction="20000"/>
          </a:bodyPr>
          <a:lstStyle>
            <a:lvl1pPr marL="0" indent="0" algn="l" rtl="0" eaLnBrk="1" latinLnBrk="0" hangingPunct="1">
              <a:spcBef>
                <a:spcPct val="20000"/>
              </a:spcBef>
              <a:buClr>
                <a:schemeClr val="accent1"/>
              </a:buClr>
              <a:buSzPct val="70000"/>
              <a:buFont typeface="Wingdings 2"/>
              <a:buNone/>
              <a:defRPr kumimoji="0" sz="14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None/>
              <a:defRPr kumimoji="0" sz="12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None/>
              <a:defRPr kumimoji="0" sz="10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None/>
              <a:defRPr kumimoji="0" sz="9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None/>
              <a:defRPr kumimoji="0" sz="9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r>
              <a:rPr lang="en-US" sz="2400" dirty="0" smtClean="0">
                <a:solidFill>
                  <a:sysClr val="windowText" lastClr="000000"/>
                </a:solidFill>
              </a:rPr>
              <a:t>Psalms 139:14</a:t>
            </a:r>
          </a:p>
          <a:p>
            <a:r>
              <a:rPr lang="en-US" sz="2400" dirty="0">
                <a:solidFill>
                  <a:sysClr val="windowText" lastClr="000000"/>
                </a:solidFill>
              </a:rPr>
              <a:t>“How you made me is amazing and wonderful.</a:t>
            </a:r>
          </a:p>
          <a:p>
            <a:r>
              <a:rPr lang="en-US" sz="2400" dirty="0">
                <a:solidFill>
                  <a:sysClr val="windowText" lastClr="000000"/>
                </a:solidFill>
              </a:rPr>
              <a:t>    I praise you for that.</a:t>
            </a:r>
          </a:p>
          <a:p>
            <a:r>
              <a:rPr lang="en-US" sz="2400" dirty="0">
                <a:solidFill>
                  <a:sysClr val="windowText" lastClr="000000"/>
                </a:solidFill>
              </a:rPr>
              <a:t>What you have done is wonderful.</a:t>
            </a:r>
          </a:p>
          <a:p>
            <a:r>
              <a:rPr lang="en-US" sz="2400" dirty="0">
                <a:solidFill>
                  <a:sysClr val="windowText" lastClr="000000"/>
                </a:solidFill>
              </a:rPr>
              <a:t>    I know that very well..”</a:t>
            </a:r>
            <a:endParaRPr lang="en-US" sz="2400" dirty="0" smtClean="0">
              <a:solidFill>
                <a:sysClr val="windowText" lastClr="000000"/>
              </a:solidFill>
            </a:endParaRPr>
          </a:p>
          <a:p>
            <a:endParaRPr lang="en-US" dirty="0"/>
          </a:p>
        </p:txBody>
      </p:sp>
      <p:sp>
        <p:nvSpPr>
          <p:cNvPr id="6" name="Text Placeholder 2"/>
          <p:cNvSpPr txBox="1">
            <a:spLocks/>
          </p:cNvSpPr>
          <p:nvPr/>
        </p:nvSpPr>
        <p:spPr>
          <a:xfrm>
            <a:off x="4800600" y="381000"/>
            <a:ext cx="3810000" cy="2362200"/>
          </a:xfrm>
          <a:prstGeom prst="rect">
            <a:avLst/>
          </a:prstGeom>
        </p:spPr>
        <p:style>
          <a:lnRef idx="1">
            <a:schemeClr val="accent5"/>
          </a:lnRef>
          <a:fillRef idx="2">
            <a:schemeClr val="accent5"/>
          </a:fillRef>
          <a:effectRef idx="1">
            <a:schemeClr val="accent5"/>
          </a:effectRef>
          <a:fontRef idx="minor">
            <a:schemeClr val="dk1"/>
          </a:fontRef>
        </p:style>
        <p:txBody>
          <a:bodyPr vert="horz">
            <a:noAutofit/>
          </a:bodyPr>
          <a:lstStyle>
            <a:lvl1pPr marL="0" indent="0" algn="l" rtl="0" eaLnBrk="1" latinLnBrk="0" hangingPunct="1">
              <a:spcBef>
                <a:spcPct val="20000"/>
              </a:spcBef>
              <a:buClr>
                <a:schemeClr val="accent1"/>
              </a:buClr>
              <a:buSzPct val="70000"/>
              <a:buFont typeface="Wingdings 2"/>
              <a:buNone/>
              <a:defRPr kumimoji="0" sz="14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None/>
              <a:defRPr kumimoji="0" sz="12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None/>
              <a:defRPr kumimoji="0" sz="10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None/>
              <a:defRPr kumimoji="0" sz="9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None/>
              <a:defRPr kumimoji="0" sz="9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r>
              <a:rPr lang="en-US" sz="2000" dirty="0" smtClean="0"/>
              <a:t>Psalms 139:15</a:t>
            </a:r>
          </a:p>
          <a:p>
            <a:r>
              <a:rPr lang="en-US" sz="2000" dirty="0"/>
              <a:t>“None of my bones was hidden from </a:t>
            </a:r>
            <a:r>
              <a:rPr lang="en-US" sz="2000" dirty="0" smtClean="0"/>
              <a:t>you when </a:t>
            </a:r>
            <a:r>
              <a:rPr lang="en-US" sz="2000" dirty="0"/>
              <a:t>you made me inside my mother’s body.</a:t>
            </a:r>
          </a:p>
          <a:p>
            <a:r>
              <a:rPr lang="en-US" sz="2000" dirty="0"/>
              <a:t>    That place was as dark as the deepest parts of the earth</a:t>
            </a:r>
            <a:r>
              <a:rPr lang="en-US" sz="2000" dirty="0" smtClean="0"/>
              <a:t>..”</a:t>
            </a:r>
          </a:p>
        </p:txBody>
      </p:sp>
      <p:sp>
        <p:nvSpPr>
          <p:cNvPr id="7" name="Text Placeholder 2"/>
          <p:cNvSpPr txBox="1">
            <a:spLocks/>
          </p:cNvSpPr>
          <p:nvPr/>
        </p:nvSpPr>
        <p:spPr>
          <a:xfrm>
            <a:off x="4800600" y="3048000"/>
            <a:ext cx="3810000" cy="2362200"/>
          </a:xfrm>
          <a:prstGeom prst="rect">
            <a:avLst/>
          </a:prstGeom>
        </p:spPr>
        <p:style>
          <a:lnRef idx="1">
            <a:schemeClr val="accent1"/>
          </a:lnRef>
          <a:fillRef idx="2">
            <a:schemeClr val="accent1"/>
          </a:fillRef>
          <a:effectRef idx="1">
            <a:schemeClr val="accent1"/>
          </a:effectRef>
          <a:fontRef idx="minor">
            <a:schemeClr val="dk1"/>
          </a:fontRef>
        </p:style>
        <p:txBody>
          <a:bodyPr vert="horz">
            <a:normAutofit fontScale="92500" lnSpcReduction="10000"/>
          </a:bodyPr>
          <a:lstStyle>
            <a:lvl1pPr marL="0" indent="0" algn="l" rtl="0" eaLnBrk="1" latinLnBrk="0" hangingPunct="1">
              <a:spcBef>
                <a:spcPct val="20000"/>
              </a:spcBef>
              <a:buClr>
                <a:schemeClr val="accent1"/>
              </a:buClr>
              <a:buSzPct val="70000"/>
              <a:buFont typeface="Wingdings 2"/>
              <a:buNone/>
              <a:defRPr kumimoji="0" sz="14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None/>
              <a:defRPr kumimoji="0" sz="12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None/>
              <a:defRPr kumimoji="0" sz="10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None/>
              <a:defRPr kumimoji="0" sz="9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None/>
              <a:defRPr kumimoji="0" sz="9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r>
              <a:rPr lang="en-US" sz="2400" dirty="0" smtClean="0">
                <a:solidFill>
                  <a:sysClr val="windowText" lastClr="000000"/>
                </a:solidFill>
              </a:rPr>
              <a:t>Psalms 139:15, 16</a:t>
            </a:r>
          </a:p>
          <a:p>
            <a:r>
              <a:rPr lang="en-US" sz="2400" dirty="0">
                <a:solidFill>
                  <a:sysClr val="windowText" lastClr="000000"/>
                </a:solidFill>
              </a:rPr>
              <a:t>“When you were putting me together there</a:t>
            </a:r>
            <a:r>
              <a:rPr lang="en-US" sz="2400" dirty="0" smtClean="0">
                <a:solidFill>
                  <a:sysClr val="windowText" lastClr="000000"/>
                </a:solidFill>
              </a:rPr>
              <a:t>, </a:t>
            </a:r>
            <a:r>
              <a:rPr lang="en-US" sz="2400" dirty="0">
                <a:solidFill>
                  <a:sysClr val="windowText" lastClr="000000"/>
                </a:solidFill>
              </a:rPr>
              <a:t>your eyes saw my body even before it was formed.</a:t>
            </a:r>
          </a:p>
          <a:p>
            <a:r>
              <a:rPr lang="en-US" sz="2400" dirty="0">
                <a:solidFill>
                  <a:sysClr val="windowText" lastClr="000000"/>
                </a:solidFill>
              </a:rPr>
              <a:t>You planned how many days I would live..”</a:t>
            </a:r>
            <a:endParaRPr lang="en-US" sz="2400" dirty="0" smtClean="0">
              <a:solidFill>
                <a:sysClr val="windowText" lastClr="000000"/>
              </a:solidFill>
            </a:endParaRPr>
          </a:p>
          <a:p>
            <a:endParaRPr lang="en-US" dirty="0"/>
          </a:p>
        </p:txBody>
      </p:sp>
      <p:pic>
        <p:nvPicPr>
          <p:cNvPr id="1027" name="Picture 3" descr="C:\Users\copperdaughter\AppData\Local\Microsoft\Windows\INetCache\IE\WXEO0IQY\bible_open1[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724865">
            <a:off x="7040350" y="5434519"/>
            <a:ext cx="1515979" cy="106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6075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are created by God</a:t>
            </a:r>
            <a:endParaRPr lang="en-US"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33484"/>
          <a:stretch/>
        </p:blipFill>
        <p:spPr>
          <a:xfrm>
            <a:off x="381000" y="1853687"/>
            <a:ext cx="4914899" cy="4162489"/>
          </a:xfrm>
          <a:prstGeom prst="rect">
            <a:avLst/>
          </a:prstGeom>
        </p:spPr>
      </p:pic>
      <p:pic>
        <p:nvPicPr>
          <p:cNvPr id="2050" name="Picture 2" descr="http://soldiersofchrist.org.uk/wp-content/uploads/2012/05/baby-in-a-womb.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2719297"/>
            <a:ext cx="3324225"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7929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Adam’s job</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43400" y="685800"/>
            <a:ext cx="3962400" cy="5640427"/>
          </a:xfrm>
          <a:prstGeom prst="rect">
            <a:avLst/>
          </a:prstGeom>
        </p:spPr>
      </p:pic>
      <p:sp>
        <p:nvSpPr>
          <p:cNvPr id="4" name="TextBox 3"/>
          <p:cNvSpPr txBox="1"/>
          <p:nvPr/>
        </p:nvSpPr>
        <p:spPr>
          <a:xfrm>
            <a:off x="457200" y="1752600"/>
            <a:ext cx="3505200" cy="5016758"/>
          </a:xfrm>
          <a:prstGeom prst="rect">
            <a:avLst/>
          </a:prstGeom>
          <a:noFill/>
        </p:spPr>
        <p:txBody>
          <a:bodyPr wrap="square" rtlCol="0">
            <a:spAutoFit/>
          </a:bodyPr>
          <a:lstStyle/>
          <a:p>
            <a:r>
              <a:rPr lang="en-US" sz="2000" dirty="0" smtClean="0"/>
              <a:t>Genesis 2:15</a:t>
            </a:r>
          </a:p>
          <a:p>
            <a:r>
              <a:rPr lang="en-US" sz="2000" dirty="0"/>
              <a:t>The Lord God put the man in the Garden of Eden. He put him there to farm its land and take care of it</a:t>
            </a:r>
            <a:r>
              <a:rPr lang="en-US" sz="2000" dirty="0" smtClean="0"/>
              <a:t>.</a:t>
            </a:r>
          </a:p>
          <a:p>
            <a:endParaRPr lang="en-US" sz="2000" dirty="0"/>
          </a:p>
          <a:p>
            <a:r>
              <a:rPr lang="en-US" sz="2000" dirty="0" smtClean="0"/>
              <a:t>Genesis 2:19</a:t>
            </a:r>
          </a:p>
          <a:p>
            <a:r>
              <a:rPr lang="en-US" sz="2000" dirty="0"/>
              <a:t>The Lord God had formed all the wild animals and all the birds in the sky. He had made all of them out of the ground. He brought them to the man to see what names he would give them. And the name the man gave each living creature became its name.</a:t>
            </a:r>
          </a:p>
        </p:txBody>
      </p:sp>
    </p:spTree>
    <p:extLst>
      <p:ext uri="{BB962C8B-B14F-4D97-AF65-F5344CB8AC3E}">
        <p14:creationId xmlns:p14="http://schemas.microsoft.com/office/powerpoint/2010/main" val="2846421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mattstone.blogs.com/photos/christian_art_isaiah/the-vision-of-the-prophet-isaia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7755" y="712193"/>
            <a:ext cx="2855852" cy="339078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Isaiah and Jeremiah -- prophets</a:t>
            </a:r>
            <a:endParaRPr lang="en-US" dirty="0"/>
          </a:p>
        </p:txBody>
      </p:sp>
      <p:pic>
        <p:nvPicPr>
          <p:cNvPr id="3074" name="Picture 2" descr="https://i.ytimg.com/vi/yN4ULAEv8ho/maxresdefaul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9755" y="1676400"/>
            <a:ext cx="3315419" cy="2463062"/>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www.somepcguy.com/FactFantasy/wp-content/uploads/2012/07/bible_proverbs.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224" y="1820055"/>
            <a:ext cx="4059153" cy="25241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24346" y="4278992"/>
            <a:ext cx="3476445" cy="2308324"/>
          </a:xfrm>
          <a:prstGeom prst="rect">
            <a:avLst/>
          </a:prstGeom>
          <a:noFill/>
        </p:spPr>
        <p:txBody>
          <a:bodyPr wrap="square" rtlCol="0">
            <a:spAutoFit/>
          </a:bodyPr>
          <a:lstStyle/>
          <a:p>
            <a:r>
              <a:rPr lang="en-US" dirty="0" smtClean="0"/>
              <a:t>Isaiah 49:5</a:t>
            </a:r>
          </a:p>
          <a:p>
            <a:r>
              <a:rPr lang="en-US" dirty="0"/>
              <a:t>The Lord is the one who made me in my mother’s womb,</a:t>
            </a:r>
          </a:p>
          <a:p>
            <a:r>
              <a:rPr lang="en-US" dirty="0"/>
              <a:t>    so that I could be his servant.</a:t>
            </a:r>
          </a:p>
          <a:p>
            <a:r>
              <a:rPr lang="en-US" dirty="0"/>
              <a:t>    He wanted me to lead Jacob and Israel back to him.</a:t>
            </a:r>
          </a:p>
          <a:p>
            <a:r>
              <a:rPr lang="en-US" dirty="0"/>
              <a:t>The Lord gives me honor.</a:t>
            </a:r>
          </a:p>
          <a:p>
            <a:r>
              <a:rPr lang="en-US" dirty="0"/>
              <a:t>    I get my strength from my God.</a:t>
            </a:r>
          </a:p>
        </p:txBody>
      </p:sp>
      <p:sp>
        <p:nvSpPr>
          <p:cNvPr id="7" name="TextBox 6"/>
          <p:cNvSpPr txBox="1"/>
          <p:nvPr/>
        </p:nvSpPr>
        <p:spPr>
          <a:xfrm>
            <a:off x="4685489" y="4278992"/>
            <a:ext cx="3476445" cy="2308324"/>
          </a:xfrm>
          <a:prstGeom prst="rect">
            <a:avLst/>
          </a:prstGeom>
          <a:noFill/>
        </p:spPr>
        <p:txBody>
          <a:bodyPr wrap="square" rtlCol="0">
            <a:spAutoFit/>
          </a:bodyPr>
          <a:lstStyle/>
          <a:p>
            <a:r>
              <a:rPr lang="en-US" dirty="0" smtClean="0"/>
              <a:t>Jeremiah 1:5</a:t>
            </a:r>
          </a:p>
          <a:p>
            <a:r>
              <a:rPr lang="en-US" dirty="0"/>
              <a:t>“Before I made you in your mother’s womb,</a:t>
            </a:r>
          </a:p>
          <a:p>
            <a:r>
              <a:rPr lang="en-US" dirty="0"/>
              <a:t>    I knew you.</a:t>
            </a:r>
          </a:p>
          <a:p>
            <a:r>
              <a:rPr lang="en-US" dirty="0"/>
              <a:t>Before you were born,</a:t>
            </a:r>
          </a:p>
          <a:p>
            <a:r>
              <a:rPr lang="en-US" dirty="0"/>
              <a:t>    I chose you for a special work.</a:t>
            </a:r>
          </a:p>
          <a:p>
            <a:r>
              <a:rPr lang="en-US" dirty="0"/>
              <a:t>    I chose you to be a prophet to the nations.”</a:t>
            </a:r>
          </a:p>
        </p:txBody>
      </p:sp>
    </p:spTree>
    <p:extLst>
      <p:ext uri="{BB962C8B-B14F-4D97-AF65-F5344CB8AC3E}">
        <p14:creationId xmlns:p14="http://schemas.microsoft.com/office/powerpoint/2010/main" val="1736118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Bezalel and </a:t>
            </a:r>
            <a:r>
              <a:rPr lang="en-US" dirty="0" err="1" smtClean="0"/>
              <a:t>Oholiab</a:t>
            </a:r>
            <a:r>
              <a:rPr lang="en-US" dirty="0" smtClean="0"/>
              <a:t> </a:t>
            </a:r>
            <a:endParaRPr lang="en-US" dirty="0"/>
          </a:p>
        </p:txBody>
      </p:sp>
      <p:sp>
        <p:nvSpPr>
          <p:cNvPr id="3" name="AutoShape 2" descr="data:image/jpeg;base64,/9j/4AAQSkZJRgABAQAAAQABAAD/2wCEAAkGBxMTEhUTExQVFhUXGRoZGBcXGB0aGhoZFxgYGB0gFx0aHSggGBslHR0aITEhJSkrLi4uFx8zODMtNygtLisBCgoKDg0OGxAQGy0mICYtLy0tLystLS0vLS8tLS0tLS0tLS8tMC0tLy0tLS8tLS0tNS0tLS0tLS0tLS0tLS0tLf/AABEIAJ8BPgMBIgACEQEDEQH/xAAbAAACAwEBAQAAAAAAAAAAAAAEBQIDBgcBAP/EAD8QAAEDAgQDBQYEBAUEAwAAAAECAxEAIQQFEjFBUWEGInGBkRMyQqGxwVLR4fAUI2JyFYKSsvEWM6LCB0NT/8QAGgEAAgMBAQAAAAAAAAAAAAAAAgMBBAUABv/EADIRAAICAQMCAwYFBAMAAAAAAAECAAMREiExBEETUYEFIjJhkfAUcaHR8UKxweEjM2L/2gAMAwEAAhEDEQA/AOUaTPnTFaqBWbwKLVIFIaWlhOFI0kHnx5URhUInvWAnY/Sl6HDt9qKacIva3QflSmU9o5TPMS6ENlXGYApIrEG54n5faic2eK1AHhyEfShXF2iKdWDjeV7DviF4XEhKCCAowd/z34/KhvbDgIq7LGgpRKtgP1oZ5ClrOm4FrcKZAnrL6thYmi8GF7gyNr8aIwOBbJCSe8QNzHD8qKeypSCAJiQR+ldOAlwVoAUtBCoJgmyxPCdj51XjmS5wERsNxF/pRycA8tICpgWSk73kkx+96WZg681KAm2xINx5x14UOocQ9JxmJcU0EqsZED51WmmJbb0Azqt4aVcQenWhSkfP5VGZGO8tCrVITXrg+tTQa4GERPKIaVFVCvVG1SJ0tdcJsKkMvhQnfjUcOobmjUuybVxMICXNJCRYUJi3jFHAR50K/EG1K1YjdOYpOJVRLGY7Aig30XtUm0XB40cCFPYorsBQgSaPTAFWISTwFEBIMWjDVApApniWwnc0qdWJtUHaRiNMzBW0gIIKW03SPeBUbkjc+I5ClYxPA3G19x4U1wzOholR7zmw5JF/n+VCYlpChMaSOIG/iNp60pCJzLKeA616mvVKBjoAB4CpoTTIMm2oir0OGaq0VaEV0KFIePCmeFxFxyO9JEKoxiigGMXm944XHhxFXNQQD0qlD1p4ipYA9/TwMkeNSIJ3iDO0d+aFQ3TrOcPeeW9JVqINq6dBnkwb86IxBvM8ag/KiCbzUnSaAiMWWIcjavPbc7gX9Ki3cGpJakRSid5YVdordxRJJiOlRSbGvH2CFEcr+tfIF4qwONpSbOd5dhFwCePP97USXEgbi+8b9dqFSAVQbCmWFwAJkCfpUzgJWxjUlZ0phHEnfkI58LVpciy9590toXpQn8Xmf2BVGBy2DqCR3YItsfua3XZ/LFtQpViZJBiZI4mqvUXaF25lqirU2/EZ5ZlicMiJ1qIusi/lxArK9qcsEHSLquQBYn67U27Q9qENDQjvqO4H58ay7vaUO60hMEbEHYCSRHPr0qki2E65e1IBpmMchvUgpGrYn8vGhkm48R9a6e12Jw7+FSt9xbL5uV2KQo8FJHw7XkHqNq57mWTvYd4NrTuRpWPdWOBQdiPpxq1T1VduQp3EoWVsp42lEkqPnV6EGCeA36ePKvMDgluOpb90qVEm3jXSsJoYZbQ13IMqvdShPvcweRpfU9WKcDGSYVVWvPac4QqrNFdEx2S4PEpKl6MO5E620wkq6pMAg9PWsfnOQusJ1mFtSAHE7Sdgobp87ciaOjrUt93g+RnPUVitaIq3D4oJ3Imhi5NXttlSYjz8KtEZgBiIWjFDn4V444DxobF4UC6UlMWJ1SDx24UHjJSkG9xz86HRJ8THaNlsp0gjzoIgA2o/KHkqw6QdxIoVzDzfhRBcSNWZZhWQqTXjrpG1QZXpsK8edi1cZ0BxLqjvTfB5IkNpW6rStZ7qTsEkAgqtxBPpQeDCVKSCJOoW3m/zrUZs+h1TaAR7yRb4U8flaq9xYYA9YyoA5J9JlsZr1wqBFoG0dKg4i1P+0ODE607SRHLl9DSNzajpYMmYNqFWxBRRLOEVEmEjhqMfWvXAhpsLWFFaroFtMC0q478KUPuKWZWZNcGLcQCAvMcJA4LSY5HlerWlAikI6UVgsSQYOx50wZEHVG4irkqg0EqrWV0YkGMPaCR1q1hWlaeU0CRY1Jtc6SeFj61MAxnmbeoahumxHMGs48kBRrTYhdyRtb7b0jxbcqkbcKmRFCkkHerlpM0P7S4imeCuq/OlOcDMdWMnEHYBMgVc0edehMe05zE9J4fKrsM6Ep4E8QRwE0lmA3EsLniLn24UV8CAPOgn2yDAHe3nx5VqH8rKwtbZGlBT3eZUCbTuAQRS5xuQpHx+H4QISPORTaX1IDK96YYxbhMECq5vP761suyWVFb6ka0WvomSRwt6metY/LVqRiGlBIUQR3TsRsR6TXRU5S3h2v41lwkkm3InZI/2wedRZaFOJNVRZciN2kD2oHdkHhtaNMDgP1p08StOgK0n8QuR4XFYLD40mFg6dz52JvytTTDZ8kzefzqt1FRJzLfTsNOJTnXZBxKdbbpdNyoFIHXcGs72ayY/xATEnUJBPCbzyrZP5xpvMJF6U4XPi2l15OguOL7oUmSQkRY8N6ANZpxHMqKQxMIxbisM6ptxHtW1ElGsqsOQvFtttoprlTWGUJQgc45HqNvOsk/nbmKKfaN6NMnjfgI6ReiMM+ptQUkwaSy6djtAUg7jibNeCSdgn/SKERlqUm2kE9PyqDOc6kax7wgEdZ4V5isYVQYHla+148/SgAjZa9loVxE0qxmWnSpKrpO8Hfx51azjyFX58BWgacK07Ajlv61DLmdkTmS+zxLhQ2QmAVd9W4EbWkm/7ircx7PYphIcWnU3E62zqAG3etKfMVoO0eBjvpF0mUwYjmPAifWmGQ43+WFEyYKRMTfgfxpI9KJurspAJ3H6xJpVtpz3FJCwCDABmluNMiIiPStBneVrYdWAlQbKjpPCDcCecGlL7Ei1aiWq4DKdpUasjYyjKcQECImmDmJkQBSawNuFMcFi0khJF+BpmYseU8N6klmaLLM1BLZpeoR2kwXCslKgoWINvI04axMq1hKBPvXgW5TtPKgkgwZqChNq4hWG8EEqdpZnDillNoTJUiCTM2ueJgb+NBLXwi/Gj2347mw4dD+XOisFgYWFOja8HkdqAstaYhaTY2Yq7Qj+Xh7W0b85ufObeVIQK6B2jyj2waLXBITHLSTYDw8zWRcwelRSsEeBE/8AFI6W9WTHffb1k9RUwbMADZNfITeKdv5OoJ1Ik8eYjyrzCvoLKhF4PC5Mi81Z8TO4ivCIODKMsQSFJ5f8VY4goIkUV2cQkrKVJ1SOZHXcVpGMAlba0KuNXdJ3FgfUVBvUNpMIVErmZdDtRJN+tTzPBKZUAeOxqpK5p4MSRGicRCRq2IoBxUGFXq55QLY8KCQ4TuKLMAiANud4cp+8US46NRtxNBJXKkjqPrNXY0ws+NJbnEcvGYSlY4gVcysKUAGtSiQEgE3PCgmVWk1vuyGS+zHt3UwsiUhVghH4lTsSPQeNJK6jgSxq0jJlfaTLktYNhvSPaF7Usgmyi2rY3kCw678aFyns2ssqKDK977QY2NOXHTi1qKJ9igwgkEayd1DmBFqd4NvRGnaL/vhQWWBBpXtOqTVu3eYjCdm1tPJUqCpJnpzgn98addpMtlKHRKVbqT8KiOMDYitFi0d4HnwpJnWaJ0KEFQiJ2A8Kri0swJlo1Kq4E58nEKBm8bb+tFKxkJ7m3Hw/YpU++NYt3Z+UzTjKiFKEzE2iPH71qciZgJBxD1JW+EDcAGbxPKP3wNBY7EtNpXo3A7vOTYAT9fGnTZSlJMEm8SbD97ViM4R3kgTw/f75UvRGtZnePstfJSCoyYoxT1LMuy991elhlxyIkpSYFhuo90etHryh0BZcWhGgSpM61bxHdMfOqNxQNljH1E6cCA4zGqEhJMkRI+1EYXOnQka0SOJPTiRwmhUI1GEg+J3/AEpkxh7UL2qoxicAxOcxjgcy1kbQdo4G9jWxy1aSgKGx+vGufM5URK0yhUzA2PiK0WQZolDa1ukp0GAjiTyHIUvUr/DHLkD3o4zprU2qNxuOVZ/ssEKXoWCrQTMT8STpI6yKCzLPX3FFSAtKRuZ0JA89/GvGsQ+z/MlMqiSIJA4EiO8PU3mjs6ZnrIB37SNYzmPM5UsPAqJW0pKAoEC4uCR/VaL8qBzjsmlQ14JYcSd25HtE9I4/veiGsR7dGoyVzEi45iALhMHeIve9TOFMpUD4wYUk9DxrLFlvTtjOCOfI/fnG6VcTn2IwGlRCgUqBuCIIPUHahnWIuBeum4h1C+7img5H/wBgGlweJF1Usf7ItvDXhHwocUOd1SfPY+YFa1PtFG+Pb+31lSzpiOJiGcUsECeMGtApMbXpVmeTYjDkh1tSZsFRINwbEWO3Oq8JmCgYVcGL8qtsuvDKYut9PutGKk7zQ7hijE3qpxo72rgYTL5QJVNcux0pCFXj3fPdPhNx18aXutUKtBomQMMGArlTmbVnFCAP+azOcYOHVkmASIM2ukHz51HDZipHvd4c+Prxp7j3GX8KEpVK0yQk2vA522EelZzI1Lg42POJbDrYsCfxJbY0mIAgRxm1ZXKnP5oHAmKLxGJKUFAMiwhQMjc26WoXLWiXE6R3pB8pq5WmlTmVbW1MMTZZZg0h1S0gARpnzEx9PWtQlgBIIFv3vStluCQBYUUnMA2IUDfkkq84FZ5ckx4ibtYwHG5G6fvWMbN4rpLy2lEgKEn4Vd0nwCo1eVY/P8p9krWn3D8jyrR6a5SNMr3Vn4oK6O4KobI8KtSruRT/ALH9insYlS9SWW+C1gnUZiEiRIHP9atM6oMsZWwTxMBhv+4nxFG426z40C17yfEVteyXZj+IcLzo/kpO34yP/WgYe96Q1PuwnsP2aLml90QgXbSfiP4iPwjhzNbDNGkupLOlSkGNRBgnjIPQ8DY0ehlSyAB3dhwFWvNFCSSNtoFp68h++dGFgs+TCcDhUIw6E7QPO3H986EW0SqE8SKGTi4EG2qL+FgbdLeEUyweISmedZnUVeG2RwZo0PrXfkSrHtKkWtsDWOzYAlSVG960WMzRxS7Duj7ViM4xpOJmIBsQaXUhJjnfA3mbeYHe1WCeND5XjQlREwk8CLdD40Rme5HUz9qAYy9ZUAgaprUTjJmZZ8WBNaVqU0Ek6r8+YEdY/KkmMwvfSDIVMH+2Y2olDL2HXodQUK0yLgwD4Ejy3FM8pwX8Q6VqKVezbKlyDtZA25Ez0obbAikmSi54mhTiBg0aGVSFHcxKrRMDYVk8wxiiCNMSeG296dp7NYXSFHEiVAGCtJvF6qX2XR8DifL9Kpr0GltTMCfv5xnj5Gwi3LEgkdTT8MgARbmedKV5K60QUrJ8L/UVczjHEkSkkXlQSSJna2x5+dVeq6SwHO31jqrkxHmHa1FPKqcZlpcUSAQNYA076tgLcTHHhVaM2Si6kqmOAV9gav8A+qMOdJhaVgggwdUjmCADYn1qr06W12aiuRjsR+8a1qEcyrLsgdbdW0oiF3ClnVYAApIBuYuJIFzypxgezDYDjbgKlRCVHUnuWIDdzpgi8TMC8QAxweMRiWg6kKSpN5WCCI23+E9LUY9jCtsLR74nu+G4PX9KtPe+cHaMWtcTEZrgl4RpkpM6SQVRCkqB2N4KeM854ECmWXF3FiS+jUndKllJvxTeNulU47P2nsO4gqSVLIIOlcC4/ombClGDxeHbgqS0qxBhyOIiZFiPnNBdU7+9jeL1IpwDNQMsxUGQhYG3fTMfehjk7gOpTcHoJ+hqLGPbWJbSsbCEKSr/AGrkedFoBBB14gcSClUj1+k1lvqQ4IxLCkNwZ9hkPJtqKk8UrTIPreqMf2aYxKwf4cJVx9kCgH+4C3nTIOahJW9bgrUCf9BM+dXYp9pKJdVq5IWVQo7wZ3paXOje6SPy/mQyKRuMwHDZDgsNpStCFKN++pSkj+4kx0gfahXex7KmQA7L/eVqQZSUTaEHl0M+O1WYkuJEkplQE6hI/wAqpuOk0c1l6ihDrKk6om1r8YMx5GnJ1tyDZ+e/P94DUqSCZmEdi1adRxLUbTpP3Ir1PYtoXXidQ/oR/wCxMVrm3FD/ALjakK5x3D5iw9fOpY3ANOjS83KT4x8jUt7T6nOGbA+QE4dPX23nLM+wuGQ7pw6lqbAGoqKSdXGNIANaB7sclIS5hcQhwKSFJDncJSocxbpBimWO7B4VU+zdUg8pkeh/Oh8u7NvsGE4hC2x8KkkRxtcxWjZ7RRqx4dm45yOf8RSdOQ+42+UzGPyNxF3MM4m24OpBVzkTbzqzsrlAL4KjJCdYCTYQZhXkD8q3KME6n/tLidwlVvRQii2msWBqXhQ5I9+ADHjVf8e7qQB9D+/7xzUKpyYizFGgKi+mCRtKlRCZ8wPPpR2SYUBJKoKjf9ByAoxzBqcjVhIMg950C/gN6b4XLm9PeTpVyCir1m1JbqRpwdvp+8hVCbzMZthW1gpUkGazLGFedbfYCFOkHSi21pEqNrW3NdQ/wxkmdMnmT9qsKDs3YbE7COlcntDAxWufvtIdQ58pg8i7Apb0qxi9R3DKTv8A3qGyfDetBj82UlWhoBKUiLJBsNgBskCvM0zNAlpq5NlObnn3efjXmGahAgR4mSeprruotsObD6SaqkTgTjfZbI1YvEJbEhI7y1ckj7nbzrteGwyEJDaISlIjpalXY/JBg8MNQhxyFL59E+Q+tOENarmyd4/PnXqiZj4nruK0JKkglIgEgc+VTS5rT30hOrlO3CZ/TwqBxjeoJJum8KEDvWkcIgfOvE41C9QSpKyNwkzFFmDiK8xbKNxYfv51LC7C/u78yk7Ec440wcSFpI3t5is2jU2FJvqaVI6o5HpEigdQ64MajlTkRxmakoAIMprLZu42tYVAvTJ1YaKUnvMue4o8JvpP26UqzdASbgxwIqmlZRsGXfEDLkRDnzSNRCekTytv+dPuwWVp9mXFXUtUT+FAmfMis5ioWSCSLWETtzvArR4PEKZwYgDUtPdEfjAQmet5q6uwlSzcwPM3Q8AqLSojqJiTPE0tYxSmVEoVpkaV9UkgkGaPxgCXFIGwAHzmkeNUCtQO1Vbt2wY6vZZWxmBmVRfpRZxqeAHpRHZ/s4nEKKnFFtlO6hcknZKZtPEngKG/6fPt0tgqDa1lINirT3oJG0mPnQG6osRncDJkBLBwOZflGaKGJbMzuIV7t0qFwbedNsOkqUuFE94k87knbhReN/8Ajr2SA6hxxRBCtJCTYHjAn5U6yxnDPI0oOh4CwJuqOfPxHOs/qesqsUGvf04jqq2B96CaTpBbIJPI/u9SGIWlQ9YgTT/AZY2q6bH4h9/uKmcG2e6YJTMKG48RukisY3L5S2BM9jMxXKFJOnSIiCQRyUOW1EYbtC+FqXpSrUNoISDESOJ/4ppiGmmyPamATZZ28DGxopnLW51pgHgpPD7EU0dcQAP4ksvzmZ/hn1SoWUeP0Hhw6Uxw2TNwlawXFAySpUkHlFhHlTBbzqVltxEkfEkGIOxO/wBqEzDMUICoSsrIKQoSgA853UflSzZazaePykqmeN4W+RABsOcSnzj3T42r4PhFnHEJB21XMmwgTJFZXHZ5iSn2alEJUIJgDUP8sCkWIMGefOn0+z9exP8AmE+VG86D/FFabS3pV7xFlctgdHrNBYlD6iSoNrTwiRpB30wePUEnnXOi9CrEpPMGPpTJrO340h025gE+sVdPsl1/6yPUYlbxx3E2Lba0p0gkf0qBI8uFH9mnVJdcQTokBQE2MWVY2O4Pka5o/jX/AP8Ad2/Jah9DS1GLcbcS57RepJBBkk239aMeyX3ywi26sHtO9PNqFiAR0kfeKpSk7CRUcsxLWIaTiMPqKCkFSbyCN4HG/LlVSnWjuo+eoH0NeevqdHI/eWq2BG0+dZ5gjqPzrwYaPjj+6opDW0kzwua+0p4NkgbTNh05UofOOyZP2Tg2SCOe1XIdXHe4dbCqZUBZCR4mvELUqL/6aJTOIJjJLJiSap7vCTVqXBpgkeZiq3NOm2/OadYincRK57yLuMA7oSTG/KaFdxCwklR0oHwpFzwiq8Rikot7x/CmlT/tHVyZSmLDlv8ApRVk532EPSAJCRJVATJMc4oiJ61NjApF+PEmpPngkx1FEzqTgTgJ9iMWCStVhwFGZO7rSVG94CeVIMSCTtPAU+ylrShIvF1KI3J3r3PeYLfDBM+ZQsqhOkkxvIJExwt4c6SYfLELCtBLbyYsCfVP3p3nLoXKJVO+o3IMWvO9Z9L5BAWdK0mAsca48zlziBZxmOOaCUF2J+IJSFW4THzoxnEqUWn1mfaJhXj7pnz+po19QfSW3ICuBHMbH8x14UHhGZaWyrdskiOSt/Qz8q6cJfg8MlSFsr4EpE/hVKknxn0gUjxylBCmlzqTx5gbEdKaMZmhtIU6SNkqUBJBSTBjlvVmMZTiGw62QeRHEHgeVCy5ho2kzn2McgWBkC3Mn9xWyeaScQyzBhtOtU8kpAT/AOWqs1iWAHEg2lafLvCfC1aBvEd/EvnZKQgH+1Oo/MprhxJfmKEr1OOK6n5UgU7JUrmT86Ze10Mk8VfekpVaKUwyYWcCdMyvCrOEZWpQACJAnmVEDxgz51QwsDFMncBxKfRKU/eodnFrGDaSTIJJ8AlRIHoPQ1ZhcOsvMyFe+kkwYBhIvyvWLXWR4pP/AK/zL2rKr6TV41Q1B1K1FsWUn8M2tzTz3rOZthUKJITrSbpUB8jHGtBmWHU0gLaFh7w3gcY5jpyrPY1KAnWglEnhcA8j0rK6c5OoH7+csFdsSjKVvsGWlBSOS5gekRQOY4ta3A8TC13lPd0wSm3kBR+HlR7xtFyOJ4VXhsrDi1JChIBI5GNk9J51eVlDFmxmQqgY8pc7mLzqQlxepI4QL+POnvZXLblUqSk8EqKQT4AxSXLMKXVBKQZNdLwODDbaREQImqt7FRpTb8pY6hkrTAG5lQYSgE8TuSSSfM3NqVYxoKJlINNsbY/ahSoGs2y46pXpJUZmSzrJjpJA7nG908LdKyD7JSdCrkbHnXWnGwQQRINorBdo8vDbpSDaAU9JrV9mdZltDRz/APKPnMv/AA3f1GdrcLzx6RNeNN6Sq894/WvDiLkcQYNTiQ6r8MH1E16UOAcmZjJPHUgjegsS1arWntQvUnCKsH5Svjzl/ZrtA/hlhCFwgk90iQCeI5SeFdAyjtulxzRiEoRPxXuet7Vy7FIESN+lEBeqOZG1VLuhpuByME9x97wltZCO4nbnVL3bCFJ3BEm3kaH1LI7yo8DH3muVYDPHML/21qKuWruDyMg1q8j7Ys4hwDEAtL/ED3VH6g157qvZVtfvKMjzEvVXqdjzNOWwBKYJ6qn5mhnVOKtqSgdLmjQy3Ep707QqZqp1SkXKY+X1rLwVPEtg5gSMv5Emd5q1eATEKMT1qL2NUNkyec0vU4pau8T9h4UwB23JkxnhMuS3JkBPM1Q+5qVCBbnVDTQP4lUWhpQ+FXnUHY5JyZ2J4rSgSfzoFzElXugxRb4SLqj128aEezVpPxDyvTaqmb4RkwWIHJxJMokgc6ftGANMi0EievKk2DRuo+HU0e2+Z27u0dDbhXvJ55oPiMGNPduQTfnO+9BPZcCmCJVyPHpTHFrKW5TG94+3SlyM2kgKTPUb1BxIGcbRA77RHumdOyVbiOR3qj/FUpeZfJjUFNvDkYsY5HfpFaPM8Oh4akKhfI8Y+prC9o8OufdKQFJm3G4+9CdofIj/ADLDAEzdCr25HiOvGk7C3MIuW+8hW6ZgKHTkaY5c4o4Mah7qikHpE/evcNC2SDwPz4VOJMV5qpD0ONE6kqBWg2WADcnmBzFrdK8zDFgYUpEStZk+Kgf9sDyobHtKSA81ZaDfr+h+9DDCLecCWkykj2mmQAn8QMnYE/MUMnvAMxemE8B+/wB+NE5JkS3+97qJgGJk9KIw+QKU5DigJ+FJk/kPE1qMMJIS1GlFhG0Dc0nPlG6e8AUn2UNp1KbRO1zJ3kcqOyjtAGnCSFXGkAgpEzbexvRWbMsK7yHYd0zewnr1/OkzObusqhaVJmJEKKTNu6dMH9a7RsRODbgzo+VvFxkKF+Xhx8t6y2a4MBxW6ArcbpM9RWxyJwqb1AQDfSfAel5pZ2jbQNK4KO8EriLgkAGDaYM9YIrx6HRcwHmZpZ3nPlNlLvstSlaoiDuDy86csuhmUCNe2kbg9etC9o8IG1pebJ1tHUD/AEmDfqDeiMNgS20MU6ofzJUm9ySdzWi7K6Bj37eZ/iQp0Gbfsm02kqcKNJ0gm9knZW/ExPnWjRjmj3daRPDjWFRjp1pJI1FJUUxtcmx3FJv8VMz3vERMUipie35xy9ILySTvNHmWcOlahAABMA3IA5njQzeauExE+tJHM3HErPpVRzjiNQ8qk0BuV3mmqVKuMCdOQwgBKVOJ1neD61me3WHSn2ZSAsAElQF78DHAfesonOynZShVDufEiNZI2i8U2joxn3Ux85mNWtbZ15iLGpBJIsd6pZXKlAn4RPoKIxMEztevmmEyTI+GfD/gGtsDSu8oucnaLsMu8HhX2KcA2qeJbAMjjwqptuT7pPK1W8yp8pSlalRy8Ppzo7Gtra0JjTrTq/qiSIPLbamGTMDULetR7Yv/AM9sfhbE+JUT9I9aq+OWvFeNuTLBo00lyd4tYTe9fOtTcVQl0i8USxigON6tEyuohWT5/iMOoKQomLAG48uVbPB9s/btkraBIJ2kcjYzHkeVYJTwVMRWn7FOQ0uRKVOBB6FQ7vlMisnr6avDL6d/pLdLNqxmMcV2oaRctuHoSKY4XNQtlD3s4LklCT+EGJPjWMzbKy5iktAEJnvq/CgG6ukc/CtLjcxbbgj3UpCECfhSItWe/TV6V0DJO/pGra5Y6jsJdmmbuJSAlZBPAGI9KxXaDtC9rDYcM8YNE43MAZWdhMAcTWWL8uBar94KPretTpOlRRuola+44wDOg5BhyGZWSdVzJn69KSZnh0tOcdKhqT0BJsRwrRMguJSEe5AM86zGZKUcQ4CfdOkTyG0V3SswsYyGAIE6Q26E7+lEYJalqkHSBcnkBxpQcywqZ1YhBM7J1KnwgRROFz1mQEanATEJTAg7yVRwrVJxzKWM7CP04RJSZMzxvf1pRjsvCDIua9S5i1pUUpS0AJ76vaKO+wEAGlS80xSR30Nk/iJ07cxefKKV49ZOMxgos8p6pghVrHiPypN2idWUKC5gJsmbQkgz1Nq0uV5qHwQvDqKk/Ei4JjYKgR4E8aV55gH35b9j7NMi+sExIkT1FS1iDvOWt/KU5M62vBhAI1iZHG5Jn7eVCpZI1AfFHyq7B9lVNrCkriPHrYjaKY/4KtVy5HPSPvP2oT1FYG5hrQ5PEzDw3TfUoWAEmaZ5N2cebPt1/wAsEER8RChB293nzsK0OX4FDRkJ2tO5PmaMxLsglcBIjjaIqs/UZ4llaMczC5o46juuklFwFykqUJ2JTfTHS/1+wuaqSmEtp0nYg28/yqnOcUkuatQIQdLaN5J2UegH060KrM5SqClQ4GNKx4gQD405TtmJIwcGH4zDe2QJ94bEUPlucPtDSqSkcTuI+ooPA41SD/NdS2mdlG4HQb1oOzK28Y+6EpPsmwNKjYqJJ3A2FtqC61aqza3AkKNbaRNrhMwXA0x3r3mPCjcW0l9samvnxB58OlQw+HQlJAklMEjoePlR7LqE/wAtQ7qhY8CTwPlXjc6mznGd5pMQOBOe5jgy2VNkLBNildzG24325edK2mlL04aTpSqUIjdSrHr5eNa7P0IbQsuguFBGkyZKVGLHeBx8+dZnDFbR1o3IVE7wRHkfzrRpsLKSPTPnBJ4EsxZLZSiZhVyPxWFLM3fQl1YTISCQAd/OmTH8yFX0oAmeK4kjrBm9e4XBtvvlT4UpIAnSQCQCQBNrWpqMqZLdhvHIz/0zP/xoqX8SDxrVOZFlwg6HBfbVcTe95gc6vPZ7LpANjH41GfQ28qIdbSP6W+n+4TG4jeYZ1YoZxyK3yuy2FM6dfQhZPpIqtfYllQ7qnpneUxHmKentPpx5j0iHotImDddtbmPrUnXAlJPG3pWsf7BAWDjgPUAj7RQWK7CvCwcBnYFMfnVlfaXSt/VKr9NcO0Q+2PtGyNoPyBP1rT4TMkBaQsEFQB357Wpe12TxQUg6UQnchXlTLGZE+oT3BH9V9/0rrup6Zzuw+smuu1QfdP0hRx+G3cBSq5kgTYbSlXpSpWLwy9J9muV3JMcDEG9Qe7M4lRJIBuPi4VX/ANP4oR3OJA7w43511d3TKchx9ZzLcwwQfpBsc8lSVhACRp+9Z0OSL1qnMjxISZbjuniPtQrPZaFgOuoHNKDqVHjsKtfiqcbNn8t4oVWdxM+y5HGBW67NIBwDiR76lqGoEyCkIKbcwfrUcJhMDhz3kpWq11HXHgPd+Ro13Pm0nuEAHaEXHhVLqbDaulB3ByflLFden4jAO0udeyStsAF51I9ofwD8H3PlWZwoUoRBIEz4DfwFWYpgKUdJJBNirfz51djGdCkpQr2iQkaiO7J3IIVwFqsVolKhV5+/sRB1O2TAMcskhI9OQoBSSCQacKZcJkNkeBTP1qk5e5N21nzT+dMW1QNyPqIL0sTwfpHXY/MiU+xJ2umrMwbJxDnl6AJpPgsC+2sLQiIM3UL0/wAwOteoSARxte3WkOyq+pTzGUo3DCALzFtTCgQA6kSDwWAYkdeYp32AfSoKPEK/3AbehrILSjSpJSbkFJB2P7+tOf8A49xEPLbPxJ1eaD+RNXuoBKGJp91xOvsGEW2pbjMPJiInjxig8DmpSrQq44HlU84zAJuLk8KzMGXgcGHOYhLaAlsWGwqhtSlXJifyoHCOKgrX+4q3E49CEyZNduZIxCQRwNpuaEx+ZNNj3r8azGZdo1JB3jgBWWxWMW8qTYeNNSgtzAZwpmxzDtMgbXPCN6z2Nzh57ugqCTaAbn0pWhu/StDjEfwioRClACSRx4x0rrCtWAN2PEDUW54kMs7L64U8SgchdR8Tw/e1aYZhhGG/ZoRtsAmb+J3NYt7tGV8Snpw+VfDGEiYBHT9az7qLrjm07eQ4jFsRfgjjNMDg8QQp1CkrsNcKSf8AMRY+dMMhwqcK2sM98HYyDt/byvWcaxq+CiBy3Hzq3DuKTdJigepynhljjyO4kKVB1Y3msxWOlIJ/zHlAppk+LV7ISCtMnlYQP1rEYPFrQoqBmRBSoakkdQqflFMcreXqlKgCd0gQCOQjaqdvTALiNDZmjxo1lKXBIMkGAZG5B5KiYNIMZkpKSGFqIAtrACgORI8ePKtMllatOptSQDMpcBIHC0fel2dPNIdCFF1LigLoMJExw3I29ONLpNi4A/eCcZiDDYZwgIWQkXJjjJ+VFZawPaKQJnYg/wBO0dLmh8fm6mnSkpSpJEHvEGd5T3SAOhqWQKdeeDjYCUpJBkyTby4casur6Cx2GP1h12hWGIzeyxfBM+f51QvBLHwmtSGFAVFbfOs78Q45E0V6wzJKwZ5etTbaWCCFLEcln6KkVonMOD/xVKsCrcRTB1OdoRsRuQIuD7v/AOij0UAfpFTTjXP6T5kfUUQpJHCvQ7baoLA9hBKr2lCsesCNP+mD9KiMxSi6wb8T+tFEJVuPt9K9OGSRBJ8Deo1J3EDSfOCO5yFWSqOkA1PD5kB7xB8a8XkrRMgAHmBH0qr/AAGPdWof5p+oov8AgIxAw47iM14pOnUBI6GaUuaFyO7/AKdq9OWOpulyf7gD9qpxDbyf/rQvok6SfnFFWij4T9+shlbynycNh7zp8q+/wNhcaSR0mlWavY0IK0YNptE3VrSs/NU/Kslic9xSjBdUOECw+VaFPSW2DKvj1z/bMpvcF2I/Sb13s+kXAnyqtOVIvCRPhWARiXiBLzhtHvHb1q9LSgmStcEbajBvxE1YPR2Dmz9Ir8QDws2IxLLQIccbSfGSPIXoJ7tBhiNKErcVsCEwP/Ks8cOlPACBfrVH8U0k2Jk9OlGnRod9z9/feCb2+UZnHPG4CUA8+8eXQVs+yvZYaS7iJcWsCEr2SLHbYE/Kg+xuSBxKXl3mSkE2ABiT1kbV0bKMMlROq4ArP6vqSW8CrY9z/uGE0rref//Z"/>
          <p:cNvSpPr>
            <a:spLocks noChangeAspect="1" noChangeArrowheads="1"/>
          </p:cNvSpPr>
          <p:nvPr/>
        </p:nvSpPr>
        <p:spPr bwMode="auto">
          <a:xfrm>
            <a:off x="155575" y="-1477963"/>
            <a:ext cx="6172200" cy="30861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data:image/jpeg;base64,/9j/4AAQSkZJRgABAQAAAQABAAD/2wCEAAkGBxMTEhUTExQVFhUXGRoZGBcXGB0aGhoZFxgYGB0gFx0aHSggGBslHR0aITEhJSkrLi4uFx8zODMtNygtLisBCgoKDg0OGxAQGy0mICYtLy0tLystLS0vLS8tLS0tLS0tLS8tMC0tLy0tLS8tLS0tNS0tLS0tLS0tLS0tLS0tLf/AABEIAJ8BPgMBIgACEQEDEQH/xAAbAAACAwEBAQAAAAAAAAAAAAAEBQIDBgcBAP/EAD8QAAEDAgQDBQYEBAUEAwAAAAECAxEAIQQFEjFBUWEGInGBkRMyQqGxwVLR4fAUI2JyFYKSsvEWM6LCB0NT/8QAGgEAAgMBAQAAAAAAAAAAAAAAAgMBBAUABv/EADIRAAICAQMCAwYFBAMAAAAAAAECAAMREiExBEETUYEFIjJhkfAUcaHR8UKxweEjM2L/2gAMAwEAAhEDEQA/AOUaTPnTFaqBWbwKLVIFIaWlhOFI0kHnx5URhUInvWAnY/Sl6HDt9qKacIva3QflSmU9o5TPMS6ENlXGYApIrEG54n5faic2eK1AHhyEfShXF2iKdWDjeV7DviF4XEhKCCAowd/z34/KhvbDgIq7LGgpRKtgP1oZ5ClrOm4FrcKZAnrL6thYmi8GF7gyNr8aIwOBbJCSe8QNzHD8qKeypSCAJiQR+ldOAlwVoAUtBCoJgmyxPCdj51XjmS5wERsNxF/pRycA8tICpgWSk73kkx+96WZg681KAm2xINx5x14UOocQ9JxmJcU0EqsZED51WmmJbb0Azqt4aVcQenWhSkfP5VGZGO8tCrVITXrg+tTQa4GERPKIaVFVCvVG1SJ0tdcJsKkMvhQnfjUcOobmjUuybVxMICXNJCRYUJi3jFHAR50K/EG1K1YjdOYpOJVRLGY7Aig30XtUm0XB40cCFPYorsBQgSaPTAFWISTwFEBIMWjDVApApniWwnc0qdWJtUHaRiNMzBW0gIIKW03SPeBUbkjc+I5ClYxPA3G19x4U1wzOholR7zmw5JF/n+VCYlpChMaSOIG/iNp60pCJzLKeA616mvVKBjoAB4CpoTTIMm2oir0OGaq0VaEV0KFIePCmeFxFxyO9JEKoxiigGMXm944XHhxFXNQQD0qlD1p4ipYA9/TwMkeNSIJ3iDO0d+aFQ3TrOcPeeW9JVqINq6dBnkwb86IxBvM8ag/KiCbzUnSaAiMWWIcjavPbc7gX9Ki3cGpJakRSid5YVdordxRJJiOlRSbGvH2CFEcr+tfIF4qwONpSbOd5dhFwCePP97USXEgbi+8b9dqFSAVQbCmWFwAJkCfpUzgJWxjUlZ0phHEnfkI58LVpciy9590toXpQn8Xmf2BVGBy2DqCR3YItsfua3XZ/LFtQpViZJBiZI4mqvUXaF25lqirU2/EZ5ZlicMiJ1qIusi/lxArK9qcsEHSLquQBYn67U27Q9qENDQjvqO4H58ay7vaUO60hMEbEHYCSRHPr0qki2E65e1IBpmMchvUgpGrYn8vGhkm48R9a6e12Jw7+FSt9xbL5uV2KQo8FJHw7XkHqNq57mWTvYd4NrTuRpWPdWOBQdiPpxq1T1VduQp3EoWVsp42lEkqPnV6EGCeA36ePKvMDgluOpb90qVEm3jXSsJoYZbQ13IMqvdShPvcweRpfU9WKcDGSYVVWvPac4QqrNFdEx2S4PEpKl6MO5E620wkq6pMAg9PWsfnOQusJ1mFtSAHE7Sdgobp87ciaOjrUt93g+RnPUVitaIq3D4oJ3Imhi5NXttlSYjz8KtEZgBiIWjFDn4V444DxobF4UC6UlMWJ1SDx24UHjJSkG9xz86HRJ8THaNlsp0gjzoIgA2o/KHkqw6QdxIoVzDzfhRBcSNWZZhWQqTXjrpG1QZXpsK8edi1cZ0BxLqjvTfB5IkNpW6rStZ7qTsEkAgqtxBPpQeDCVKSCJOoW3m/zrUZs+h1TaAR7yRb4U8flaq9xYYA9YyoA5J9JlsZr1wqBFoG0dKg4i1P+0ODE607SRHLl9DSNzajpYMmYNqFWxBRRLOEVEmEjhqMfWvXAhpsLWFFaroFtMC0q478KUPuKWZWZNcGLcQCAvMcJA4LSY5HlerWlAikI6UVgsSQYOx50wZEHVG4irkqg0EqrWV0YkGMPaCR1q1hWlaeU0CRY1Jtc6SeFj61MAxnmbeoahumxHMGs48kBRrTYhdyRtb7b0jxbcqkbcKmRFCkkHerlpM0P7S4imeCuq/OlOcDMdWMnEHYBMgVc0edehMe05zE9J4fKrsM6Ep4E8QRwE0lmA3EsLniLn24UV8CAPOgn2yDAHe3nx5VqH8rKwtbZGlBT3eZUCbTuAQRS5xuQpHx+H4QISPORTaX1IDK96YYxbhMECq5vP761suyWVFb6ka0WvomSRwt6metY/LVqRiGlBIUQR3TsRsR6TXRU5S3h2v41lwkkm3InZI/2wedRZaFOJNVRZciN2kD2oHdkHhtaNMDgP1p08StOgK0n8QuR4XFYLD40mFg6dz52JvytTTDZ8kzefzqt1FRJzLfTsNOJTnXZBxKdbbpdNyoFIHXcGs72ayY/xATEnUJBPCbzyrZP5xpvMJF6U4XPi2l15OguOL7oUmSQkRY8N6ANZpxHMqKQxMIxbisM6ptxHtW1ElGsqsOQvFtttoprlTWGUJQgc45HqNvOsk/nbmKKfaN6NMnjfgI6ReiMM+ptQUkwaSy6djtAUg7jibNeCSdgn/SKERlqUm2kE9PyqDOc6kax7wgEdZ4V5isYVQYHla+148/SgAjZa9loVxE0qxmWnSpKrpO8Hfx51azjyFX58BWgacK07Ajlv61DLmdkTmS+zxLhQ2QmAVd9W4EbWkm/7ircx7PYphIcWnU3E62zqAG3etKfMVoO0eBjvpF0mUwYjmPAifWmGQ43+WFEyYKRMTfgfxpI9KJurspAJ3H6xJpVtpz3FJCwCDABmluNMiIiPStBneVrYdWAlQbKjpPCDcCecGlL7Ei1aiWq4DKdpUasjYyjKcQECImmDmJkQBSawNuFMcFi0khJF+BpmYseU8N6klmaLLM1BLZpeoR2kwXCslKgoWINvI04axMq1hKBPvXgW5TtPKgkgwZqChNq4hWG8EEqdpZnDillNoTJUiCTM2ueJgb+NBLXwi/Gj2347mw4dD+XOisFgYWFOja8HkdqAstaYhaTY2Yq7Qj+Xh7W0b85ufObeVIQK6B2jyj2waLXBITHLSTYDw8zWRcwelRSsEeBE/8AFI6W9WTHffb1k9RUwbMADZNfITeKdv5OoJ1Ik8eYjyrzCvoLKhF4PC5Mi81Z8TO4ivCIODKMsQSFJ5f8VY4goIkUV2cQkrKVJ1SOZHXcVpGMAlba0KuNXdJ3FgfUVBvUNpMIVErmZdDtRJN+tTzPBKZUAeOxqpK5p4MSRGicRCRq2IoBxUGFXq55QLY8KCQ4TuKLMAiANud4cp+8US46NRtxNBJXKkjqPrNXY0ws+NJbnEcvGYSlY4gVcysKUAGtSiQEgE3PCgmVWk1vuyGS+zHt3UwsiUhVghH4lTsSPQeNJK6jgSxq0jJlfaTLktYNhvSPaF7Usgmyi2rY3kCw678aFyns2ssqKDK977QY2NOXHTi1qKJ9igwgkEayd1DmBFqd4NvRGnaL/vhQWWBBpXtOqTVu3eYjCdm1tPJUqCpJnpzgn98addpMtlKHRKVbqT8KiOMDYitFi0d4HnwpJnWaJ0KEFQiJ2A8Kri0swJlo1Kq4E58nEKBm8bb+tFKxkJ7m3Hw/YpU++NYt3Z+UzTjKiFKEzE2iPH71qciZgJBxD1JW+EDcAGbxPKP3wNBY7EtNpXo3A7vOTYAT9fGnTZSlJMEm8SbD97ViM4R3kgTw/f75UvRGtZnePstfJSCoyYoxT1LMuy991elhlxyIkpSYFhuo90etHryh0BZcWhGgSpM61bxHdMfOqNxQNljH1E6cCA4zGqEhJMkRI+1EYXOnQka0SOJPTiRwmhUI1GEg+J3/AEpkxh7UL2qoxicAxOcxjgcy1kbQdo4G9jWxy1aSgKGx+vGufM5URK0yhUzA2PiK0WQZolDa1ukp0GAjiTyHIUvUr/DHLkD3o4zprU2qNxuOVZ/ssEKXoWCrQTMT8STpI6yKCzLPX3FFSAtKRuZ0JA89/GvGsQ+z/MlMqiSIJA4EiO8PU3mjs6ZnrIB37SNYzmPM5UsPAqJW0pKAoEC4uCR/VaL8qBzjsmlQ14JYcSd25HtE9I4/veiGsR7dGoyVzEi45iALhMHeIve9TOFMpUD4wYUk9DxrLFlvTtjOCOfI/fnG6VcTn2IwGlRCgUqBuCIIPUHahnWIuBeum4h1C+7img5H/wBgGlweJF1Usf7ItvDXhHwocUOd1SfPY+YFa1PtFG+Pb+31lSzpiOJiGcUsECeMGtApMbXpVmeTYjDkh1tSZsFRINwbEWO3Oq8JmCgYVcGL8qtsuvDKYut9PutGKk7zQ7hijE3qpxo72rgYTL5QJVNcux0pCFXj3fPdPhNx18aXutUKtBomQMMGArlTmbVnFCAP+azOcYOHVkmASIM2ukHz51HDZipHvd4c+Prxp7j3GX8KEpVK0yQk2vA522EelZzI1Lg42POJbDrYsCfxJbY0mIAgRxm1ZXKnP5oHAmKLxGJKUFAMiwhQMjc26WoXLWiXE6R3pB8pq5WmlTmVbW1MMTZZZg0h1S0gARpnzEx9PWtQlgBIIFv3vStluCQBYUUnMA2IUDfkkq84FZ5ckx4ibtYwHG5G6fvWMbN4rpLy2lEgKEn4Vd0nwCo1eVY/P8p9krWn3D8jyrR6a5SNMr3Vn4oK6O4KobI8KtSruRT/ALH9insYlS9SWW+C1gnUZiEiRIHP9atM6oMsZWwTxMBhv+4nxFG426z40C17yfEVteyXZj+IcLzo/kpO34yP/WgYe96Q1PuwnsP2aLml90QgXbSfiP4iPwjhzNbDNGkupLOlSkGNRBgnjIPQ8DY0ehlSyAB3dhwFWvNFCSSNtoFp68h++dGFgs+TCcDhUIw6E7QPO3H986EW0SqE8SKGTi4EG2qL+FgbdLeEUyweISmedZnUVeG2RwZo0PrXfkSrHtKkWtsDWOzYAlSVG960WMzRxS7Duj7ViM4xpOJmIBsQaXUhJjnfA3mbeYHe1WCeND5XjQlREwk8CLdD40Rme5HUz9qAYy9ZUAgaprUTjJmZZ8WBNaVqU0Ek6r8+YEdY/KkmMwvfSDIVMH+2Y2olDL2HXodQUK0yLgwD4Ejy3FM8pwX8Q6VqKVezbKlyDtZA25Ez0obbAikmSi54mhTiBg0aGVSFHcxKrRMDYVk8wxiiCNMSeG296dp7NYXSFHEiVAGCtJvF6qX2XR8DifL9Kpr0GltTMCfv5xnj5Gwi3LEgkdTT8MgARbmedKV5K60QUrJ8L/UVczjHEkSkkXlQSSJna2x5+dVeq6SwHO31jqrkxHmHa1FPKqcZlpcUSAQNYA076tgLcTHHhVaM2Si6kqmOAV9gav8A+qMOdJhaVgggwdUjmCADYn1qr06W12aiuRjsR+8a1qEcyrLsgdbdW0oiF3ClnVYAApIBuYuJIFzypxgezDYDjbgKlRCVHUnuWIDdzpgi8TMC8QAxweMRiWg6kKSpN5WCCI23+E9LUY9jCtsLR74nu+G4PX9KtPe+cHaMWtcTEZrgl4RpkpM6SQVRCkqB2N4KeM854ECmWXF3FiS+jUndKllJvxTeNulU47P2nsO4gqSVLIIOlcC4/ombClGDxeHbgqS0qxBhyOIiZFiPnNBdU7+9jeL1IpwDNQMsxUGQhYG3fTMfehjk7gOpTcHoJ+hqLGPbWJbSsbCEKSr/AGrkedFoBBB14gcSClUj1+k1lvqQ4IxLCkNwZ9hkPJtqKk8UrTIPreqMf2aYxKwf4cJVx9kCgH+4C3nTIOahJW9bgrUCf9BM+dXYp9pKJdVq5IWVQo7wZ3paXOje6SPy/mQyKRuMwHDZDgsNpStCFKN++pSkj+4kx0gfahXex7KmQA7L/eVqQZSUTaEHl0M+O1WYkuJEkplQE6hI/wAqpuOk0c1l6ihDrKk6om1r8YMx5GnJ1tyDZ+e/P94DUqSCZmEdi1adRxLUbTpP3Ir1PYtoXXidQ/oR/wCxMVrm3FD/ALjakK5x3D5iw9fOpY3ANOjS83KT4x8jUt7T6nOGbA+QE4dPX23nLM+wuGQ7pw6lqbAGoqKSdXGNIANaB7sclIS5hcQhwKSFJDncJSocxbpBimWO7B4VU+zdUg8pkeh/Oh8u7NvsGE4hC2x8KkkRxtcxWjZ7RRqx4dm45yOf8RSdOQ+42+UzGPyNxF3MM4m24OpBVzkTbzqzsrlAL4KjJCdYCTYQZhXkD8q3KME6n/tLidwlVvRQii2msWBqXhQ5I9+ADHjVf8e7qQB9D+/7xzUKpyYizFGgKi+mCRtKlRCZ8wPPpR2SYUBJKoKjf9ByAoxzBqcjVhIMg950C/gN6b4XLm9PeTpVyCir1m1JbqRpwdvp+8hVCbzMZthW1gpUkGazLGFedbfYCFOkHSi21pEqNrW3NdQ/wxkmdMnmT9qsKDs3YbE7COlcntDAxWufvtIdQ58pg8i7Apb0qxi9R3DKTv8A3qGyfDetBj82UlWhoBKUiLJBsNgBskCvM0zNAlpq5NlObnn3efjXmGahAgR4mSeprruotsObD6SaqkTgTjfZbI1YvEJbEhI7y1ckj7nbzrteGwyEJDaISlIjpalXY/JBg8MNQhxyFL59E+Q+tOENarmyd4/PnXqiZj4nruK0JKkglIgEgc+VTS5rT30hOrlO3CZ/TwqBxjeoJJum8KEDvWkcIgfOvE41C9QSpKyNwkzFFmDiK8xbKNxYfv51LC7C/u78yk7Ec440wcSFpI3t5is2jU2FJvqaVI6o5HpEigdQ64MajlTkRxmakoAIMprLZu42tYVAvTJ1YaKUnvMue4o8JvpP26UqzdASbgxwIqmlZRsGXfEDLkRDnzSNRCekTytv+dPuwWVp9mXFXUtUT+FAmfMis5ioWSCSLWETtzvArR4PEKZwYgDUtPdEfjAQmet5q6uwlSzcwPM3Q8AqLSojqJiTPE0tYxSmVEoVpkaV9UkgkGaPxgCXFIGwAHzmkeNUCtQO1Vbt2wY6vZZWxmBmVRfpRZxqeAHpRHZ/s4nEKKnFFtlO6hcknZKZtPEngKG/6fPt0tgqDa1lINirT3oJG0mPnQG6osRncDJkBLBwOZflGaKGJbMzuIV7t0qFwbedNsOkqUuFE94k87knbhReN/8Ajr2SA6hxxRBCtJCTYHjAn5U6yxnDPI0oOh4CwJuqOfPxHOs/qesqsUGvf04jqq2B96CaTpBbIJPI/u9SGIWlQ9YgTT/AZY2q6bH4h9/uKmcG2e6YJTMKG48RukisY3L5S2BM9jMxXKFJOnSIiCQRyUOW1EYbtC+FqXpSrUNoISDESOJ/4ppiGmmyPamATZZ28DGxopnLW51pgHgpPD7EU0dcQAP4ksvzmZ/hn1SoWUeP0Hhw6Uxw2TNwlawXFAySpUkHlFhHlTBbzqVltxEkfEkGIOxO/wBqEzDMUICoSsrIKQoSgA853UflSzZazaePykqmeN4W+RABsOcSnzj3T42r4PhFnHEJB21XMmwgTJFZXHZ5iSn2alEJUIJgDUP8sCkWIMGefOn0+z9exP8AmE+VG86D/FFabS3pV7xFlctgdHrNBYlD6iSoNrTwiRpB30wePUEnnXOi9CrEpPMGPpTJrO340h025gE+sVdPsl1/6yPUYlbxx3E2Lba0p0gkf0qBI8uFH9mnVJdcQTokBQE2MWVY2O4Pka5o/jX/AP8Ad2/Jah9DS1GLcbcS57RepJBBkk239aMeyX3ywi26sHtO9PNqFiAR0kfeKpSk7CRUcsxLWIaTiMPqKCkFSbyCN4HG/LlVSnWjuo+eoH0NeevqdHI/eWq2BG0+dZ5gjqPzrwYaPjj+6opDW0kzwua+0p4NkgbTNh05UofOOyZP2Tg2SCOe1XIdXHe4dbCqZUBZCR4mvELUqL/6aJTOIJjJLJiSap7vCTVqXBpgkeZiq3NOm2/OadYincRK57yLuMA7oSTG/KaFdxCwklR0oHwpFzwiq8Rikot7x/CmlT/tHVyZSmLDlv8ApRVk532EPSAJCRJVATJMc4oiJ61NjApF+PEmpPngkx1FEzqTgTgJ9iMWCStVhwFGZO7rSVG94CeVIMSCTtPAU+ylrShIvF1KI3J3r3PeYLfDBM+ZQsqhOkkxvIJExwt4c6SYfLELCtBLbyYsCfVP3p3nLoXKJVO+o3IMWvO9Z9L5BAWdK0mAsca48zlziBZxmOOaCUF2J+IJSFW4THzoxnEqUWn1mfaJhXj7pnz+po19QfSW3ICuBHMbH8x14UHhGZaWyrdskiOSt/Qz8q6cJfg8MlSFsr4EpE/hVKknxn0gUjxylBCmlzqTx5gbEdKaMZmhtIU6SNkqUBJBSTBjlvVmMZTiGw62QeRHEHgeVCy5ho2kzn2McgWBkC3Mn9xWyeaScQyzBhtOtU8kpAT/AOWqs1iWAHEg2lafLvCfC1aBvEd/EvnZKQgH+1Oo/MprhxJfmKEr1OOK6n5UgU7JUrmT86Ze10Mk8VfekpVaKUwyYWcCdMyvCrOEZWpQACJAnmVEDxgz51QwsDFMncBxKfRKU/eodnFrGDaSTIJJ8AlRIHoPQ1ZhcOsvMyFe+kkwYBhIvyvWLXWR4pP/AK/zL2rKr6TV41Q1B1K1FsWUn8M2tzTz3rOZthUKJITrSbpUB8jHGtBmWHU0gLaFh7w3gcY5jpyrPY1KAnWglEnhcA8j0rK6c5OoH7+csFdsSjKVvsGWlBSOS5gekRQOY4ta3A8TC13lPd0wSm3kBR+HlR7xtFyOJ4VXhsrDi1JChIBI5GNk9J51eVlDFmxmQqgY8pc7mLzqQlxepI4QL+POnvZXLblUqSk8EqKQT4AxSXLMKXVBKQZNdLwODDbaREQImqt7FRpTb8pY6hkrTAG5lQYSgE8TuSSSfM3NqVYxoKJlINNsbY/ahSoGs2y46pXpJUZmSzrJjpJA7nG908LdKyD7JSdCrkbHnXWnGwQQRINorBdo8vDbpSDaAU9JrV9mdZltDRz/APKPnMv/AA3f1GdrcLzx6RNeNN6Sq894/WvDiLkcQYNTiQ6r8MH1E16UOAcmZjJPHUgjegsS1arWntQvUnCKsH5Svjzl/ZrtA/hlhCFwgk90iQCeI5SeFdAyjtulxzRiEoRPxXuet7Vy7FIESN+lEBeqOZG1VLuhpuByME9x97wltZCO4nbnVL3bCFJ3BEm3kaH1LI7yo8DH3muVYDPHML/21qKuWruDyMg1q8j7Ys4hwDEAtL/ED3VH6g157qvZVtfvKMjzEvVXqdjzNOWwBKYJ6qn5mhnVOKtqSgdLmjQy3Ep707QqZqp1SkXKY+X1rLwVPEtg5gSMv5Emd5q1eATEKMT1qL2NUNkyec0vU4pau8T9h4UwB23JkxnhMuS3JkBPM1Q+5qVCBbnVDTQP4lUWhpQ+FXnUHY5JyZ2J4rSgSfzoFzElXugxRb4SLqj128aEezVpPxDyvTaqmb4RkwWIHJxJMokgc6ftGANMi0EievKk2DRuo+HU0e2+Z27u0dDbhXvJ55oPiMGNPduQTfnO+9BPZcCmCJVyPHpTHFrKW5TG94+3SlyM2kgKTPUb1BxIGcbRA77RHumdOyVbiOR3qj/FUpeZfJjUFNvDkYsY5HfpFaPM8Oh4akKhfI8Y+prC9o8OufdKQFJm3G4+9CdofIj/ADLDAEzdCr25HiOvGk7C3MIuW+8hW6ZgKHTkaY5c4o4Mah7qikHpE/evcNC2SDwPz4VOJMV5qpD0ONE6kqBWg2WADcnmBzFrdK8zDFgYUpEStZk+Kgf9sDyobHtKSA81ZaDfr+h+9DDCLecCWkykj2mmQAn8QMnYE/MUMnvAMxemE8B+/wB+NE5JkS3+97qJgGJk9KIw+QKU5DigJ+FJk/kPE1qMMJIS1GlFhG0Dc0nPlG6e8AUn2UNp1KbRO1zJ3kcqOyjtAGnCSFXGkAgpEzbexvRWbMsK7yHYd0zewnr1/OkzObusqhaVJmJEKKTNu6dMH9a7RsRODbgzo+VvFxkKF+Xhx8t6y2a4MBxW6ArcbpM9RWxyJwqb1AQDfSfAel5pZ2jbQNK4KO8EriLgkAGDaYM9YIrx6HRcwHmZpZ3nPlNlLvstSlaoiDuDy86csuhmUCNe2kbg9etC9o8IG1pebJ1tHUD/AEmDfqDeiMNgS20MU6ofzJUm9ySdzWi7K6Bj37eZ/iQp0Gbfsm02kqcKNJ0gm9knZW/ExPnWjRjmj3daRPDjWFRjp1pJI1FJUUxtcmx3FJv8VMz3vERMUipie35xy9ILySTvNHmWcOlahAABMA3IA5njQzeauExE+tJHM3HErPpVRzjiNQ8qk0BuV3mmqVKuMCdOQwgBKVOJ1neD61me3WHSn2ZSAsAElQF78DHAfesonOynZShVDufEiNZI2i8U2joxn3Ux85mNWtbZ15iLGpBJIsd6pZXKlAn4RPoKIxMEztevmmEyTI+GfD/gGtsDSu8oucnaLsMu8HhX2KcA2qeJbAMjjwqptuT7pPK1W8yp8pSlalRy8Ppzo7Gtra0JjTrTq/qiSIPLbamGTMDULetR7Yv/AM9sfhbE+JUT9I9aq+OWvFeNuTLBo00lyd4tYTe9fOtTcVQl0i8USxigON6tEyuohWT5/iMOoKQomLAG48uVbPB9s/btkraBIJ2kcjYzHkeVYJTwVMRWn7FOQ0uRKVOBB6FQ7vlMisnr6avDL6d/pLdLNqxmMcV2oaRctuHoSKY4XNQtlD3s4LklCT+EGJPjWMzbKy5iktAEJnvq/CgG6ukc/CtLjcxbbgj3UpCECfhSItWe/TV6V0DJO/pGra5Y6jsJdmmbuJSAlZBPAGI9KxXaDtC9rDYcM8YNE43MAZWdhMAcTWWL8uBar94KPretTpOlRRuola+44wDOg5BhyGZWSdVzJn69KSZnh0tOcdKhqT0BJsRwrRMguJSEe5AM86zGZKUcQ4CfdOkTyG0V3SswsYyGAIE6Q26E7+lEYJalqkHSBcnkBxpQcywqZ1YhBM7J1KnwgRROFz1mQEanATEJTAg7yVRwrVJxzKWM7CP04RJSZMzxvf1pRjsvCDIua9S5i1pUUpS0AJ76vaKO+wEAGlS80xSR30Nk/iJ07cxefKKV49ZOMxgos8p6pghVrHiPypN2idWUKC5gJsmbQkgz1Nq0uV5qHwQvDqKk/Ei4JjYKgR4E8aV55gH35b9j7NMi+sExIkT1FS1iDvOWt/KU5M62vBhAI1iZHG5Jn7eVCpZI1AfFHyq7B9lVNrCkriPHrYjaKY/4KtVy5HPSPvP2oT1FYG5hrQ5PEzDw3TfUoWAEmaZ5N2cebPt1/wAsEER8RChB293nzsK0OX4FDRkJ2tO5PmaMxLsglcBIjjaIqs/UZ4llaMczC5o46juuklFwFykqUJ2JTfTHS/1+wuaqSmEtp0nYg28/yqnOcUkuatQIQdLaN5J2UegH060KrM5SqClQ4GNKx4gQD405TtmJIwcGH4zDe2QJ94bEUPlucPtDSqSkcTuI+ooPA41SD/NdS2mdlG4HQb1oOzK28Y+6EpPsmwNKjYqJJ3A2FtqC61aqza3AkKNbaRNrhMwXA0x3r3mPCjcW0l9samvnxB58OlQw+HQlJAklMEjoePlR7LqE/wAtQ7qhY8CTwPlXjc6mznGd5pMQOBOe5jgy2VNkLBNildzG24325edK2mlL04aTpSqUIjdSrHr5eNa7P0IbQsuguFBGkyZKVGLHeBx8+dZnDFbR1o3IVE7wRHkfzrRpsLKSPTPnBJ4EsxZLZSiZhVyPxWFLM3fQl1YTISCQAd/OmTH8yFX0oAmeK4kjrBm9e4XBtvvlT4UpIAnSQCQCQBNrWpqMqZLdhvHIz/0zP/xoqX8SDxrVOZFlwg6HBfbVcTe95gc6vPZ7LpANjH41GfQ28qIdbSP6W+n+4TG4jeYZ1YoZxyK3yuy2FM6dfQhZPpIqtfYllQ7qnpneUxHmKentPpx5j0iHotImDddtbmPrUnXAlJPG3pWsf7BAWDjgPUAj7RQWK7CvCwcBnYFMfnVlfaXSt/VKr9NcO0Q+2PtGyNoPyBP1rT4TMkBaQsEFQB357Wpe12TxQUg6UQnchXlTLGZE+oT3BH9V9/0rrup6Zzuw+smuu1QfdP0hRx+G3cBSq5kgTYbSlXpSpWLwy9J9muV3JMcDEG9Qe7M4lRJIBuPi4VX/ANP4oR3OJA7w43511d3TKchx9ZzLcwwQfpBsc8lSVhACRp+9Z0OSL1qnMjxISZbjuniPtQrPZaFgOuoHNKDqVHjsKtfiqcbNn8t4oVWdxM+y5HGBW67NIBwDiR76lqGoEyCkIKbcwfrUcJhMDhz3kpWq11HXHgPd+Ro13Pm0nuEAHaEXHhVLqbDaulB3ByflLFden4jAO0udeyStsAF51I9ofwD8H3PlWZwoUoRBIEz4DfwFWYpgKUdJJBNirfz51djGdCkpQr2iQkaiO7J3IIVwFqsVolKhV5+/sRB1O2TAMcskhI9OQoBSSCQacKZcJkNkeBTP1qk5e5N21nzT+dMW1QNyPqIL0sTwfpHXY/MiU+xJ2umrMwbJxDnl6AJpPgsC+2sLQiIM3UL0/wAwOteoSARxte3WkOyq+pTzGUo3DCALzFtTCgQA6kSDwWAYkdeYp32AfSoKPEK/3AbehrILSjSpJSbkFJB2P7+tOf8A49xEPLbPxJ1eaD+RNXuoBKGJp91xOvsGEW2pbjMPJiInjxig8DmpSrQq44HlU84zAJuLk8KzMGXgcGHOYhLaAlsWGwqhtSlXJifyoHCOKgrX+4q3E49CEyZNduZIxCQRwNpuaEx+ZNNj3r8azGZdo1JB3jgBWWxWMW8qTYeNNSgtzAZwpmxzDtMgbXPCN6z2Nzh57ugqCTaAbn0pWhu/StDjEfwioRClACSRx4x0rrCtWAN2PEDUW54kMs7L64U8SgchdR8Tw/e1aYZhhGG/ZoRtsAmb+J3NYt7tGV8Snpw+VfDGEiYBHT9az7qLrjm07eQ4jFsRfgjjNMDg8QQp1CkrsNcKSf8AMRY+dMMhwqcK2sM98HYyDt/byvWcaxq+CiBy3Hzq3DuKTdJigepynhljjyO4kKVB1Y3msxWOlIJ/zHlAppk+LV7ISCtMnlYQP1rEYPFrQoqBmRBSoakkdQqflFMcreXqlKgCd0gQCOQjaqdvTALiNDZmjxo1lKXBIMkGAZG5B5KiYNIMZkpKSGFqIAtrACgORI8ePKtMllatOptSQDMpcBIHC0fel2dPNIdCFF1LigLoMJExw3I29ONLpNi4A/eCcZiDDYZwgIWQkXJjjJ+VFZawPaKQJnYg/wBO0dLmh8fm6mnSkpSpJEHvEGd5T3SAOhqWQKdeeDjYCUpJBkyTby4casur6Cx2GP1h12hWGIzeyxfBM+f51QvBLHwmtSGFAVFbfOs78Q45E0V6wzJKwZ5etTbaWCCFLEcln6KkVonMOD/xVKsCrcRTB1OdoRsRuQIuD7v/AOij0UAfpFTTjXP6T5kfUUQpJHCvQ7baoLA9hBKr2lCsesCNP+mD9KiMxSi6wb8T+tFEJVuPt9K9OGSRBJ8Deo1J3EDSfOCO5yFWSqOkA1PD5kB7xB8a8XkrRMgAHmBH0qr/AAGPdWof5p+oov8AgIxAw47iM14pOnUBI6GaUuaFyO7/AKdq9OWOpulyf7gD9qpxDbyf/rQvok6SfnFFWij4T9+shlbynycNh7zp8q+/wNhcaSR0mlWavY0IK0YNptE3VrSs/NU/Kslic9xSjBdUOECw+VaFPSW2DKvj1z/bMpvcF2I/Sb13s+kXAnyqtOVIvCRPhWARiXiBLzhtHvHb1q9LSgmStcEbajBvxE1YPR2Dmz9Ir8QDws2IxLLQIccbSfGSPIXoJ7tBhiNKErcVsCEwP/Ks8cOlPACBfrVH8U0k2Jk9OlGnRod9z9/feCb2+UZnHPG4CUA8+8eXQVs+yvZYaS7iJcWsCEr2SLHbYE/Kg+xuSBxKXl3mSkE2ABiT1kbV0bKMMlROq4ArP6vqSW8CrY9z/uGE0rref//Z"/>
          <p:cNvSpPr>
            <a:spLocks noChangeAspect="1" noChangeArrowheads="1"/>
          </p:cNvSpPr>
          <p:nvPr/>
        </p:nvSpPr>
        <p:spPr bwMode="auto">
          <a:xfrm>
            <a:off x="307975" y="-1325563"/>
            <a:ext cx="6172200" cy="30861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MTEhUTExQVFhUXGRoZGBcXGB0aGhoZFxgYGB0gFx0aHSggGBslHR0aITEhJSkrLi4uFx8zODMtNygtLisBCgoKDg0OGxAQGy0mICYtLy0tLystLS0vLS8tLS0tLS0tLS8tMC0tLy0tLS8tLS0tNS0tLS0tLS0tLS0tLS0tLf/AABEIAJ8BPgMBIgACEQEDEQH/xAAbAAACAwEBAQAAAAAAAAAAAAAEBQIDBgcBAP/EAD8QAAEDAgQDBQYEBAUEAwAAAAECAxEAIQQFEjFBUWEGInGBkRMyQqGxwVLR4fAUI2JyFYKSsvEWM6LCB0NT/8QAGgEAAgMBAQAAAAAAAAAAAAAAAgMBBAUABv/EADIRAAICAQMCAwYFBAMAAAAAAAECAAMREiExBEETUYEFIjJhkfAUcaHR8UKxweEjM2L/2gAMAwEAAhEDEQA/AOUaTPnTFaqBWbwKLVIFIaWlhOFI0kHnx5URhUInvWAnY/Sl6HDt9qKacIva3QflSmU9o5TPMS6ENlXGYApIrEG54n5faic2eK1AHhyEfShXF2iKdWDjeV7DviF4XEhKCCAowd/z34/KhvbDgIq7LGgpRKtgP1oZ5ClrOm4FrcKZAnrL6thYmi8GF7gyNr8aIwOBbJCSe8QNzHD8qKeypSCAJiQR+ldOAlwVoAUtBCoJgmyxPCdj51XjmS5wERsNxF/pRycA8tICpgWSk73kkx+96WZg681KAm2xINx5x14UOocQ9JxmJcU0EqsZED51WmmJbb0Azqt4aVcQenWhSkfP5VGZGO8tCrVITXrg+tTQa4GERPKIaVFVCvVG1SJ0tdcJsKkMvhQnfjUcOobmjUuybVxMICXNJCRYUJi3jFHAR50K/EG1K1YjdOYpOJVRLGY7Aig30XtUm0XB40cCFPYorsBQgSaPTAFWISTwFEBIMWjDVApApniWwnc0qdWJtUHaRiNMzBW0gIIKW03SPeBUbkjc+I5ClYxPA3G19x4U1wzOholR7zmw5JF/n+VCYlpChMaSOIG/iNp60pCJzLKeA616mvVKBjoAB4CpoTTIMm2oir0OGaq0VaEV0KFIePCmeFxFxyO9JEKoxiigGMXm944XHhxFXNQQD0qlD1p4ipYA9/TwMkeNSIJ3iDO0d+aFQ3TrOcPeeW9JVqINq6dBnkwb86IxBvM8ag/KiCbzUnSaAiMWWIcjavPbc7gX9Ki3cGpJakRSid5YVdordxRJJiOlRSbGvH2CFEcr+tfIF4qwONpSbOd5dhFwCePP97USXEgbi+8b9dqFSAVQbCmWFwAJkCfpUzgJWxjUlZ0phHEnfkI58LVpciy9590toXpQn8Xmf2BVGBy2DqCR3YItsfua3XZ/LFtQpViZJBiZI4mqvUXaF25lqirU2/EZ5ZlicMiJ1qIusi/lxArK9qcsEHSLquQBYn67U27Q9qENDQjvqO4H58ay7vaUO60hMEbEHYCSRHPr0qki2E65e1IBpmMchvUgpGrYn8vGhkm48R9a6e12Jw7+FSt9xbL5uV2KQo8FJHw7XkHqNq57mWTvYd4NrTuRpWPdWOBQdiPpxq1T1VduQp3EoWVsp42lEkqPnV6EGCeA36ePKvMDgluOpb90qVEm3jXSsJoYZbQ13IMqvdShPvcweRpfU9WKcDGSYVVWvPac4QqrNFdEx2S4PEpKl6MO5E620wkq6pMAg9PWsfnOQusJ1mFtSAHE7Sdgobp87ciaOjrUt93g+RnPUVitaIq3D4oJ3Imhi5NXttlSYjz8KtEZgBiIWjFDn4V444DxobF4UC6UlMWJ1SDx24UHjJSkG9xz86HRJ8THaNlsp0gjzoIgA2o/KHkqw6QdxIoVzDzfhRBcSNWZZhWQqTXjrpG1QZXpsK8edi1cZ0BxLqjvTfB5IkNpW6rStZ7qTsEkAgqtxBPpQeDCVKSCJOoW3m/zrUZs+h1TaAR7yRb4U8flaq9xYYA9YyoA5J9JlsZr1wqBFoG0dKg4i1P+0ODE607SRHLl9DSNzajpYMmYNqFWxBRRLOEVEmEjhqMfWvXAhpsLWFFaroFtMC0q478KUPuKWZWZNcGLcQCAvMcJA4LSY5HlerWlAikI6UVgsSQYOx50wZEHVG4irkqg0EqrWV0YkGMPaCR1q1hWlaeU0CRY1Jtc6SeFj61MAxnmbeoahumxHMGs48kBRrTYhdyRtb7b0jxbcqkbcKmRFCkkHerlpM0P7S4imeCuq/OlOcDMdWMnEHYBMgVc0edehMe05zE9J4fKrsM6Ep4E8QRwE0lmA3EsLniLn24UV8CAPOgn2yDAHe3nx5VqH8rKwtbZGlBT3eZUCbTuAQRS5xuQpHx+H4QISPORTaX1IDK96YYxbhMECq5vP761suyWVFb6ka0WvomSRwt6metY/LVqRiGlBIUQR3TsRsR6TXRU5S3h2v41lwkkm3InZI/2wedRZaFOJNVRZciN2kD2oHdkHhtaNMDgP1p08StOgK0n8QuR4XFYLD40mFg6dz52JvytTTDZ8kzefzqt1FRJzLfTsNOJTnXZBxKdbbpdNyoFIHXcGs72ayY/xATEnUJBPCbzyrZP5xpvMJF6U4XPi2l15OguOL7oUmSQkRY8N6ANZpxHMqKQxMIxbisM6ptxHtW1ElGsqsOQvFtttoprlTWGUJQgc45HqNvOsk/nbmKKfaN6NMnjfgI6ReiMM+ptQUkwaSy6djtAUg7jibNeCSdgn/SKERlqUm2kE9PyqDOc6kax7wgEdZ4V5isYVQYHla+148/SgAjZa9loVxE0qxmWnSpKrpO8Hfx51azjyFX58BWgacK07Ajlv61DLmdkTmS+zxLhQ2QmAVd9W4EbWkm/7ircx7PYphIcWnU3E62zqAG3etKfMVoO0eBjvpF0mUwYjmPAifWmGQ43+WFEyYKRMTfgfxpI9KJurspAJ3H6xJpVtpz3FJCwCDABmluNMiIiPStBneVrYdWAlQbKjpPCDcCecGlL7Ei1aiWq4DKdpUasjYyjKcQECImmDmJkQBSawNuFMcFi0khJF+BpmYseU8N6klmaLLM1BLZpeoR2kwXCslKgoWINvI04axMq1hKBPvXgW5TtPKgkgwZqChNq4hWG8EEqdpZnDillNoTJUiCTM2ueJgb+NBLXwi/Gj2347mw4dD+XOisFgYWFOja8HkdqAstaYhaTY2Yq7Qj+Xh7W0b85ufObeVIQK6B2jyj2waLXBITHLSTYDw8zWRcwelRSsEeBE/8AFI6W9WTHffb1k9RUwbMADZNfITeKdv5OoJ1Ik8eYjyrzCvoLKhF4PC5Mi81Z8TO4ivCIODKMsQSFJ5f8VY4goIkUV2cQkrKVJ1SOZHXcVpGMAlba0KuNXdJ3FgfUVBvUNpMIVErmZdDtRJN+tTzPBKZUAeOxqpK5p4MSRGicRCRq2IoBxUGFXq55QLY8KCQ4TuKLMAiANud4cp+8US46NRtxNBJXKkjqPrNXY0ws+NJbnEcvGYSlY4gVcysKUAGtSiQEgE3PCgmVWk1vuyGS+zHt3UwsiUhVghH4lTsSPQeNJK6jgSxq0jJlfaTLktYNhvSPaF7Usgmyi2rY3kCw678aFyns2ssqKDK977QY2NOXHTi1qKJ9igwgkEayd1DmBFqd4NvRGnaL/vhQWWBBpXtOqTVu3eYjCdm1tPJUqCpJnpzgn98addpMtlKHRKVbqT8KiOMDYitFi0d4HnwpJnWaJ0KEFQiJ2A8Kri0swJlo1Kq4E58nEKBm8bb+tFKxkJ7m3Hw/YpU++NYt3Z+UzTjKiFKEzE2iPH71qciZgJBxD1JW+EDcAGbxPKP3wNBY7EtNpXo3A7vOTYAT9fGnTZSlJMEm8SbD97ViM4R3kgTw/f75UvRGtZnePstfJSCoyYoxT1LMuy991elhlxyIkpSYFhuo90etHryh0BZcWhGgSpM61bxHdMfOqNxQNljH1E6cCA4zGqEhJMkRI+1EYXOnQka0SOJPTiRwmhUI1GEg+J3/AEpkxh7UL2qoxicAxOcxjgcy1kbQdo4G9jWxy1aSgKGx+vGufM5URK0yhUzA2PiK0WQZolDa1ukp0GAjiTyHIUvUr/DHLkD3o4zprU2qNxuOVZ/ssEKXoWCrQTMT8STpI6yKCzLPX3FFSAtKRuZ0JA89/GvGsQ+z/MlMqiSIJA4EiO8PU3mjs6ZnrIB37SNYzmPM5UsPAqJW0pKAoEC4uCR/VaL8qBzjsmlQ14JYcSd25HtE9I4/veiGsR7dGoyVzEi45iALhMHeIve9TOFMpUD4wYUk9DxrLFlvTtjOCOfI/fnG6VcTn2IwGlRCgUqBuCIIPUHahnWIuBeum4h1C+7img5H/wBgGlweJF1Usf7ItvDXhHwocUOd1SfPY+YFa1PtFG+Pb+31lSzpiOJiGcUsECeMGtApMbXpVmeTYjDkh1tSZsFRINwbEWO3Oq8JmCgYVcGL8qtsuvDKYut9PutGKk7zQ7hijE3qpxo72rgYTL5QJVNcux0pCFXj3fPdPhNx18aXutUKtBomQMMGArlTmbVnFCAP+azOcYOHVkmASIM2ukHz51HDZipHvd4c+Prxp7j3GX8KEpVK0yQk2vA522EelZzI1Lg42POJbDrYsCfxJbY0mIAgRxm1ZXKnP5oHAmKLxGJKUFAMiwhQMjc26WoXLWiXE6R3pB8pq5WmlTmVbW1MMTZZZg0h1S0gARpnzEx9PWtQlgBIIFv3vStluCQBYUUnMA2IUDfkkq84FZ5ckx4ibtYwHG5G6fvWMbN4rpLy2lEgKEn4Vd0nwCo1eVY/P8p9krWn3D8jyrR6a5SNMr3Vn4oK6O4KobI8KtSruRT/ALH9insYlS9SWW+C1gnUZiEiRIHP9atM6oMsZWwTxMBhv+4nxFG426z40C17yfEVteyXZj+IcLzo/kpO34yP/WgYe96Q1PuwnsP2aLml90QgXbSfiP4iPwjhzNbDNGkupLOlSkGNRBgnjIPQ8DY0ehlSyAB3dhwFWvNFCSSNtoFp68h++dGFgs+TCcDhUIw6E7QPO3H986EW0SqE8SKGTi4EG2qL+FgbdLeEUyweISmedZnUVeG2RwZo0PrXfkSrHtKkWtsDWOzYAlSVG960WMzRxS7Duj7ViM4xpOJmIBsQaXUhJjnfA3mbeYHe1WCeND5XjQlREwk8CLdD40Rme5HUz9qAYy9ZUAgaprUTjJmZZ8WBNaVqU0Ek6r8+YEdY/KkmMwvfSDIVMH+2Y2olDL2HXodQUK0yLgwD4Ejy3FM8pwX8Q6VqKVezbKlyDtZA25Ez0obbAikmSi54mhTiBg0aGVSFHcxKrRMDYVk8wxiiCNMSeG296dp7NYXSFHEiVAGCtJvF6qX2XR8DifL9Kpr0GltTMCfv5xnj5Gwi3LEgkdTT8MgARbmedKV5K60QUrJ8L/UVczjHEkSkkXlQSSJna2x5+dVeq6SwHO31jqrkxHmHa1FPKqcZlpcUSAQNYA076tgLcTHHhVaM2Si6kqmOAV9gav8A+qMOdJhaVgggwdUjmCADYn1qr06W12aiuRjsR+8a1qEcyrLsgdbdW0oiF3ClnVYAApIBuYuJIFzypxgezDYDjbgKlRCVHUnuWIDdzpgi8TMC8QAxweMRiWg6kKSpN5WCCI23+E9LUY9jCtsLR74nu+G4PX9KtPe+cHaMWtcTEZrgl4RpkpM6SQVRCkqB2N4KeM854ECmWXF3FiS+jUndKllJvxTeNulU47P2nsO4gqSVLIIOlcC4/ombClGDxeHbgqS0qxBhyOIiZFiPnNBdU7+9jeL1IpwDNQMsxUGQhYG3fTMfehjk7gOpTcHoJ+hqLGPbWJbSsbCEKSr/AGrkedFoBBB14gcSClUj1+k1lvqQ4IxLCkNwZ9hkPJtqKk8UrTIPreqMf2aYxKwf4cJVx9kCgH+4C3nTIOahJW9bgrUCf9BM+dXYp9pKJdVq5IWVQo7wZ3paXOje6SPy/mQyKRuMwHDZDgsNpStCFKN++pSkj+4kx0gfahXex7KmQA7L/eVqQZSUTaEHl0M+O1WYkuJEkplQE6hI/wAqpuOk0c1l6ihDrKk6om1r8YMx5GnJ1tyDZ+e/P94DUqSCZmEdi1adRxLUbTpP3Ir1PYtoXXidQ/oR/wCxMVrm3FD/ALjakK5x3D5iw9fOpY3ANOjS83KT4x8jUt7T6nOGbA+QE4dPX23nLM+wuGQ7pw6lqbAGoqKSdXGNIANaB7sclIS5hcQhwKSFJDncJSocxbpBimWO7B4VU+zdUg8pkeh/Oh8u7NvsGE4hC2x8KkkRxtcxWjZ7RRqx4dm45yOf8RSdOQ+42+UzGPyNxF3MM4m24OpBVzkTbzqzsrlAL4KjJCdYCTYQZhXkD8q3KME6n/tLidwlVvRQii2msWBqXhQ5I9+ADHjVf8e7qQB9D+/7xzUKpyYizFGgKi+mCRtKlRCZ8wPPpR2SYUBJKoKjf9ByAoxzBqcjVhIMg950C/gN6b4XLm9PeTpVyCir1m1JbqRpwdvp+8hVCbzMZthW1gpUkGazLGFedbfYCFOkHSi21pEqNrW3NdQ/wxkmdMnmT9qsKDs3YbE7COlcntDAxWufvtIdQ58pg8i7Apb0qxi9R3DKTv8A3qGyfDetBj82UlWhoBKUiLJBsNgBskCvM0zNAlpq5NlObnn3efjXmGahAgR4mSeprruotsObD6SaqkTgTjfZbI1YvEJbEhI7y1ckj7nbzrteGwyEJDaISlIjpalXY/JBg8MNQhxyFL59E+Q+tOENarmyd4/PnXqiZj4nruK0JKkglIgEgc+VTS5rT30hOrlO3CZ/TwqBxjeoJJum8KEDvWkcIgfOvE41C9QSpKyNwkzFFmDiK8xbKNxYfv51LC7C/u78yk7Ec440wcSFpI3t5is2jU2FJvqaVI6o5HpEigdQ64MajlTkRxmakoAIMprLZu42tYVAvTJ1YaKUnvMue4o8JvpP26UqzdASbgxwIqmlZRsGXfEDLkRDnzSNRCekTytv+dPuwWVp9mXFXUtUT+FAmfMis5ioWSCSLWETtzvArR4PEKZwYgDUtPdEfjAQmet5q6uwlSzcwPM3Q8AqLSojqJiTPE0tYxSmVEoVpkaV9UkgkGaPxgCXFIGwAHzmkeNUCtQO1Vbt2wY6vZZWxmBmVRfpRZxqeAHpRHZ/s4nEKKnFFtlO6hcknZKZtPEngKG/6fPt0tgqDa1lINirT3oJG0mPnQG6osRncDJkBLBwOZflGaKGJbMzuIV7t0qFwbedNsOkqUuFE94k87knbhReN/8Ajr2SA6hxxRBCtJCTYHjAn5U6yxnDPI0oOh4CwJuqOfPxHOs/qesqsUGvf04jqq2B96CaTpBbIJPI/u9SGIWlQ9YgTT/AZY2q6bH4h9/uKmcG2e6YJTMKG48RukisY3L5S2BM9jMxXKFJOnSIiCQRyUOW1EYbtC+FqXpSrUNoISDESOJ/4ppiGmmyPamATZZ28DGxopnLW51pgHgpPD7EU0dcQAP4ksvzmZ/hn1SoWUeP0Hhw6Uxw2TNwlawXFAySpUkHlFhHlTBbzqVltxEkfEkGIOxO/wBqEzDMUICoSsrIKQoSgA853UflSzZazaePykqmeN4W+RABsOcSnzj3T42r4PhFnHEJB21XMmwgTJFZXHZ5iSn2alEJUIJgDUP8sCkWIMGefOn0+z9exP8AmE+VG86D/FFabS3pV7xFlctgdHrNBYlD6iSoNrTwiRpB30wePUEnnXOi9CrEpPMGPpTJrO340h025gE+sVdPsl1/6yPUYlbxx3E2Lba0p0gkf0qBI8uFH9mnVJdcQTokBQE2MWVY2O4Pka5o/jX/AP8Ad2/Jah9DS1GLcbcS57RepJBBkk239aMeyX3ywi26sHtO9PNqFiAR0kfeKpSk7CRUcsxLWIaTiMPqKCkFSbyCN4HG/LlVSnWjuo+eoH0NeevqdHI/eWq2BG0+dZ5gjqPzrwYaPjj+6opDW0kzwua+0p4NkgbTNh05UofOOyZP2Tg2SCOe1XIdXHe4dbCqZUBZCR4mvELUqL/6aJTOIJjJLJiSap7vCTVqXBpgkeZiq3NOm2/OadYincRK57yLuMA7oSTG/KaFdxCwklR0oHwpFzwiq8Rikot7x/CmlT/tHVyZSmLDlv8ApRVk532EPSAJCRJVATJMc4oiJ61NjApF+PEmpPngkx1FEzqTgTgJ9iMWCStVhwFGZO7rSVG94CeVIMSCTtPAU+ylrShIvF1KI3J3r3PeYLfDBM+ZQsqhOkkxvIJExwt4c6SYfLELCtBLbyYsCfVP3p3nLoXKJVO+o3IMWvO9Z9L5BAWdK0mAsca48zlziBZxmOOaCUF2J+IJSFW4THzoxnEqUWn1mfaJhXj7pnz+po19QfSW3ICuBHMbH8x14UHhGZaWyrdskiOSt/Qz8q6cJfg8MlSFsr4EpE/hVKknxn0gUjxylBCmlzqTx5gbEdKaMZmhtIU6SNkqUBJBSTBjlvVmMZTiGw62QeRHEHgeVCy5ho2kzn2McgWBkC3Mn9xWyeaScQyzBhtOtU8kpAT/AOWqs1iWAHEg2lafLvCfC1aBvEd/EvnZKQgH+1Oo/MprhxJfmKEr1OOK6n5UgU7JUrmT86Ze10Mk8VfekpVaKUwyYWcCdMyvCrOEZWpQACJAnmVEDxgz51QwsDFMncBxKfRKU/eodnFrGDaSTIJJ8AlRIHoPQ1ZhcOsvMyFe+kkwYBhIvyvWLXWR4pP/AK/zL2rKr6TV41Q1B1K1FsWUn8M2tzTz3rOZthUKJITrSbpUB8jHGtBmWHU0gLaFh7w3gcY5jpyrPY1KAnWglEnhcA8j0rK6c5OoH7+csFdsSjKVvsGWlBSOS5gekRQOY4ta3A8TC13lPd0wSm3kBR+HlR7xtFyOJ4VXhsrDi1JChIBI5GNk9J51eVlDFmxmQqgY8pc7mLzqQlxepI4QL+POnvZXLblUqSk8EqKQT4AxSXLMKXVBKQZNdLwODDbaREQImqt7FRpTb8pY6hkrTAG5lQYSgE8TuSSSfM3NqVYxoKJlINNsbY/ahSoGs2y46pXpJUZmSzrJjpJA7nG908LdKyD7JSdCrkbHnXWnGwQQRINorBdo8vDbpSDaAU9JrV9mdZltDRz/APKPnMv/AA3f1GdrcLzx6RNeNN6Sq894/WvDiLkcQYNTiQ6r8MH1E16UOAcmZjJPHUgjegsS1arWntQvUnCKsH5Svjzl/ZrtA/hlhCFwgk90iQCeI5SeFdAyjtulxzRiEoRPxXuet7Vy7FIESN+lEBeqOZG1VLuhpuByME9x97wltZCO4nbnVL3bCFJ3BEm3kaH1LI7yo8DH3muVYDPHML/21qKuWruDyMg1q8j7Ys4hwDEAtL/ED3VH6g157qvZVtfvKMjzEvVXqdjzNOWwBKYJ6qn5mhnVOKtqSgdLmjQy3Ep707QqZqp1SkXKY+X1rLwVPEtg5gSMv5Emd5q1eATEKMT1qL2NUNkyec0vU4pau8T9h4UwB23JkxnhMuS3JkBPM1Q+5qVCBbnVDTQP4lUWhpQ+FXnUHY5JyZ2J4rSgSfzoFzElXugxRb4SLqj128aEezVpPxDyvTaqmb4RkwWIHJxJMokgc6ftGANMi0EievKk2DRuo+HU0e2+Z27u0dDbhXvJ55oPiMGNPduQTfnO+9BPZcCmCJVyPHpTHFrKW5TG94+3SlyM2kgKTPUb1BxIGcbRA77RHumdOyVbiOR3qj/FUpeZfJjUFNvDkYsY5HfpFaPM8Oh4akKhfI8Y+prC9o8OufdKQFJm3G4+9CdofIj/ADLDAEzdCr25HiOvGk7C3MIuW+8hW6ZgKHTkaY5c4o4Mah7qikHpE/evcNC2SDwPz4VOJMV5qpD0ONE6kqBWg2WADcnmBzFrdK8zDFgYUpEStZk+Kgf9sDyobHtKSA81ZaDfr+h+9DDCLecCWkykj2mmQAn8QMnYE/MUMnvAMxemE8B+/wB+NE5JkS3+97qJgGJk9KIw+QKU5DigJ+FJk/kPE1qMMJIS1GlFhG0Dc0nPlG6e8AUn2UNp1KbRO1zJ3kcqOyjtAGnCSFXGkAgpEzbexvRWbMsK7yHYd0zewnr1/OkzObusqhaVJmJEKKTNu6dMH9a7RsRODbgzo+VvFxkKF+Xhx8t6y2a4MBxW6ArcbpM9RWxyJwqb1AQDfSfAel5pZ2jbQNK4KO8EriLgkAGDaYM9YIrx6HRcwHmZpZ3nPlNlLvstSlaoiDuDy86csuhmUCNe2kbg9etC9o8IG1pebJ1tHUD/AEmDfqDeiMNgS20MU6ofzJUm9ySdzWi7K6Bj37eZ/iQp0Gbfsm02kqcKNJ0gm9knZW/ExPnWjRjmj3daRPDjWFRjp1pJI1FJUUxtcmx3FJv8VMz3vERMUipie35xy9ILySTvNHmWcOlahAABMA3IA5njQzeauExE+tJHM3HErPpVRzjiNQ8qk0BuV3mmqVKuMCdOQwgBKVOJ1neD61me3WHSn2ZSAsAElQF78DHAfesonOynZShVDufEiNZI2i8U2joxn3Ux85mNWtbZ15iLGpBJIsd6pZXKlAn4RPoKIxMEztevmmEyTI+GfD/gGtsDSu8oucnaLsMu8HhX2KcA2qeJbAMjjwqptuT7pPK1W8yp8pSlalRy8Ppzo7Gtra0JjTrTq/qiSIPLbamGTMDULetR7Yv/AM9sfhbE+JUT9I9aq+OWvFeNuTLBo00lyd4tYTe9fOtTcVQl0i8USxigON6tEyuohWT5/iMOoKQomLAG48uVbPB9s/btkraBIJ2kcjYzHkeVYJTwVMRWn7FOQ0uRKVOBB6FQ7vlMisnr6avDL6d/pLdLNqxmMcV2oaRctuHoSKY4XNQtlD3s4LklCT+EGJPjWMzbKy5iktAEJnvq/CgG6ukc/CtLjcxbbgj3UpCECfhSItWe/TV6V0DJO/pGra5Y6jsJdmmbuJSAlZBPAGI9KxXaDtC9rDYcM8YNE43MAZWdhMAcTWWL8uBar94KPretTpOlRRuola+44wDOg5BhyGZWSdVzJn69KSZnh0tOcdKhqT0BJsRwrRMguJSEe5AM86zGZKUcQ4CfdOkTyG0V3SswsYyGAIE6Q26E7+lEYJalqkHSBcnkBxpQcywqZ1YhBM7J1KnwgRROFz1mQEanATEJTAg7yVRwrVJxzKWM7CP04RJSZMzxvf1pRjsvCDIua9S5i1pUUpS0AJ76vaKO+wEAGlS80xSR30Nk/iJ07cxefKKV49ZOMxgos8p6pghVrHiPypN2idWUKC5gJsmbQkgz1Nq0uV5qHwQvDqKk/Ei4JjYKgR4E8aV55gH35b9j7NMi+sExIkT1FS1iDvOWt/KU5M62vBhAI1iZHG5Jn7eVCpZI1AfFHyq7B9lVNrCkriPHrYjaKY/4KtVy5HPSPvP2oT1FYG5hrQ5PEzDw3TfUoWAEmaZ5N2cebPt1/wAsEER8RChB293nzsK0OX4FDRkJ2tO5PmaMxLsglcBIjjaIqs/UZ4llaMczC5o46juuklFwFykqUJ2JTfTHS/1+wuaqSmEtp0nYg28/yqnOcUkuatQIQdLaN5J2UegH060KrM5SqClQ4GNKx4gQD405TtmJIwcGH4zDe2QJ94bEUPlucPtDSqSkcTuI+ooPA41SD/NdS2mdlG4HQb1oOzK28Y+6EpPsmwNKjYqJJ3A2FtqC61aqza3AkKNbaRNrhMwXA0x3r3mPCjcW0l9samvnxB58OlQw+HQlJAklMEjoePlR7LqE/wAtQ7qhY8CTwPlXjc6mznGd5pMQOBOe5jgy2VNkLBNildzG24325edK2mlL04aTpSqUIjdSrHr5eNa7P0IbQsuguFBGkyZKVGLHeBx8+dZnDFbR1o3IVE7wRHkfzrRpsLKSPTPnBJ4EsxZLZSiZhVyPxWFLM3fQl1YTISCQAd/OmTH8yFX0oAmeK4kjrBm9e4XBtvvlT4UpIAnSQCQCQBNrWpqMqZLdhvHIz/0zP/xoqX8SDxrVOZFlwg6HBfbVcTe95gc6vPZ7LpANjH41GfQ28qIdbSP6W+n+4TG4jeYZ1YoZxyK3yuy2FM6dfQhZPpIqtfYllQ7qnpneUxHmKentPpx5j0iHotImDddtbmPrUnXAlJPG3pWsf7BAWDjgPUAj7RQWK7CvCwcBnYFMfnVlfaXSt/VKr9NcO0Q+2PtGyNoPyBP1rT4TMkBaQsEFQB357Wpe12TxQUg6UQnchXlTLGZE+oT3BH9V9/0rrup6Zzuw+smuu1QfdP0hRx+G3cBSq5kgTYbSlXpSpWLwy9J9muV3JMcDEG9Qe7M4lRJIBuPi4VX/ANP4oR3OJA7w43511d3TKchx9ZzLcwwQfpBsc8lSVhACRp+9Z0OSL1qnMjxISZbjuniPtQrPZaFgOuoHNKDqVHjsKtfiqcbNn8t4oVWdxM+y5HGBW67NIBwDiR76lqGoEyCkIKbcwfrUcJhMDhz3kpWq11HXHgPd+Ro13Pm0nuEAHaEXHhVLqbDaulB3ByflLFden4jAO0udeyStsAF51I9ofwD8H3PlWZwoUoRBIEz4DfwFWYpgKUdJJBNirfz51djGdCkpQr2iQkaiO7J3IIVwFqsVolKhV5+/sRB1O2TAMcskhI9OQoBSSCQacKZcJkNkeBTP1qk5e5N21nzT+dMW1QNyPqIL0sTwfpHXY/MiU+xJ2umrMwbJxDnl6AJpPgsC+2sLQiIM3UL0/wAwOteoSARxte3WkOyq+pTzGUo3DCALzFtTCgQA6kSDwWAYkdeYp32AfSoKPEK/3AbehrILSjSpJSbkFJB2P7+tOf8A49xEPLbPxJ1eaD+RNXuoBKGJp91xOvsGEW2pbjMPJiInjxig8DmpSrQq44HlU84zAJuLk8KzMGXgcGHOYhLaAlsWGwqhtSlXJifyoHCOKgrX+4q3E49CEyZNduZIxCQRwNpuaEx+ZNNj3r8azGZdo1JB3jgBWWxWMW8qTYeNNSgtzAZwpmxzDtMgbXPCN6z2Nzh57ugqCTaAbn0pWhu/StDjEfwioRClACSRx4x0rrCtWAN2PEDUW54kMs7L64U8SgchdR8Tw/e1aYZhhGG/ZoRtsAmb+J3NYt7tGV8Snpw+VfDGEiYBHT9az7qLrjm07eQ4jFsRfgjjNMDg8QQp1CkrsNcKSf8AMRY+dMMhwqcK2sM98HYyDt/byvWcaxq+CiBy3Hzq3DuKTdJigepynhljjyO4kKVB1Y3msxWOlIJ/zHlAppk+LV7ISCtMnlYQP1rEYPFrQoqBmRBSoakkdQqflFMcreXqlKgCd0gQCOQjaqdvTALiNDZmjxo1lKXBIMkGAZG5B5KiYNIMZkpKSGFqIAtrACgORI8ePKtMllatOptSQDMpcBIHC0fel2dPNIdCFF1LigLoMJExw3I29ONLpNi4A/eCcZiDDYZwgIWQkXJjjJ+VFZawPaKQJnYg/wBO0dLmh8fm6mnSkpSpJEHvEGd5T3SAOhqWQKdeeDjYCUpJBkyTby4casur6Cx2GP1h12hWGIzeyxfBM+f51QvBLHwmtSGFAVFbfOs78Q45E0V6wzJKwZ5etTbaWCCFLEcln6KkVonMOD/xVKsCrcRTB1OdoRsRuQIuD7v/AOij0UAfpFTTjXP6T5kfUUQpJHCvQ7baoLA9hBKr2lCsesCNP+mD9KiMxSi6wb8T+tFEJVuPt9K9OGSRBJ8Deo1J3EDSfOCO5yFWSqOkA1PD5kB7xB8a8XkrRMgAHmBH0qr/AAGPdWof5p+oov8AgIxAw47iM14pOnUBI6GaUuaFyO7/AKdq9OWOpulyf7gD9qpxDbyf/rQvok6SfnFFWij4T9+shlbynycNh7zp8q+/wNhcaSR0mlWavY0IK0YNptE3VrSs/NU/Kslic9xSjBdUOECw+VaFPSW2DKvj1z/bMpvcF2I/Sb13s+kXAnyqtOVIvCRPhWARiXiBLzhtHvHb1q9LSgmStcEbajBvxE1YPR2Dmz9Ir8QDws2IxLLQIccbSfGSPIXoJ7tBhiNKErcVsCEwP/Ks8cOlPACBfrVH8U0k2Jk9OlGnRod9z9/feCb2+UZnHPG4CUA8+8eXQVs+yvZYaS7iJcWsCEr2SLHbYE/Kg+xuSBxKXl3mSkE2ABiT1kbV0bKMMlROq4ArP6vqSW8CrY9z/uGE0rref//Z"/>
          <p:cNvSpPr>
            <a:spLocks noChangeAspect="1" noChangeArrowheads="1"/>
          </p:cNvSpPr>
          <p:nvPr/>
        </p:nvSpPr>
        <p:spPr bwMode="auto">
          <a:xfrm>
            <a:off x="460375" y="-1173163"/>
            <a:ext cx="6172200" cy="30861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4" name="Picture 8" descr="Bezalel and Oholiab work on the golden cherub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2944" y="1295400"/>
            <a:ext cx="6141396" cy="307069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07975" y="1608138"/>
            <a:ext cx="2130425" cy="2585323"/>
          </a:xfrm>
          <a:prstGeom prst="rect">
            <a:avLst/>
          </a:prstGeom>
          <a:noFill/>
        </p:spPr>
        <p:txBody>
          <a:bodyPr wrap="square" rtlCol="0">
            <a:spAutoFit/>
          </a:bodyPr>
          <a:lstStyle/>
          <a:p>
            <a:r>
              <a:rPr lang="en-US" dirty="0" smtClean="0"/>
              <a:t>Exodus 31:1-6</a:t>
            </a:r>
          </a:p>
          <a:p>
            <a:r>
              <a:rPr lang="en-US" dirty="0"/>
              <a:t>Then the Lord said to Moses, </a:t>
            </a:r>
            <a:r>
              <a:rPr lang="en-US" dirty="0" smtClean="0"/>
              <a:t> </a:t>
            </a:r>
            <a:r>
              <a:rPr lang="en-US" dirty="0"/>
              <a:t>“I have chosen a man from the tribe of Judah to do some special work for me. His name is Bezalel son of Uri son of </a:t>
            </a:r>
            <a:r>
              <a:rPr lang="en-US" dirty="0" err="1"/>
              <a:t>Hur</a:t>
            </a:r>
            <a:r>
              <a:rPr lang="en-US" dirty="0"/>
              <a:t>. </a:t>
            </a:r>
          </a:p>
        </p:txBody>
      </p:sp>
      <p:sp>
        <p:nvSpPr>
          <p:cNvPr id="8" name="TextBox 7"/>
          <p:cNvSpPr txBox="1"/>
          <p:nvPr/>
        </p:nvSpPr>
        <p:spPr>
          <a:xfrm>
            <a:off x="307974" y="4414419"/>
            <a:ext cx="4035425" cy="2308324"/>
          </a:xfrm>
          <a:prstGeom prst="rect">
            <a:avLst/>
          </a:prstGeom>
          <a:noFill/>
        </p:spPr>
        <p:txBody>
          <a:bodyPr wrap="square" rtlCol="0">
            <a:spAutoFit/>
          </a:bodyPr>
          <a:lstStyle/>
          <a:p>
            <a:r>
              <a:rPr lang="en-US" dirty="0" smtClean="0"/>
              <a:t> </a:t>
            </a:r>
            <a:r>
              <a:rPr lang="en-US" dirty="0"/>
              <a:t>I have filled Bezalel with the Spirit of God—I have given him the skill and knowledge to do all kinds of things. </a:t>
            </a:r>
            <a:r>
              <a:rPr lang="en-US" dirty="0" smtClean="0"/>
              <a:t> </a:t>
            </a:r>
            <a:r>
              <a:rPr lang="en-US" dirty="0"/>
              <a:t>He is a very good designer. And he can make things from gold, silver, and bronze. </a:t>
            </a:r>
            <a:r>
              <a:rPr lang="en-US" dirty="0" smtClean="0"/>
              <a:t> </a:t>
            </a:r>
            <a:r>
              <a:rPr lang="en-US" dirty="0"/>
              <a:t>He can cut and set beautiful jewels. And he can work with wood. He can do all kinds of </a:t>
            </a:r>
            <a:r>
              <a:rPr lang="en-US" dirty="0" smtClean="0"/>
              <a:t>work.</a:t>
            </a:r>
            <a:endParaRPr lang="en-US" dirty="0"/>
          </a:p>
        </p:txBody>
      </p:sp>
      <p:sp>
        <p:nvSpPr>
          <p:cNvPr id="9" name="TextBox 8"/>
          <p:cNvSpPr txBox="1"/>
          <p:nvPr/>
        </p:nvSpPr>
        <p:spPr>
          <a:xfrm>
            <a:off x="4724400" y="4691418"/>
            <a:ext cx="4089940" cy="1754326"/>
          </a:xfrm>
          <a:prstGeom prst="rect">
            <a:avLst/>
          </a:prstGeom>
          <a:noFill/>
        </p:spPr>
        <p:txBody>
          <a:bodyPr wrap="square" rtlCol="0">
            <a:spAutoFit/>
          </a:bodyPr>
          <a:lstStyle/>
          <a:p>
            <a:r>
              <a:rPr lang="en-US" dirty="0" smtClean="0"/>
              <a:t> </a:t>
            </a:r>
            <a:r>
              <a:rPr lang="en-US" dirty="0"/>
              <a:t>I have also chosen </a:t>
            </a:r>
            <a:r>
              <a:rPr lang="en-US" dirty="0" err="1"/>
              <a:t>Oholiab</a:t>
            </a:r>
            <a:r>
              <a:rPr lang="en-US" dirty="0"/>
              <a:t> to work with him. </a:t>
            </a:r>
            <a:r>
              <a:rPr lang="en-US" dirty="0" err="1"/>
              <a:t>Oholiab</a:t>
            </a:r>
            <a:r>
              <a:rPr lang="en-US" dirty="0"/>
              <a:t> is the son of </a:t>
            </a:r>
            <a:r>
              <a:rPr lang="en-US" dirty="0" err="1"/>
              <a:t>Ahisamach</a:t>
            </a:r>
            <a:r>
              <a:rPr lang="en-US" dirty="0"/>
              <a:t> from the tribe of Dan. And I have given skills to all the other workers so that they can make everything that I have commanded you:</a:t>
            </a:r>
          </a:p>
        </p:txBody>
      </p:sp>
    </p:spTree>
    <p:extLst>
      <p:ext uri="{BB962C8B-B14F-4D97-AF65-F5344CB8AC3E}">
        <p14:creationId xmlns:p14="http://schemas.microsoft.com/office/powerpoint/2010/main" val="14477516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your talents?</a:t>
            </a:r>
            <a:endParaRPr lang="en-US" dirty="0"/>
          </a:p>
        </p:txBody>
      </p:sp>
      <p:grpSp>
        <p:nvGrpSpPr>
          <p:cNvPr id="7" name="Group 6"/>
          <p:cNvGrpSpPr/>
          <p:nvPr/>
        </p:nvGrpSpPr>
        <p:grpSpPr>
          <a:xfrm>
            <a:off x="355600" y="1834440"/>
            <a:ext cx="1355725" cy="1336675"/>
            <a:chOff x="355600" y="1482725"/>
            <a:chExt cx="1355725" cy="1336675"/>
          </a:xfrm>
        </p:grpSpPr>
        <p:pic>
          <p:nvPicPr>
            <p:cNvPr id="2051" name="Picture 3" descr="exercise_cartoon[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1676400"/>
              <a:ext cx="714375" cy="958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4" name="Text Box 4"/>
            <p:cNvSpPr txBox="1">
              <a:spLocks noChangeArrowheads="1"/>
            </p:cNvSpPr>
            <p:nvPr/>
          </p:nvSpPr>
          <p:spPr bwMode="auto">
            <a:xfrm>
              <a:off x="581025" y="2468563"/>
              <a:ext cx="877888" cy="263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000000"/>
                  </a:solidFill>
                  <a:effectLst/>
                  <a:latin typeface="Berlin Sans FB" pitchFamily="34" charset="0"/>
                  <a:cs typeface="Arial" pitchFamily="34" charset="0"/>
                </a:rPr>
                <a:t>strength</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Oval 5"/>
            <p:cNvSpPr>
              <a:spLocks noChangeArrowheads="1"/>
            </p:cNvSpPr>
            <p:nvPr/>
          </p:nvSpPr>
          <p:spPr bwMode="auto">
            <a:xfrm>
              <a:off x="355600" y="1482725"/>
              <a:ext cx="1355725" cy="1336675"/>
            </a:xfrm>
            <a:prstGeom prst="ellipse">
              <a:avLst/>
            </a:prstGeom>
            <a:noFill/>
            <a:ln w="9525" algn="in">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6" name="Text Box 6"/>
            <p:cNvSpPr txBox="1">
              <a:spLocks noChangeArrowheads="1"/>
            </p:cNvSpPr>
            <p:nvPr/>
          </p:nvSpPr>
          <p:spPr bwMode="auto">
            <a:xfrm>
              <a:off x="604838" y="1630363"/>
              <a:ext cx="877887" cy="265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Berlin Sans FB" pitchFamily="34" charset="0"/>
                  <a:cs typeface="Arial" pitchFamily="34" charset="0"/>
                </a:rPr>
                <a:t>Physical Talent</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grpSp>
        <p:nvGrpSpPr>
          <p:cNvPr id="8" name="Group 7"/>
          <p:cNvGrpSpPr>
            <a:grpSpLocks/>
          </p:cNvGrpSpPr>
          <p:nvPr/>
        </p:nvGrpSpPr>
        <p:grpSpPr bwMode="auto">
          <a:xfrm>
            <a:off x="1918198" y="1384673"/>
            <a:ext cx="1355725" cy="1336675"/>
            <a:chOff x="109508544" y="109502917"/>
            <a:chExt cx="1356126" cy="1336431"/>
          </a:xfrm>
        </p:grpSpPr>
        <p:pic>
          <p:nvPicPr>
            <p:cNvPr id="2056" name="Picture 8" descr="friend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673203" y="109821139"/>
              <a:ext cx="936710" cy="688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9" name="Text Box 9"/>
            <p:cNvSpPr txBox="1">
              <a:spLocks noChangeArrowheads="1"/>
            </p:cNvSpPr>
            <p:nvPr/>
          </p:nvSpPr>
          <p:spPr bwMode="auto">
            <a:xfrm>
              <a:off x="109733627" y="110478364"/>
              <a:ext cx="877824" cy="2644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000000"/>
                  </a:solidFill>
                  <a:effectLst/>
                  <a:latin typeface="Berlin Sans FB" pitchFamily="34" charset="0"/>
                  <a:cs typeface="Arial" pitchFamily="34" charset="0"/>
                </a:rPr>
                <a:t>good friend</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Oval 10"/>
            <p:cNvSpPr>
              <a:spLocks noChangeArrowheads="1"/>
            </p:cNvSpPr>
            <p:nvPr/>
          </p:nvSpPr>
          <p:spPr bwMode="auto">
            <a:xfrm>
              <a:off x="109508544" y="109502917"/>
              <a:ext cx="1356126" cy="1336431"/>
            </a:xfrm>
            <a:prstGeom prst="ellipse">
              <a:avLst/>
            </a:prstGeom>
            <a:noFill/>
            <a:ln w="9525" algn="in">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11" name="Text Box 11"/>
            <p:cNvSpPr txBox="1">
              <a:spLocks noChangeArrowheads="1"/>
            </p:cNvSpPr>
            <p:nvPr/>
          </p:nvSpPr>
          <p:spPr bwMode="auto">
            <a:xfrm>
              <a:off x="109757894" y="109650978"/>
              <a:ext cx="877824" cy="2644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Berlin Sans FB" pitchFamily="34" charset="0"/>
                  <a:cs typeface="Arial" pitchFamily="34" charset="0"/>
                </a:rPr>
                <a:t>Social Talent</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grpSp>
        <p:nvGrpSpPr>
          <p:cNvPr id="12" name="Group 12"/>
          <p:cNvGrpSpPr>
            <a:grpSpLocks/>
          </p:cNvGrpSpPr>
          <p:nvPr/>
        </p:nvGrpSpPr>
        <p:grpSpPr bwMode="auto">
          <a:xfrm>
            <a:off x="3238006" y="2151062"/>
            <a:ext cx="1355725" cy="1336675"/>
            <a:chOff x="109508544" y="109502917"/>
            <a:chExt cx="1356126" cy="1336431"/>
          </a:xfrm>
        </p:grpSpPr>
        <p:sp>
          <p:nvSpPr>
            <p:cNvPr id="13" name="Text Box 13"/>
            <p:cNvSpPr txBox="1">
              <a:spLocks noChangeArrowheads="1"/>
            </p:cNvSpPr>
            <p:nvPr/>
          </p:nvSpPr>
          <p:spPr bwMode="auto">
            <a:xfrm>
              <a:off x="109733627" y="110411689"/>
              <a:ext cx="877824" cy="2644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000000"/>
                  </a:solidFill>
                  <a:effectLst/>
                  <a:latin typeface="Berlin Sans FB" pitchFamily="34" charset="0"/>
                  <a:cs typeface="Arial" pitchFamily="34" charset="0"/>
                </a:rPr>
                <a:t>leadership</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4" name="Oval 14"/>
            <p:cNvSpPr>
              <a:spLocks noChangeArrowheads="1"/>
            </p:cNvSpPr>
            <p:nvPr/>
          </p:nvSpPr>
          <p:spPr bwMode="auto">
            <a:xfrm>
              <a:off x="109508544" y="109502917"/>
              <a:ext cx="1356126" cy="1336431"/>
            </a:xfrm>
            <a:prstGeom prst="ellipse">
              <a:avLst/>
            </a:prstGeom>
            <a:noFill/>
            <a:ln w="9525" algn="in">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15" name="Text Box 15"/>
            <p:cNvSpPr txBox="1">
              <a:spLocks noChangeArrowheads="1"/>
            </p:cNvSpPr>
            <p:nvPr/>
          </p:nvSpPr>
          <p:spPr bwMode="auto">
            <a:xfrm>
              <a:off x="109757894" y="109650978"/>
              <a:ext cx="877824" cy="2644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Berlin Sans FB" pitchFamily="34" charset="0"/>
                  <a:cs typeface="Arial" pitchFamily="34" charset="0"/>
                </a:rPr>
                <a:t>Social Talent</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2064" name="Picture 16" descr="edu4_normal[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720380" y="109819282"/>
              <a:ext cx="891540" cy="6592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grpSp>
      <p:grpSp>
        <p:nvGrpSpPr>
          <p:cNvPr id="16" name="Group 17"/>
          <p:cNvGrpSpPr>
            <a:grpSpLocks/>
          </p:cNvGrpSpPr>
          <p:nvPr/>
        </p:nvGrpSpPr>
        <p:grpSpPr bwMode="auto">
          <a:xfrm>
            <a:off x="4540700" y="1206101"/>
            <a:ext cx="1355725" cy="1336675"/>
            <a:chOff x="109508544" y="109502917"/>
            <a:chExt cx="1356126" cy="1336431"/>
          </a:xfrm>
        </p:grpSpPr>
        <p:sp>
          <p:nvSpPr>
            <p:cNvPr id="17" name="Oval 18"/>
            <p:cNvSpPr>
              <a:spLocks noChangeArrowheads="1"/>
            </p:cNvSpPr>
            <p:nvPr/>
          </p:nvSpPr>
          <p:spPr bwMode="auto">
            <a:xfrm>
              <a:off x="109508544" y="109502917"/>
              <a:ext cx="1356126" cy="1336431"/>
            </a:xfrm>
            <a:prstGeom prst="ellipse">
              <a:avLst/>
            </a:prstGeom>
            <a:noFill/>
            <a:ln w="9525" algn="in">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pic>
          <p:nvPicPr>
            <p:cNvPr id="2067" name="Picture 19" descr="LTKoB4xT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0102797" y="109783039"/>
              <a:ext cx="665781"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18" name="Text Box 20"/>
            <p:cNvSpPr txBox="1">
              <a:spLocks noChangeArrowheads="1"/>
            </p:cNvSpPr>
            <p:nvPr/>
          </p:nvSpPr>
          <p:spPr bwMode="auto">
            <a:xfrm>
              <a:off x="109637967" y="110478364"/>
              <a:ext cx="1074772" cy="2644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Berlin Sans FB" pitchFamily="34" charset="0"/>
                  <a:cs typeface="Arial" pitchFamily="34" charset="0"/>
                </a:rPr>
                <a:t>sensitive to others</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2069" name="Picture 21" descr="4029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9531078" y="109909475"/>
              <a:ext cx="513600" cy="483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19" name="Text Box 22"/>
            <p:cNvSpPr txBox="1">
              <a:spLocks noChangeArrowheads="1"/>
            </p:cNvSpPr>
            <p:nvPr/>
          </p:nvSpPr>
          <p:spPr bwMode="auto">
            <a:xfrm>
              <a:off x="109757894" y="109650978"/>
              <a:ext cx="877824" cy="2644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Berlin Sans FB" pitchFamily="34" charset="0"/>
                  <a:cs typeface="Arial" pitchFamily="34" charset="0"/>
                </a:rPr>
                <a:t>Social Talent</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grpSp>
        <p:nvGrpSpPr>
          <p:cNvPr id="20" name="Group 23"/>
          <p:cNvGrpSpPr>
            <a:grpSpLocks/>
          </p:cNvGrpSpPr>
          <p:nvPr/>
        </p:nvGrpSpPr>
        <p:grpSpPr bwMode="auto">
          <a:xfrm>
            <a:off x="5965487" y="2057619"/>
            <a:ext cx="1355725" cy="1336675"/>
            <a:chOff x="109508544" y="109502917"/>
            <a:chExt cx="1356126" cy="1336431"/>
          </a:xfrm>
        </p:grpSpPr>
        <p:sp>
          <p:nvSpPr>
            <p:cNvPr id="21" name="Text Box 24"/>
            <p:cNvSpPr txBox="1">
              <a:spLocks noChangeArrowheads="1"/>
            </p:cNvSpPr>
            <p:nvPr/>
          </p:nvSpPr>
          <p:spPr bwMode="auto">
            <a:xfrm>
              <a:off x="109733627" y="110411689"/>
              <a:ext cx="877824" cy="2644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000000"/>
                  </a:solidFill>
                  <a:effectLst/>
                  <a:latin typeface="Berlin Sans FB" pitchFamily="34" charset="0"/>
                  <a:cs typeface="Arial" pitchFamily="34" charset="0"/>
                </a:rPr>
                <a:t>plant care</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 name="Oval 25"/>
            <p:cNvSpPr>
              <a:spLocks noChangeArrowheads="1"/>
            </p:cNvSpPr>
            <p:nvPr/>
          </p:nvSpPr>
          <p:spPr bwMode="auto">
            <a:xfrm>
              <a:off x="109508544" y="109502917"/>
              <a:ext cx="1356126" cy="1336431"/>
            </a:xfrm>
            <a:prstGeom prst="ellipse">
              <a:avLst/>
            </a:prstGeom>
            <a:noFill/>
            <a:ln w="9525" algn="in">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23" name="Text Box 26"/>
            <p:cNvSpPr txBox="1">
              <a:spLocks noChangeArrowheads="1"/>
            </p:cNvSpPr>
            <p:nvPr/>
          </p:nvSpPr>
          <p:spPr bwMode="auto">
            <a:xfrm>
              <a:off x="109757894" y="109650978"/>
              <a:ext cx="877824" cy="2644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Berlin Sans FB" pitchFamily="34" charset="0"/>
                  <a:cs typeface="Arial" pitchFamily="34" charset="0"/>
                </a:rPr>
                <a:t>Nature Talent</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2075" name="Picture 27" descr="clipart-wate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9816078" y="109859239"/>
              <a:ext cx="631924"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grpSp>
      <p:grpSp>
        <p:nvGrpSpPr>
          <p:cNvPr id="24" name="Group 28"/>
          <p:cNvGrpSpPr>
            <a:grpSpLocks/>
          </p:cNvGrpSpPr>
          <p:nvPr/>
        </p:nvGrpSpPr>
        <p:grpSpPr bwMode="auto">
          <a:xfrm>
            <a:off x="342106" y="3424720"/>
            <a:ext cx="1355725" cy="1405614"/>
            <a:chOff x="109508544" y="109650978"/>
            <a:chExt cx="1356126" cy="1405357"/>
          </a:xfrm>
        </p:grpSpPr>
        <p:sp>
          <p:nvSpPr>
            <p:cNvPr id="25" name="Text Box 29"/>
            <p:cNvSpPr txBox="1">
              <a:spLocks noChangeArrowheads="1"/>
            </p:cNvSpPr>
            <p:nvPr/>
          </p:nvSpPr>
          <p:spPr bwMode="auto">
            <a:xfrm>
              <a:off x="109733627" y="110478364"/>
              <a:ext cx="877824" cy="2644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000000"/>
                  </a:solidFill>
                  <a:effectLst/>
                  <a:latin typeface="Berlin Sans FB" pitchFamily="34" charset="0"/>
                  <a:cs typeface="Arial" pitchFamily="34" charset="0"/>
                </a:rPr>
                <a:t>science</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6" name="Oval 30"/>
            <p:cNvSpPr>
              <a:spLocks noChangeArrowheads="1"/>
            </p:cNvSpPr>
            <p:nvPr/>
          </p:nvSpPr>
          <p:spPr bwMode="auto">
            <a:xfrm>
              <a:off x="109508544" y="109719904"/>
              <a:ext cx="1356126" cy="1336431"/>
            </a:xfrm>
            <a:prstGeom prst="ellipse">
              <a:avLst/>
            </a:prstGeom>
            <a:noFill/>
            <a:ln w="9525" algn="in">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27" name="Text Box 31"/>
            <p:cNvSpPr txBox="1">
              <a:spLocks noChangeArrowheads="1"/>
            </p:cNvSpPr>
            <p:nvPr/>
          </p:nvSpPr>
          <p:spPr bwMode="auto">
            <a:xfrm>
              <a:off x="109757894" y="109650978"/>
              <a:ext cx="877824" cy="2644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Berlin Sans FB" pitchFamily="34" charset="0"/>
                  <a:cs typeface="Arial" pitchFamily="34" charset="0"/>
                </a:rPr>
                <a:t>Nature Talent</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2080" name="Picture 32" descr="Science-Explosion[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9587030" y="109820614"/>
              <a:ext cx="1234440" cy="7196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grpSp>
      <p:grpSp>
        <p:nvGrpSpPr>
          <p:cNvPr id="28" name="Group 33"/>
          <p:cNvGrpSpPr>
            <a:grpSpLocks/>
          </p:cNvGrpSpPr>
          <p:nvPr/>
        </p:nvGrpSpPr>
        <p:grpSpPr bwMode="auto">
          <a:xfrm>
            <a:off x="1805690" y="2967156"/>
            <a:ext cx="1355725" cy="1336675"/>
            <a:chOff x="109508544" y="109502917"/>
            <a:chExt cx="1356126" cy="1336431"/>
          </a:xfrm>
        </p:grpSpPr>
        <p:sp>
          <p:nvSpPr>
            <p:cNvPr id="29" name="Text Box 34"/>
            <p:cNvSpPr txBox="1">
              <a:spLocks noChangeArrowheads="1"/>
            </p:cNvSpPr>
            <p:nvPr/>
          </p:nvSpPr>
          <p:spPr bwMode="auto">
            <a:xfrm>
              <a:off x="109621085" y="110422943"/>
              <a:ext cx="1080400" cy="3235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Berlin Sans FB" pitchFamily="34" charset="0"/>
                  <a:cs typeface="Arial" pitchFamily="34" charset="0"/>
                </a:rPr>
                <a:t>understand things well</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0" name="Oval 35"/>
            <p:cNvSpPr>
              <a:spLocks noChangeArrowheads="1"/>
            </p:cNvSpPr>
            <p:nvPr/>
          </p:nvSpPr>
          <p:spPr bwMode="auto">
            <a:xfrm>
              <a:off x="109508544" y="109502917"/>
              <a:ext cx="1356126" cy="1336431"/>
            </a:xfrm>
            <a:prstGeom prst="ellipse">
              <a:avLst/>
            </a:prstGeom>
            <a:noFill/>
            <a:ln w="9525" algn="in">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pic>
          <p:nvPicPr>
            <p:cNvPr id="2084" name="Picture 36" descr="i-get-it[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9586739" y="109829917"/>
              <a:ext cx="540486" cy="6629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2085" name="Picture 37" descr="answer-boy-colo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10247977" y="109805706"/>
              <a:ext cx="455374" cy="691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31" name="Text Box 38"/>
            <p:cNvSpPr txBox="1">
              <a:spLocks noChangeArrowheads="1"/>
            </p:cNvSpPr>
            <p:nvPr/>
          </p:nvSpPr>
          <p:spPr bwMode="auto">
            <a:xfrm>
              <a:off x="109650980" y="109679114"/>
              <a:ext cx="1052263" cy="236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Berlin Sans FB" pitchFamily="34" charset="0"/>
                  <a:cs typeface="Arial" pitchFamily="34" charset="0"/>
                </a:rPr>
                <a:t>Intellectual Talent</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grpSp>
        <p:nvGrpSpPr>
          <p:cNvPr id="2048" name="Group 39"/>
          <p:cNvGrpSpPr>
            <a:grpSpLocks/>
          </p:cNvGrpSpPr>
          <p:nvPr/>
        </p:nvGrpSpPr>
        <p:grpSpPr bwMode="auto">
          <a:xfrm>
            <a:off x="3221498" y="3655512"/>
            <a:ext cx="1355725" cy="1336675"/>
            <a:chOff x="109508544" y="109502917"/>
            <a:chExt cx="1356126" cy="1336431"/>
          </a:xfrm>
        </p:grpSpPr>
        <p:pic>
          <p:nvPicPr>
            <p:cNvPr id="2088" name="Picture 40" descr="confused[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9739430" y="109812714"/>
              <a:ext cx="887594" cy="7068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2049" name="Text Box 41"/>
            <p:cNvSpPr txBox="1">
              <a:spLocks noChangeArrowheads="1"/>
            </p:cNvSpPr>
            <p:nvPr/>
          </p:nvSpPr>
          <p:spPr bwMode="auto">
            <a:xfrm>
              <a:off x="109694238" y="110411689"/>
              <a:ext cx="979111" cy="2644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Berlin Sans FB" pitchFamily="34" charset="0"/>
                  <a:cs typeface="Arial" pitchFamily="34" charset="0"/>
                </a:rPr>
                <a:t>decision making</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50" name="Oval 42"/>
            <p:cNvSpPr>
              <a:spLocks noChangeArrowheads="1"/>
            </p:cNvSpPr>
            <p:nvPr/>
          </p:nvSpPr>
          <p:spPr bwMode="auto">
            <a:xfrm>
              <a:off x="109508544" y="109502917"/>
              <a:ext cx="1356126" cy="1336431"/>
            </a:xfrm>
            <a:prstGeom prst="ellipse">
              <a:avLst/>
            </a:prstGeom>
            <a:noFill/>
            <a:ln w="9525" algn="in">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2052" name="Text Box 43"/>
            <p:cNvSpPr txBox="1">
              <a:spLocks noChangeArrowheads="1"/>
            </p:cNvSpPr>
            <p:nvPr/>
          </p:nvSpPr>
          <p:spPr bwMode="auto">
            <a:xfrm>
              <a:off x="109650980" y="109679114"/>
              <a:ext cx="1052263" cy="236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Berlin Sans FB" pitchFamily="34" charset="0"/>
                  <a:cs typeface="Arial" pitchFamily="34" charset="0"/>
                </a:rPr>
                <a:t>Intellectual Talent</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grpSp>
        <p:nvGrpSpPr>
          <p:cNvPr id="2053" name="Group 44"/>
          <p:cNvGrpSpPr>
            <a:grpSpLocks/>
          </p:cNvGrpSpPr>
          <p:nvPr/>
        </p:nvGrpSpPr>
        <p:grpSpPr bwMode="auto">
          <a:xfrm>
            <a:off x="4666002" y="3006209"/>
            <a:ext cx="1355725" cy="1336675"/>
            <a:chOff x="109508544" y="109502917"/>
            <a:chExt cx="1356126" cy="1336431"/>
          </a:xfrm>
        </p:grpSpPr>
        <p:sp>
          <p:nvSpPr>
            <p:cNvPr id="2054" name="Text Box 45"/>
            <p:cNvSpPr txBox="1">
              <a:spLocks noChangeArrowheads="1"/>
            </p:cNvSpPr>
            <p:nvPr/>
          </p:nvSpPr>
          <p:spPr bwMode="auto">
            <a:xfrm>
              <a:off x="109649221" y="110411689"/>
              <a:ext cx="1052263" cy="2644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Berlin Sans FB" pitchFamily="34" charset="0"/>
                  <a:cs typeface="Arial" pitchFamily="34" charset="0"/>
                </a:rPr>
                <a:t>operates machines</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55" name="Oval 46"/>
            <p:cNvSpPr>
              <a:spLocks noChangeArrowheads="1"/>
            </p:cNvSpPr>
            <p:nvPr/>
          </p:nvSpPr>
          <p:spPr bwMode="auto">
            <a:xfrm>
              <a:off x="109508544" y="109502917"/>
              <a:ext cx="1356126" cy="1336431"/>
            </a:xfrm>
            <a:prstGeom prst="ellipse">
              <a:avLst/>
            </a:prstGeom>
            <a:noFill/>
            <a:ln w="9525" algn="in">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pic>
          <p:nvPicPr>
            <p:cNvPr id="2095" name="Picture 47" descr="j0195384"/>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9894927" y="109884686"/>
              <a:ext cx="530701" cy="5417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2057" name="Text Box 48"/>
            <p:cNvSpPr txBox="1">
              <a:spLocks noChangeArrowheads="1"/>
            </p:cNvSpPr>
            <p:nvPr/>
          </p:nvSpPr>
          <p:spPr bwMode="auto">
            <a:xfrm>
              <a:off x="109650980" y="109679114"/>
              <a:ext cx="1052263" cy="236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Berlin Sans FB" pitchFamily="34" charset="0"/>
                  <a:cs typeface="Arial" pitchFamily="34" charset="0"/>
                </a:rPr>
                <a:t>Technology Talent</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grpSp>
        <p:nvGrpSpPr>
          <p:cNvPr id="2058" name="Group 49"/>
          <p:cNvGrpSpPr>
            <a:grpSpLocks/>
          </p:cNvGrpSpPr>
          <p:nvPr/>
        </p:nvGrpSpPr>
        <p:grpSpPr bwMode="auto">
          <a:xfrm>
            <a:off x="6133071" y="3674546"/>
            <a:ext cx="1435100" cy="1336675"/>
            <a:chOff x="109508544" y="109502917"/>
            <a:chExt cx="1435236" cy="1336431"/>
          </a:xfrm>
        </p:grpSpPr>
        <p:sp>
          <p:nvSpPr>
            <p:cNvPr id="2059" name="Text Box 50"/>
            <p:cNvSpPr txBox="1">
              <a:spLocks noChangeArrowheads="1"/>
            </p:cNvSpPr>
            <p:nvPr/>
          </p:nvSpPr>
          <p:spPr bwMode="auto">
            <a:xfrm>
              <a:off x="109733627" y="110411689"/>
              <a:ext cx="877824" cy="2644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Berlin Sans FB" pitchFamily="34" charset="0"/>
                  <a:cs typeface="Arial" pitchFamily="34" charset="0"/>
                </a:rPr>
                <a:t>coloring</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60" name="Oval 51"/>
            <p:cNvSpPr>
              <a:spLocks noChangeArrowheads="1"/>
            </p:cNvSpPr>
            <p:nvPr/>
          </p:nvSpPr>
          <p:spPr bwMode="auto">
            <a:xfrm>
              <a:off x="109508544" y="109502917"/>
              <a:ext cx="1356126" cy="1336431"/>
            </a:xfrm>
            <a:prstGeom prst="ellipse">
              <a:avLst/>
            </a:prstGeom>
            <a:noFill/>
            <a:ln w="9525" algn="in">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pic>
          <p:nvPicPr>
            <p:cNvPr id="2100" name="Picture 52" descr="newsroom-clipart-coloringBook"/>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09605040" y="109859239"/>
              <a:ext cx="802522" cy="557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2101" name="Picture 53" descr="girl-colori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10124151" y="109883051"/>
              <a:ext cx="819629" cy="581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2061" name="Text Box 54"/>
            <p:cNvSpPr txBox="1">
              <a:spLocks noChangeArrowheads="1"/>
            </p:cNvSpPr>
            <p:nvPr/>
          </p:nvSpPr>
          <p:spPr bwMode="auto">
            <a:xfrm>
              <a:off x="109650980" y="109679114"/>
              <a:ext cx="1052263" cy="236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Berlin Sans FB" pitchFamily="34" charset="0"/>
                  <a:cs typeface="Arial" pitchFamily="34" charset="0"/>
                </a:rPr>
                <a:t>Artistic Talent</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grpSp>
        <p:nvGrpSpPr>
          <p:cNvPr id="2062" name="Group 55"/>
          <p:cNvGrpSpPr>
            <a:grpSpLocks/>
          </p:cNvGrpSpPr>
          <p:nvPr/>
        </p:nvGrpSpPr>
        <p:grpSpPr bwMode="auto">
          <a:xfrm>
            <a:off x="365918" y="5157216"/>
            <a:ext cx="1355725" cy="1336675"/>
            <a:chOff x="109508544" y="109502917"/>
            <a:chExt cx="1356126" cy="1336431"/>
          </a:xfrm>
        </p:grpSpPr>
        <p:sp>
          <p:nvSpPr>
            <p:cNvPr id="2063" name="Text Box 56"/>
            <p:cNvSpPr txBox="1">
              <a:spLocks noChangeArrowheads="1"/>
            </p:cNvSpPr>
            <p:nvPr/>
          </p:nvSpPr>
          <p:spPr bwMode="auto">
            <a:xfrm>
              <a:off x="109738389" y="110578376"/>
              <a:ext cx="877824" cy="1787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Berlin Sans FB" pitchFamily="34" charset="0"/>
                  <a:cs typeface="Arial" pitchFamily="34" charset="0"/>
                </a:rPr>
                <a:t>sing</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65" name="Oval 57"/>
            <p:cNvSpPr>
              <a:spLocks noChangeArrowheads="1"/>
            </p:cNvSpPr>
            <p:nvPr/>
          </p:nvSpPr>
          <p:spPr bwMode="auto">
            <a:xfrm>
              <a:off x="109508544" y="109502917"/>
              <a:ext cx="1356126" cy="1336431"/>
            </a:xfrm>
            <a:prstGeom prst="ellipse">
              <a:avLst/>
            </a:prstGeom>
            <a:noFill/>
            <a:ln w="9525" algn="in">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2066" name="Text Box 58"/>
            <p:cNvSpPr txBox="1">
              <a:spLocks noChangeArrowheads="1"/>
            </p:cNvSpPr>
            <p:nvPr/>
          </p:nvSpPr>
          <p:spPr bwMode="auto">
            <a:xfrm>
              <a:off x="109650980" y="109679114"/>
              <a:ext cx="1052263" cy="236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Berlin Sans FB" pitchFamily="34" charset="0"/>
                  <a:cs typeface="Arial" pitchFamily="34" charset="0"/>
                </a:rPr>
                <a:t>Musical Talent</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2107" name="Picture 59" descr="Singing_Clip_Art[1]"/>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09734667" y="109888744"/>
              <a:ext cx="841970" cy="6913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grpSp>
      <p:grpSp>
        <p:nvGrpSpPr>
          <p:cNvPr id="2068" name="Group 60"/>
          <p:cNvGrpSpPr>
            <a:grpSpLocks/>
          </p:cNvGrpSpPr>
          <p:nvPr/>
        </p:nvGrpSpPr>
        <p:grpSpPr bwMode="auto">
          <a:xfrm>
            <a:off x="1780375" y="4560635"/>
            <a:ext cx="1355725" cy="1336675"/>
            <a:chOff x="109508544" y="109502917"/>
            <a:chExt cx="1356126" cy="1336431"/>
          </a:xfrm>
        </p:grpSpPr>
        <p:sp>
          <p:nvSpPr>
            <p:cNvPr id="2070" name="Text Box 61"/>
            <p:cNvSpPr txBox="1">
              <a:spLocks noChangeArrowheads="1"/>
            </p:cNvSpPr>
            <p:nvPr/>
          </p:nvSpPr>
          <p:spPr bwMode="auto">
            <a:xfrm>
              <a:off x="109733627" y="110411689"/>
              <a:ext cx="877824" cy="2644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Berlin Sans FB" pitchFamily="34" charset="0"/>
                  <a:cs typeface="Arial" pitchFamily="34" charset="0"/>
                </a:rPr>
                <a:t>writing</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71" name="Oval 62"/>
            <p:cNvSpPr>
              <a:spLocks noChangeArrowheads="1"/>
            </p:cNvSpPr>
            <p:nvPr/>
          </p:nvSpPr>
          <p:spPr bwMode="auto">
            <a:xfrm>
              <a:off x="109508544" y="109502917"/>
              <a:ext cx="1356126" cy="1336431"/>
            </a:xfrm>
            <a:prstGeom prst="ellipse">
              <a:avLst/>
            </a:prstGeom>
            <a:noFill/>
            <a:ln w="9525" algn="in">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2072" name="Text Box 63"/>
            <p:cNvSpPr txBox="1">
              <a:spLocks noChangeArrowheads="1"/>
            </p:cNvSpPr>
            <p:nvPr/>
          </p:nvSpPr>
          <p:spPr bwMode="auto">
            <a:xfrm>
              <a:off x="109636913" y="109650978"/>
              <a:ext cx="1043821" cy="2644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Berlin Sans FB" pitchFamily="34" charset="0"/>
                  <a:cs typeface="Arial" pitchFamily="34" charset="0"/>
                </a:rPr>
                <a:t>Language Talent</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2112" name="Picture 64" descr="writing_clipart[1]"/>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09848967" y="109889890"/>
              <a:ext cx="570536" cy="5525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grpSp>
      <p:grpSp>
        <p:nvGrpSpPr>
          <p:cNvPr id="2073" name="Group 65"/>
          <p:cNvGrpSpPr>
            <a:grpSpLocks/>
          </p:cNvGrpSpPr>
          <p:nvPr/>
        </p:nvGrpSpPr>
        <p:grpSpPr bwMode="auto">
          <a:xfrm>
            <a:off x="3204292" y="5303246"/>
            <a:ext cx="1355725" cy="1336675"/>
            <a:chOff x="109508544" y="109502917"/>
            <a:chExt cx="1356126" cy="1336431"/>
          </a:xfrm>
        </p:grpSpPr>
        <p:sp>
          <p:nvSpPr>
            <p:cNvPr id="2074" name="Text Box 66"/>
            <p:cNvSpPr txBox="1">
              <a:spLocks noChangeArrowheads="1"/>
            </p:cNvSpPr>
            <p:nvPr/>
          </p:nvSpPr>
          <p:spPr bwMode="auto">
            <a:xfrm>
              <a:off x="109721720" y="110504558"/>
              <a:ext cx="877824" cy="2644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Berlin Sans FB" pitchFamily="34" charset="0"/>
                  <a:cs typeface="Arial" pitchFamily="34" charset="0"/>
                </a:rPr>
                <a:t>drama</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76" name="Oval 67"/>
            <p:cNvSpPr>
              <a:spLocks noChangeArrowheads="1"/>
            </p:cNvSpPr>
            <p:nvPr/>
          </p:nvSpPr>
          <p:spPr bwMode="auto">
            <a:xfrm>
              <a:off x="109508544" y="109502917"/>
              <a:ext cx="1356126" cy="1336431"/>
            </a:xfrm>
            <a:prstGeom prst="ellipse">
              <a:avLst/>
            </a:prstGeom>
            <a:noFill/>
            <a:ln w="9525" algn="in">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pic>
          <p:nvPicPr>
            <p:cNvPr id="2116" name="Picture 68" descr="Drama20Faces[1]"/>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09551312" y="109907179"/>
              <a:ext cx="461042" cy="3597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2117" name="Picture 69" descr="drama_scripts_plays[1]"/>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flipH="1">
              <a:off x="109856238" y="109798422"/>
              <a:ext cx="865220" cy="7553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2077" name="Text Box 70"/>
            <p:cNvSpPr txBox="1">
              <a:spLocks noChangeArrowheads="1"/>
            </p:cNvSpPr>
            <p:nvPr/>
          </p:nvSpPr>
          <p:spPr bwMode="auto">
            <a:xfrm>
              <a:off x="109636913" y="109650978"/>
              <a:ext cx="1043821" cy="2644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Berlin Sans FB" pitchFamily="34" charset="0"/>
                  <a:cs typeface="Arial" pitchFamily="34" charset="0"/>
                </a:rPr>
                <a:t>Language Talent</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grpSp>
        <p:nvGrpSpPr>
          <p:cNvPr id="2078" name="Group 71"/>
          <p:cNvGrpSpPr>
            <a:grpSpLocks/>
          </p:cNvGrpSpPr>
          <p:nvPr/>
        </p:nvGrpSpPr>
        <p:grpSpPr bwMode="auto">
          <a:xfrm>
            <a:off x="4633330" y="4594132"/>
            <a:ext cx="1368425" cy="1336675"/>
            <a:chOff x="109496696" y="109502917"/>
            <a:chExt cx="1367974" cy="1336431"/>
          </a:xfrm>
        </p:grpSpPr>
        <p:sp>
          <p:nvSpPr>
            <p:cNvPr id="2079" name="Text Box 72"/>
            <p:cNvSpPr txBox="1">
              <a:spLocks noChangeArrowheads="1"/>
            </p:cNvSpPr>
            <p:nvPr/>
          </p:nvSpPr>
          <p:spPr bwMode="auto">
            <a:xfrm>
              <a:off x="109733627" y="110411689"/>
              <a:ext cx="877824" cy="3657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Berlin Sans FB" pitchFamily="34" charset="0"/>
                  <a:cs typeface="Arial" pitchFamily="34" charset="0"/>
                </a:rPr>
                <a:t>putting things together</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2121" name="Picture 73" descr="lego_creator_beach_house[1]"/>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109496696" y="109953896"/>
              <a:ext cx="649224" cy="4405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2081" name="Oval 74"/>
            <p:cNvSpPr>
              <a:spLocks noChangeArrowheads="1"/>
            </p:cNvSpPr>
            <p:nvPr/>
          </p:nvSpPr>
          <p:spPr bwMode="auto">
            <a:xfrm>
              <a:off x="109508544" y="109502917"/>
              <a:ext cx="1356126" cy="1336431"/>
            </a:xfrm>
            <a:prstGeom prst="ellipse">
              <a:avLst/>
            </a:prstGeom>
            <a:noFill/>
            <a:ln w="9525" algn="in">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2082" name="Text Box 75"/>
            <p:cNvSpPr txBox="1">
              <a:spLocks noChangeArrowheads="1"/>
            </p:cNvSpPr>
            <p:nvPr/>
          </p:nvSpPr>
          <p:spPr bwMode="auto">
            <a:xfrm>
              <a:off x="109636913" y="109650978"/>
              <a:ext cx="1043821" cy="2644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000000"/>
                  </a:solidFill>
                  <a:effectLst/>
                  <a:latin typeface="Berlin Sans FB" pitchFamily="34" charset="0"/>
                  <a:cs typeface="Arial" pitchFamily="34" charset="0"/>
                </a:rPr>
                <a:t>Building Talent</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124" name="Picture 76" descr="Construction_Worker_09[1]"/>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110218511" y="109873272"/>
              <a:ext cx="398337" cy="5366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2125" name="Picture 77" descr="PngThumb-LEGO-Town-worker-12312[1]"/>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109956426" y="109932595"/>
              <a:ext cx="261782" cy="4799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grpSp>
      <p:grpSp>
        <p:nvGrpSpPr>
          <p:cNvPr id="2083" name="Group 78"/>
          <p:cNvGrpSpPr>
            <a:grpSpLocks/>
          </p:cNvGrpSpPr>
          <p:nvPr/>
        </p:nvGrpSpPr>
        <p:grpSpPr bwMode="auto">
          <a:xfrm>
            <a:off x="6149369" y="5303245"/>
            <a:ext cx="1355725" cy="1336675"/>
            <a:chOff x="109508544" y="109502917"/>
            <a:chExt cx="1356126" cy="1336431"/>
          </a:xfrm>
        </p:grpSpPr>
        <p:sp>
          <p:nvSpPr>
            <p:cNvPr id="2086" name="Text Box 79"/>
            <p:cNvSpPr txBox="1">
              <a:spLocks noChangeArrowheads="1"/>
            </p:cNvSpPr>
            <p:nvPr/>
          </p:nvSpPr>
          <p:spPr bwMode="auto">
            <a:xfrm>
              <a:off x="109688611" y="110411689"/>
              <a:ext cx="990365" cy="2644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Berlin Sans FB" pitchFamily="34" charset="0"/>
                  <a:cs typeface="Arial" pitchFamily="34" charset="0"/>
                </a:rPr>
                <a:t>+ - / x   numbers</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87" name="Oval 80"/>
            <p:cNvSpPr>
              <a:spLocks noChangeArrowheads="1"/>
            </p:cNvSpPr>
            <p:nvPr/>
          </p:nvSpPr>
          <p:spPr bwMode="auto">
            <a:xfrm>
              <a:off x="109508544" y="109502917"/>
              <a:ext cx="1356126" cy="1336431"/>
            </a:xfrm>
            <a:prstGeom prst="ellipse">
              <a:avLst/>
            </a:prstGeom>
            <a:noFill/>
            <a:ln w="9525" algn="in">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pic>
          <p:nvPicPr>
            <p:cNvPr id="2129" name="Picture 81" descr="math[1]"/>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109934215" y="109853239"/>
              <a:ext cx="500080" cy="5600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2089" name="Text Box 82"/>
            <p:cNvSpPr txBox="1">
              <a:spLocks noChangeArrowheads="1"/>
            </p:cNvSpPr>
            <p:nvPr/>
          </p:nvSpPr>
          <p:spPr bwMode="auto">
            <a:xfrm>
              <a:off x="109636913" y="109650978"/>
              <a:ext cx="1043821" cy="2644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Berlin Sans FB" pitchFamily="34" charset="0"/>
                  <a:cs typeface="Arial" pitchFamily="34" charset="0"/>
                </a:rPr>
                <a:t>Talent in Math</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grpSp>
        <p:nvGrpSpPr>
          <p:cNvPr id="2090" name="Group 83"/>
          <p:cNvGrpSpPr>
            <a:grpSpLocks/>
          </p:cNvGrpSpPr>
          <p:nvPr/>
        </p:nvGrpSpPr>
        <p:grpSpPr bwMode="auto">
          <a:xfrm>
            <a:off x="7412973" y="1358867"/>
            <a:ext cx="1355725" cy="1336675"/>
            <a:chOff x="109508544" y="109502917"/>
            <a:chExt cx="1356126" cy="1336431"/>
          </a:xfrm>
        </p:grpSpPr>
        <p:sp>
          <p:nvSpPr>
            <p:cNvPr id="2091" name="Text Box 84"/>
            <p:cNvSpPr txBox="1">
              <a:spLocks noChangeArrowheads="1"/>
            </p:cNvSpPr>
            <p:nvPr/>
          </p:nvSpPr>
          <p:spPr bwMode="auto">
            <a:xfrm>
              <a:off x="109733627" y="110538298"/>
              <a:ext cx="877824" cy="2166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Berlin Sans FB" pitchFamily="34" charset="0"/>
                  <a:cs typeface="Arial" pitchFamily="34" charset="0"/>
                </a:rPr>
                <a:t>cooking</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92" name="Oval 85"/>
            <p:cNvSpPr>
              <a:spLocks noChangeArrowheads="1"/>
            </p:cNvSpPr>
            <p:nvPr/>
          </p:nvSpPr>
          <p:spPr bwMode="auto">
            <a:xfrm>
              <a:off x="109508544" y="109502917"/>
              <a:ext cx="1356126" cy="1336431"/>
            </a:xfrm>
            <a:prstGeom prst="ellipse">
              <a:avLst/>
            </a:prstGeom>
            <a:noFill/>
            <a:ln w="9525" algn="in">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pic>
          <p:nvPicPr>
            <p:cNvPr id="2134" name="Picture 86" descr="boystirring[1]"/>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109767500" y="109843285"/>
              <a:ext cx="782905" cy="7075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2093" name="Text Box 87"/>
            <p:cNvSpPr txBox="1">
              <a:spLocks noChangeArrowheads="1"/>
            </p:cNvSpPr>
            <p:nvPr/>
          </p:nvSpPr>
          <p:spPr bwMode="auto">
            <a:xfrm>
              <a:off x="109636913" y="109650978"/>
              <a:ext cx="1043821" cy="2644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Berlin Sans FB" pitchFamily="34" charset="0"/>
                  <a:cs typeface="Arial" pitchFamily="34" charset="0"/>
                </a:rPr>
                <a:t>Home Talents</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grpSp>
        <p:nvGrpSpPr>
          <p:cNvPr id="2094" name="Group 88"/>
          <p:cNvGrpSpPr>
            <a:grpSpLocks/>
          </p:cNvGrpSpPr>
          <p:nvPr/>
        </p:nvGrpSpPr>
        <p:grpSpPr bwMode="auto">
          <a:xfrm>
            <a:off x="7510573" y="2957882"/>
            <a:ext cx="1355725" cy="1336675"/>
            <a:chOff x="109508544" y="109502917"/>
            <a:chExt cx="1356126" cy="1336431"/>
          </a:xfrm>
        </p:grpSpPr>
        <p:sp>
          <p:nvSpPr>
            <p:cNvPr id="2096" name="Text Box 89"/>
            <p:cNvSpPr txBox="1">
              <a:spLocks noChangeArrowheads="1"/>
            </p:cNvSpPr>
            <p:nvPr/>
          </p:nvSpPr>
          <p:spPr bwMode="auto">
            <a:xfrm>
              <a:off x="109733627" y="110538298"/>
              <a:ext cx="877824" cy="2166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Berlin Sans FB" pitchFamily="34" charset="0"/>
                  <a:cs typeface="Arial" pitchFamily="34" charset="0"/>
                </a:rPr>
                <a:t>cleaning</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97" name="Oval 90"/>
            <p:cNvSpPr>
              <a:spLocks noChangeArrowheads="1"/>
            </p:cNvSpPr>
            <p:nvPr/>
          </p:nvSpPr>
          <p:spPr bwMode="auto">
            <a:xfrm>
              <a:off x="109508544" y="109502917"/>
              <a:ext cx="1356126" cy="1336431"/>
            </a:xfrm>
            <a:prstGeom prst="ellipse">
              <a:avLst/>
            </a:prstGeom>
            <a:noFill/>
            <a:ln w="9525" algn="in">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2098" name="Text Box 91"/>
            <p:cNvSpPr txBox="1">
              <a:spLocks noChangeArrowheads="1"/>
            </p:cNvSpPr>
            <p:nvPr/>
          </p:nvSpPr>
          <p:spPr bwMode="auto">
            <a:xfrm>
              <a:off x="109636913" y="109650978"/>
              <a:ext cx="1043821" cy="2644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Berlin Sans FB" pitchFamily="34" charset="0"/>
                  <a:cs typeface="Arial" pitchFamily="34" charset="0"/>
                </a:rPr>
                <a:t>Home Talents</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2140" name="Picture 92" descr="faxina-organizada_mlb-o-3162905716_092012[1]"/>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109843465" y="109911051"/>
              <a:ext cx="631359" cy="6214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grpSp>
      <p:grpSp>
        <p:nvGrpSpPr>
          <p:cNvPr id="2099" name="Group 93"/>
          <p:cNvGrpSpPr>
            <a:grpSpLocks/>
          </p:cNvGrpSpPr>
          <p:nvPr/>
        </p:nvGrpSpPr>
        <p:grpSpPr bwMode="auto">
          <a:xfrm>
            <a:off x="7575316" y="4639895"/>
            <a:ext cx="1355725" cy="1336675"/>
            <a:chOff x="109508544" y="109502917"/>
            <a:chExt cx="1356126" cy="1336431"/>
          </a:xfrm>
        </p:grpSpPr>
        <p:sp>
          <p:nvSpPr>
            <p:cNvPr id="2102" name="Text Box 94"/>
            <p:cNvSpPr txBox="1">
              <a:spLocks noChangeArrowheads="1"/>
            </p:cNvSpPr>
            <p:nvPr/>
          </p:nvSpPr>
          <p:spPr bwMode="auto">
            <a:xfrm>
              <a:off x="109733627" y="110538298"/>
              <a:ext cx="877824" cy="2166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Berlin Sans FB" pitchFamily="34" charset="0"/>
                  <a:cs typeface="Arial" pitchFamily="34" charset="0"/>
                </a:rPr>
                <a:t>first aid</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103" name="Oval 95"/>
            <p:cNvSpPr>
              <a:spLocks noChangeArrowheads="1"/>
            </p:cNvSpPr>
            <p:nvPr/>
          </p:nvSpPr>
          <p:spPr bwMode="auto">
            <a:xfrm>
              <a:off x="109508544" y="109502917"/>
              <a:ext cx="1356126" cy="1336431"/>
            </a:xfrm>
            <a:prstGeom prst="ellipse">
              <a:avLst/>
            </a:prstGeom>
            <a:noFill/>
            <a:ln w="9525" algn="in">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pic>
          <p:nvPicPr>
            <p:cNvPr id="2144" name="Picture 96" descr="band_aid_jpeg_by_akshaytkd-d3lgrev[1]"/>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109877228" y="109876086"/>
              <a:ext cx="618275" cy="618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2104" name="Text Box 97"/>
            <p:cNvSpPr txBox="1">
              <a:spLocks noChangeArrowheads="1"/>
            </p:cNvSpPr>
            <p:nvPr/>
          </p:nvSpPr>
          <p:spPr bwMode="auto">
            <a:xfrm>
              <a:off x="109636913" y="109650978"/>
              <a:ext cx="1043821" cy="2644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Berlin Sans FB" pitchFamily="34" charset="0"/>
                  <a:cs typeface="Arial" pitchFamily="34" charset="0"/>
                </a:rPr>
                <a:t>Home Talents</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spTree>
    <p:extLst>
      <p:ext uri="{BB962C8B-B14F-4D97-AF65-F5344CB8AC3E}">
        <p14:creationId xmlns:p14="http://schemas.microsoft.com/office/powerpoint/2010/main" val="309377170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Egypt">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Egypt</Template>
  <TotalTime>60</TotalTime>
  <Words>562</Words>
  <Application>Microsoft Office PowerPoint</Application>
  <PresentationFormat>On-screen Show (4:3)</PresentationFormat>
  <Paragraphs>79</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Egypt</vt:lpstr>
      <vt:lpstr>God loves you very much!</vt:lpstr>
      <vt:lpstr>God, Thank you for making me!</vt:lpstr>
      <vt:lpstr>We are created by God</vt:lpstr>
      <vt:lpstr>Adam’s job</vt:lpstr>
      <vt:lpstr>Isaiah and Jeremiah -- prophets</vt:lpstr>
      <vt:lpstr>Bezalel and Oholiab </vt:lpstr>
      <vt:lpstr>What are your talents?</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Welcome Janelle</dc:creator>
  <cp:lastModifiedBy>Welcome Janelle</cp:lastModifiedBy>
  <cp:revision>11</cp:revision>
  <dcterms:created xsi:type="dcterms:W3CDTF">2016-07-06T20:03:13Z</dcterms:created>
  <dcterms:modified xsi:type="dcterms:W3CDTF">2016-07-07T21:12:51Z</dcterms:modified>
</cp:coreProperties>
</file>