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6" r:id="rId3"/>
    <p:sldId id="258" r:id="rId4"/>
    <p:sldId id="259" r:id="rId5"/>
    <p:sldId id="262" r:id="rId6"/>
    <p:sldId id="257" r:id="rId7"/>
    <p:sldId id="260"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31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B85B395-0455-4B7E-9BEB-EB028EE92C9D}" type="datetimeFigureOut">
              <a:rPr lang="en-US" smtClean="0"/>
              <a:t>7/6/2016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85B395-0455-4B7E-9BEB-EB028EE92C9D}"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B85B395-0455-4B7E-9BEB-EB028EE92C9D}"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85B395-0455-4B7E-9BEB-EB028EE92C9D}" type="datetimeFigureOut">
              <a:rPr lang="en-US" smtClean="0"/>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B85B395-0455-4B7E-9BEB-EB028EE92C9D}" type="datetimeFigureOut">
              <a:rPr lang="en-US" smtClean="0"/>
              <a:t>7/6/2016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B85B395-0455-4B7E-9BEB-EB028EE92C9D}" type="datetimeFigureOut">
              <a:rPr lang="en-US" smtClean="0"/>
              <a:t>7/6/2016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85B395-0455-4B7E-9BEB-EB028EE92C9D}" type="datetimeFigureOut">
              <a:rPr lang="en-US" smtClean="0"/>
              <a:t>7/6/2016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85B395-0455-4B7E-9BEB-EB028EE92C9D}" type="datetimeFigureOut">
              <a:rPr lang="en-US" smtClean="0"/>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B85B395-0455-4B7E-9BEB-EB028EE92C9D}" type="datetimeFigureOut">
              <a:rPr lang="en-US" smtClean="0"/>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CF30D4F-8C9D-4CF0-A440-94ABFAF486C3}"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85B395-0455-4B7E-9BEB-EB028EE92C9D}"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85B395-0455-4B7E-9BEB-EB028EE92C9D}" type="datetimeFigureOut">
              <a:rPr lang="en-US" smtClean="0"/>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F30D4F-8C9D-4CF0-A440-94ABFAF486C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21742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97989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10612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5107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65162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32870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15224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79594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46418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83270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96564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85B395-0455-4B7E-9BEB-EB028EE92C9D}" type="datetimeFigureOut">
              <a:rPr lang="en-US" smtClean="0"/>
              <a:t>7/6/2016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CF30D4F-8C9D-4CF0-A440-94ABFAF486C3}"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A12564-F48E-4145-ABFF-01EDEDA777B1}" type="datetimeFigureOut">
              <a:rPr lang="en-US" smtClean="0">
                <a:solidFill>
                  <a:prstClr val="white">
                    <a:tint val="75000"/>
                  </a:prstClr>
                </a:solidFill>
              </a:rPr>
              <a:pPr/>
              <a:t>7/6/2016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979ED-A887-4ECC-B6E4-FDC4CAE7DA75}"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1987438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9.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video" Target="https://www.youtube.com/embed/WA8_UBmg6BA" TargetMode="Externa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video" Target="https://www.youtube.com/embed/akoBYiggHxY" TargetMode="Externa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jackspets.com/Images/Pet-Care-Information/Pet-Care-Inform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716679"/>
            <a:ext cx="4974608" cy="40814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ages.huffingtonpost.com/2015-09-30-1443642734-1752588-groupofpets.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288" y="3657600"/>
            <a:ext cx="4229318"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38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Matthew 10:29 </a:t>
            </a:r>
            <a:endParaRPr lang="en-US" dirty="0"/>
          </a:p>
        </p:txBody>
      </p:sp>
      <p:sp>
        <p:nvSpPr>
          <p:cNvPr id="4" name="Text Placeholder 3"/>
          <p:cNvSpPr>
            <a:spLocks noGrp="1"/>
          </p:cNvSpPr>
          <p:nvPr>
            <p:ph type="body" idx="2"/>
          </p:nvPr>
        </p:nvSpPr>
        <p:spPr>
          <a:xfrm>
            <a:off x="685800" y="1676400"/>
            <a:ext cx="7848600" cy="2209800"/>
          </a:xfrm>
        </p:spPr>
        <p:txBody>
          <a:bodyPr>
            <a:normAutofit/>
          </a:bodyPr>
          <a:lstStyle/>
          <a:p>
            <a:r>
              <a:rPr lang="en-US" sz="3200" dirty="0">
                <a:latin typeface="Berlin Sans FB" panose="020E0602020502020306" pitchFamily="34" charset="0"/>
              </a:rPr>
              <a:t>Are not two sparrows sold for a penny? Yet not one of them will fall to the ground outside your Father’s care.</a:t>
            </a:r>
          </a:p>
        </p:txBody>
      </p:sp>
      <p:pic>
        <p:nvPicPr>
          <p:cNvPr id="2050" name="Picture 2" descr="http://kingofwallpapers.com/sparrow/sparrow-0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2675" y="4038600"/>
            <a:ext cx="3886050" cy="28439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kingofwallpapers.com/sparrow/sparrow-0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12174" y="3979606"/>
            <a:ext cx="3886050" cy="2843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978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Matthew 6:26 </a:t>
            </a:r>
          </a:p>
        </p:txBody>
      </p:sp>
      <p:sp>
        <p:nvSpPr>
          <p:cNvPr id="4" name="Text Placeholder 3"/>
          <p:cNvSpPr>
            <a:spLocks noGrp="1"/>
          </p:cNvSpPr>
          <p:nvPr>
            <p:ph type="body" idx="2"/>
          </p:nvPr>
        </p:nvSpPr>
        <p:spPr>
          <a:xfrm>
            <a:off x="685800" y="1676400"/>
            <a:ext cx="7848600" cy="2209800"/>
          </a:xfrm>
        </p:spPr>
        <p:txBody>
          <a:bodyPr>
            <a:normAutofit fontScale="92500" lnSpcReduction="10000"/>
          </a:bodyPr>
          <a:lstStyle/>
          <a:p>
            <a:r>
              <a:rPr lang="en-US" sz="3200" dirty="0">
                <a:latin typeface="Berlin Sans FB" panose="020E0602020502020306" pitchFamily="34" charset="0"/>
              </a:rPr>
              <a:t>Look at the birds of the air. They don’t plant or gather crops. They don’t put away crops in storerooms. But your Father who is in heaven feeds them. Aren’t you worth much more than they are? </a:t>
            </a:r>
          </a:p>
        </p:txBody>
      </p:sp>
      <p:pic>
        <p:nvPicPr>
          <p:cNvPr id="3074" name="Picture 2" descr="https://nose4news.files.wordpress.com/2010/11/bird-worm-thumb-300x223-8610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4191000"/>
            <a:ext cx="285750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upload.wikimedia.org/wikipedia/commons/4/49/Turdus_migratorius_with_worms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4076252"/>
            <a:ext cx="3028950" cy="2334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716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6400800" cy="2317750"/>
          </a:xfrm>
        </p:spPr>
        <p:txBody>
          <a:bodyPr>
            <a:noAutofit/>
          </a:bodyPr>
          <a:lstStyle/>
          <a:p>
            <a:r>
              <a:rPr lang="en-US" sz="4000" dirty="0" smtClean="0">
                <a:latin typeface="Arial Rounded MT Bold" panose="020F0704030504030204" pitchFamily="34" charset="0"/>
              </a:rPr>
              <a:t>Just like sparrows,</a:t>
            </a:r>
            <a:br>
              <a:rPr lang="en-US" sz="4000" dirty="0" smtClean="0">
                <a:latin typeface="Arial Rounded MT Bold" panose="020F0704030504030204" pitchFamily="34" charset="0"/>
              </a:rPr>
            </a:br>
            <a:r>
              <a:rPr lang="en-US" sz="4000" dirty="0" smtClean="0">
                <a:latin typeface="Arial Rounded MT Bold" panose="020F0704030504030204" pitchFamily="34" charset="0"/>
              </a:rPr>
              <a:t>We can trust God’s care</a:t>
            </a:r>
            <a:endParaRPr lang="en-US" sz="4000" dirty="0">
              <a:latin typeface="Arial Rounded MT Bold" panose="020F0704030504030204" pitchFamily="34" charset="0"/>
            </a:endParaRPr>
          </a:p>
        </p:txBody>
      </p:sp>
      <p:sp>
        <p:nvSpPr>
          <p:cNvPr id="4" name="Text Placeholder 3"/>
          <p:cNvSpPr>
            <a:spLocks noGrp="1"/>
          </p:cNvSpPr>
          <p:nvPr>
            <p:ph type="body" sz="half" idx="2"/>
          </p:nvPr>
        </p:nvSpPr>
        <p:spPr>
          <a:xfrm>
            <a:off x="304800" y="3200400"/>
            <a:ext cx="3429000" cy="3505200"/>
          </a:xfrm>
        </p:spPr>
        <p:txBody>
          <a:bodyPr>
            <a:noAutofit/>
          </a:bodyPr>
          <a:lstStyle/>
          <a:p>
            <a:r>
              <a:rPr lang="en-US" sz="1800" dirty="0" smtClean="0"/>
              <a:t>The sparrows do not worry about what they will eat or where they will rest.</a:t>
            </a:r>
          </a:p>
          <a:p>
            <a:r>
              <a:rPr lang="en-US" sz="1800" dirty="0" smtClean="0"/>
              <a:t>Their heavenly Father, our Creator God cares for them.</a:t>
            </a:r>
          </a:p>
          <a:p>
            <a:endParaRPr lang="en-US" sz="1800" dirty="0"/>
          </a:p>
          <a:p>
            <a:r>
              <a:rPr lang="en-US" sz="1800" dirty="0" smtClean="0"/>
              <a:t>We are worth much more than a sparrow.</a:t>
            </a:r>
          </a:p>
          <a:p>
            <a:r>
              <a:rPr lang="en-US" sz="1800" dirty="0" smtClean="0"/>
              <a:t>Our heavenly Father, our Creator God cares for us, too.</a:t>
            </a:r>
          </a:p>
          <a:p>
            <a:r>
              <a:rPr lang="en-US" sz="1800" dirty="0" smtClean="0"/>
              <a:t>We do not need to worry or fret.</a:t>
            </a:r>
            <a:endParaRPr lang="en-US" sz="1800" dirty="0"/>
          </a:p>
        </p:txBody>
      </p:sp>
      <p:pic>
        <p:nvPicPr>
          <p:cNvPr id="5" name="Picture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4702" y="685800"/>
            <a:ext cx="1695483" cy="1400487"/>
          </a:xfrm>
          <a:prstGeom prst="rect">
            <a:avLst/>
          </a:prstGeom>
        </p:spPr>
      </p:pic>
      <p:pic>
        <p:nvPicPr>
          <p:cNvPr id="1026" name="Picture 2" descr="https://www.colourbox.com/preview/11117512-birds-with-her-two-babies-in-the-nest.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48579" y="2757487"/>
            <a:ext cx="4991100" cy="28670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845879" y="2761116"/>
            <a:ext cx="1197429" cy="1219200"/>
          </a:xfrm>
          <a:prstGeom prst="rect">
            <a:avLst/>
          </a:prstGeom>
        </p:spPr>
      </p:pic>
    </p:spTree>
    <p:extLst>
      <p:ext uri="{BB962C8B-B14F-4D97-AF65-F5344CB8AC3E}">
        <p14:creationId xmlns:p14="http://schemas.microsoft.com/office/powerpoint/2010/main" val="2279514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6172200" cy="1143000"/>
          </a:xfrm>
        </p:spPr>
        <p:txBody>
          <a:bodyPr>
            <a:normAutofit/>
          </a:bodyPr>
          <a:lstStyle/>
          <a:p>
            <a:r>
              <a:rPr lang="en-US" dirty="0" smtClean="0"/>
              <a:t>5 Loaves and 2 Fishes</a:t>
            </a:r>
            <a:endParaRPr lang="en-US" dirty="0"/>
          </a:p>
        </p:txBody>
      </p:sp>
      <p:pic>
        <p:nvPicPr>
          <p:cNvPr id="3" name="WA8_UBmg6BA"/>
          <p:cNvPicPr>
            <a:picLocks noRot="1" noChangeAspect="1"/>
          </p:cNvPicPr>
          <p:nvPr>
            <a:videoFile r:link="rId1"/>
          </p:nvPr>
        </p:nvPicPr>
        <p:blipFill>
          <a:blip r:embed="rId3"/>
          <a:stretch>
            <a:fillRect/>
          </a:stretch>
        </p:blipFill>
        <p:spPr>
          <a:xfrm>
            <a:off x="508000" y="2143125"/>
            <a:ext cx="7840133" cy="4410075"/>
          </a:xfrm>
          <a:prstGeom prst="rect">
            <a:avLst/>
          </a:prstGeom>
        </p:spPr>
      </p:pic>
      <p:pic>
        <p:nvPicPr>
          <p:cNvPr id="4098" name="Picture 2" descr="http://www.theartoftakingaction.com/wp-content/uploads/2012/06/5-loaves-2-fish.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86600" y="5039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065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5638800" cy="1143000"/>
          </a:xfrm>
        </p:spPr>
        <p:txBody>
          <a:bodyPr>
            <a:normAutofit/>
          </a:bodyPr>
          <a:lstStyle/>
          <a:p>
            <a:r>
              <a:rPr lang="en-US" dirty="0" smtClean="0"/>
              <a:t>Elijah and the Ravens</a:t>
            </a:r>
            <a:endParaRPr lang="en-US" dirty="0"/>
          </a:p>
        </p:txBody>
      </p:sp>
      <p:pic>
        <p:nvPicPr>
          <p:cNvPr id="3" name="akoBYiggHxY"/>
          <p:cNvPicPr>
            <a:picLocks noRot="1" noChangeAspect="1"/>
          </p:cNvPicPr>
          <p:nvPr>
            <a:videoFile r:link="rId1"/>
          </p:nvPr>
        </p:nvPicPr>
        <p:blipFill>
          <a:blip r:embed="rId3"/>
          <a:stretch>
            <a:fillRect/>
          </a:stretch>
        </p:blipFill>
        <p:spPr>
          <a:xfrm>
            <a:off x="533400" y="2150499"/>
            <a:ext cx="8068733" cy="4538663"/>
          </a:xfrm>
          <a:prstGeom prst="rect">
            <a:avLst/>
          </a:prstGeom>
        </p:spPr>
      </p:pic>
      <p:pic>
        <p:nvPicPr>
          <p:cNvPr id="5122" name="Picture 2" descr="https://4.bp.blogspot.com/-1DtjBZJ5w2M/UddlWdHvBkI/AAAAAAAAC5M/pbq6xonXEx8/s1600/thCA95FSM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1610" y="381000"/>
            <a:ext cx="1411223" cy="1519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103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malcolmmarler.com/wp-content/uploads/2013/03/open-hand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371600"/>
            <a:ext cx="6324600" cy="5277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7040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TotalTime>
  <Words>141</Words>
  <Application>Microsoft Office PowerPoint</Application>
  <PresentationFormat>On-screen Show (4:3)</PresentationFormat>
  <Paragraphs>13</Paragraphs>
  <Slides>7</Slides>
  <Notes>0</Notes>
  <HiddenSlides>0</HiddenSlides>
  <MMClips>2</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Flow</vt:lpstr>
      <vt:lpstr>5_Office Theme</vt:lpstr>
      <vt:lpstr>PowerPoint Presentation</vt:lpstr>
      <vt:lpstr>Matthew 10:29 </vt:lpstr>
      <vt:lpstr>Matthew 6:26 </vt:lpstr>
      <vt:lpstr>Just like sparrows, We can trust God’s care</vt:lpstr>
      <vt:lpstr>5 Loaves and 2 Fishes</vt:lpstr>
      <vt:lpstr>Elijah and the Ravens</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Welcome Janelle</dc:creator>
  <cp:lastModifiedBy>Welcome Janelle</cp:lastModifiedBy>
  <cp:revision>9</cp:revision>
  <dcterms:created xsi:type="dcterms:W3CDTF">2016-07-06T19:37:37Z</dcterms:created>
  <dcterms:modified xsi:type="dcterms:W3CDTF">2016-07-06T20:02:58Z</dcterms:modified>
</cp:coreProperties>
</file>