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6" r:id="rId4"/>
    <p:sldId id="258" r:id="rId5"/>
    <p:sldId id="259" r:id="rId6"/>
    <p:sldId id="260" r:id="rId7"/>
    <p:sldId id="262" r:id="rId8"/>
    <p:sldId id="264" r:id="rId9"/>
    <p:sldId id="261"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31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C3497D-6B56-49BC-B4DF-B6C47193B28B}"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3541537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C3497D-6B56-49BC-B4DF-B6C47193B28B}"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366980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C3497D-6B56-49BC-B4DF-B6C47193B28B}"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2660129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C3497D-6B56-49BC-B4DF-B6C47193B28B}" type="datetimeFigureOut">
              <a:rPr lang="en-US" smtClean="0"/>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377970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C3497D-6B56-49BC-B4DF-B6C47193B28B}" type="datetimeFigureOut">
              <a:rPr lang="en-US" smtClean="0"/>
              <a:t>7/6/2016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3219253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C3497D-6B56-49BC-B4DF-B6C47193B28B}" type="datetimeFigureOut">
              <a:rPr lang="en-US" smtClean="0"/>
              <a:t>7/6/2016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1651790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C3497D-6B56-49BC-B4DF-B6C47193B28B}" type="datetimeFigureOut">
              <a:rPr lang="en-US" smtClean="0"/>
              <a:t>7/6/2016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422890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C3497D-6B56-49BC-B4DF-B6C47193B28B}" type="datetimeFigureOut">
              <a:rPr lang="en-US" smtClean="0"/>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231319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C3497D-6B56-49BC-B4DF-B6C47193B28B}" type="datetimeFigureOut">
              <a:rPr lang="en-US" smtClean="0"/>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3102141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C3497D-6B56-49BC-B4DF-B6C47193B28B}"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4013708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C3497D-6B56-49BC-B4DF-B6C47193B28B}"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8742C3-A529-4518-9B5C-4B1F02AE49E0}" type="slidenum">
              <a:rPr lang="en-US" smtClean="0"/>
              <a:t>‹#›</a:t>
            </a:fld>
            <a:endParaRPr lang="en-US"/>
          </a:p>
        </p:txBody>
      </p:sp>
    </p:spTree>
    <p:extLst>
      <p:ext uri="{BB962C8B-B14F-4D97-AF65-F5344CB8AC3E}">
        <p14:creationId xmlns:p14="http://schemas.microsoft.com/office/powerpoint/2010/main" val="3254110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20702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32102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37074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31403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07688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55749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17398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43642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26547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30103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105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C3497D-6B56-49BC-B4DF-B6C47193B28B}" type="datetimeFigureOut">
              <a:rPr lang="en-US" smtClean="0"/>
              <a:t>7/6/2016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8742C3-A529-4518-9B5C-4B1F02AE49E0}" type="slidenum">
              <a:rPr lang="en-US" smtClean="0"/>
              <a:t>‹#›</a:t>
            </a:fld>
            <a:endParaRPr lang="en-US"/>
          </a:p>
        </p:txBody>
      </p:sp>
    </p:spTree>
    <p:extLst>
      <p:ext uri="{BB962C8B-B14F-4D97-AF65-F5344CB8AC3E}">
        <p14:creationId xmlns:p14="http://schemas.microsoft.com/office/powerpoint/2010/main" val="166162452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169940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ideo" Target="https://www.youtube.com/embed/FN27RrWrSSo" TargetMode="Externa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i.ytimg.com/vi/NIlmzFf19Mw/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37" y="304800"/>
            <a:ext cx="8627701" cy="6096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7848600" y="304801"/>
            <a:ext cx="1029222" cy="2390270"/>
          </a:xfrm>
          <a:prstGeom prst="rect">
            <a:avLst/>
          </a:prstGeom>
        </p:spPr>
      </p:pic>
    </p:spTree>
    <p:extLst>
      <p:ext uri="{BB962C8B-B14F-4D97-AF65-F5344CB8AC3E}">
        <p14:creationId xmlns:p14="http://schemas.microsoft.com/office/powerpoint/2010/main" val="3611319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3.imperial.ac.uk/newseventsimages?p_image_type=mainnews2012&amp;p_image_id=22503"/>
          <p:cNvPicPr>
            <a:picLocks noChangeAspect="1" noChangeArrowheads="1"/>
          </p:cNvPicPr>
          <p:nvPr/>
        </p:nvPicPr>
        <p:blipFill rotWithShape="1">
          <a:blip r:embed="rId2">
            <a:extLst>
              <a:ext uri="{28A0092B-C50C-407E-A947-70E740481C1C}">
                <a14:useLocalDpi xmlns:a14="http://schemas.microsoft.com/office/drawing/2010/main" val="0"/>
              </a:ext>
            </a:extLst>
          </a:blip>
          <a:srcRect l="3844" r="3903"/>
          <a:stretch/>
        </p:blipFill>
        <p:spPr bwMode="auto">
          <a:xfrm>
            <a:off x="24582"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 y="1295400"/>
            <a:ext cx="6781800" cy="1470025"/>
          </a:xfrm>
        </p:spPr>
        <p:txBody>
          <a:bodyPr/>
          <a:lstStyle/>
          <a:p>
            <a:r>
              <a:rPr lang="en-US" dirty="0" smtClean="0"/>
              <a:t>When do you like light?</a:t>
            </a:r>
            <a:endParaRPr lang="en-US" dirty="0"/>
          </a:p>
        </p:txBody>
      </p:sp>
      <p:sp>
        <p:nvSpPr>
          <p:cNvPr id="3" name="Subtitle 2"/>
          <p:cNvSpPr>
            <a:spLocks noGrp="1"/>
          </p:cNvSpPr>
          <p:nvPr>
            <p:ph type="subTitle" idx="1"/>
          </p:nvPr>
        </p:nvSpPr>
        <p:spPr>
          <a:xfrm>
            <a:off x="152400" y="2743200"/>
            <a:ext cx="5029200" cy="1447800"/>
          </a:xfrm>
        </p:spPr>
        <p:txBody>
          <a:bodyPr>
            <a:normAutofit/>
          </a:bodyPr>
          <a:lstStyle/>
          <a:p>
            <a:r>
              <a:rPr lang="en-US" dirty="0" smtClean="0">
                <a:solidFill>
                  <a:schemeClr val="tx1"/>
                </a:solidFill>
              </a:rPr>
              <a:t>What kind of lights </a:t>
            </a:r>
          </a:p>
          <a:p>
            <a:r>
              <a:rPr lang="en-US" dirty="0" smtClean="0">
                <a:solidFill>
                  <a:schemeClr val="tx1"/>
                </a:solidFill>
              </a:rPr>
              <a:t>do you like?</a:t>
            </a:r>
            <a:endParaRPr lang="en-US" dirty="0">
              <a:solidFill>
                <a:schemeClr val="tx1"/>
              </a:solidFill>
            </a:endParaRPr>
          </a:p>
        </p:txBody>
      </p:sp>
    </p:spTree>
    <p:extLst>
      <p:ext uri="{BB962C8B-B14F-4D97-AF65-F5344CB8AC3E}">
        <p14:creationId xmlns:p14="http://schemas.microsoft.com/office/powerpoint/2010/main" val="75337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EPMPj4mjlcM/UbrQuexeb5I/AAAAAAAAO8Y/PJtd9NzK6aY/s320/5.+lead.jpg"/>
          <p:cNvPicPr>
            <a:picLocks noChangeAspect="1" noChangeArrowheads="1"/>
          </p:cNvPicPr>
          <p:nvPr/>
        </p:nvPicPr>
        <p:blipFill rotWithShape="1">
          <a:blip r:embed="rId2">
            <a:extLst>
              <a:ext uri="{28A0092B-C50C-407E-A947-70E740481C1C}">
                <a14:useLocalDpi xmlns:a14="http://schemas.microsoft.com/office/drawing/2010/main" val="0"/>
              </a:ext>
            </a:extLst>
          </a:blip>
          <a:srcRect b="40199"/>
          <a:stretch/>
        </p:blipFill>
        <p:spPr bwMode="auto">
          <a:xfrm>
            <a:off x="0" y="-1"/>
            <a:ext cx="5791200" cy="253248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4.bp.blogspot.com/-XFxVXHZjidg/UdxNBw6eG4I/AAAAAAAAPOs/aQmD48Gv9FU/s320/fire+night.jpg"/>
          <p:cNvPicPr>
            <a:picLocks noChangeAspect="1" noChangeArrowheads="1"/>
          </p:cNvPicPr>
          <p:nvPr/>
        </p:nvPicPr>
        <p:blipFill rotWithShape="1">
          <a:blip r:embed="rId3">
            <a:extLst>
              <a:ext uri="{28A0092B-C50C-407E-A947-70E740481C1C}">
                <a14:useLocalDpi xmlns:a14="http://schemas.microsoft.com/office/drawing/2010/main" val="0"/>
              </a:ext>
            </a:extLst>
          </a:blip>
          <a:srcRect b="36917"/>
          <a:stretch/>
        </p:blipFill>
        <p:spPr bwMode="auto">
          <a:xfrm>
            <a:off x="2866826" y="3982065"/>
            <a:ext cx="6277174" cy="2895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4800" y="2743200"/>
            <a:ext cx="8229600" cy="3593681"/>
          </a:xfrm>
        </p:spPr>
        <p:txBody>
          <a:bodyPr/>
          <a:lstStyle/>
          <a:p>
            <a:pPr marL="0" indent="0">
              <a:buNone/>
            </a:pPr>
            <a:r>
              <a:rPr lang="en-US" dirty="0" smtClean="0"/>
              <a:t>“By day the Lord went ahead of them in a pillar of cloud to guide them on their way and by night in a pillar of fire to give them light,            so that they could travel by day or night.”</a:t>
            </a:r>
          </a:p>
          <a:p>
            <a:pPr marL="0" indent="0">
              <a:buNone/>
            </a:pPr>
            <a:r>
              <a:rPr lang="en-US" dirty="0" smtClean="0"/>
              <a:t>Exodus  13:21</a:t>
            </a:r>
            <a:endParaRPr lang="en-US" dirty="0"/>
          </a:p>
        </p:txBody>
      </p:sp>
      <p:pic>
        <p:nvPicPr>
          <p:cNvPr id="2054" name="Picture 6" descr="http://www.kingjamesbibleonline.org/images/king-james-bib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784790"/>
            <a:ext cx="2632285" cy="1173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410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jtbarts.com/wp-content/uploads/2011/08/lamp_to_my_feet_light_to_my_path-1024x696.jpg"/>
          <p:cNvPicPr>
            <a:picLocks noChangeAspect="1" noChangeArrowheads="1"/>
          </p:cNvPicPr>
          <p:nvPr/>
        </p:nvPicPr>
        <p:blipFill rotWithShape="1">
          <a:blip r:embed="rId2">
            <a:extLst>
              <a:ext uri="{28A0092B-C50C-407E-A947-70E740481C1C}">
                <a14:useLocalDpi xmlns:a14="http://schemas.microsoft.com/office/drawing/2010/main" val="0"/>
              </a:ext>
            </a:extLst>
          </a:blip>
          <a:srcRect l="3022" r="6320"/>
          <a:stretch/>
        </p:blipFill>
        <p:spPr bwMode="auto">
          <a:xfrm>
            <a:off x="14748"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txBox="1">
            <a:spLocks/>
          </p:cNvSpPr>
          <p:nvPr/>
        </p:nvSpPr>
        <p:spPr>
          <a:xfrm>
            <a:off x="304800" y="228600"/>
            <a:ext cx="8229600" cy="359368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smtClean="0"/>
              <a:t>“Your word is a lamp for my feet,</a:t>
            </a:r>
          </a:p>
          <a:p>
            <a:pPr marL="0" indent="0">
              <a:buNone/>
            </a:pPr>
            <a:r>
              <a:rPr lang="en-US" dirty="0" smtClean="0"/>
              <a:t>    a light on my path.”</a:t>
            </a:r>
          </a:p>
          <a:p>
            <a:pPr marL="0" indent="0">
              <a:buNone/>
            </a:pPr>
            <a:r>
              <a:rPr lang="en-US" dirty="0" smtClean="0"/>
              <a:t>Psalms 119:105</a:t>
            </a:r>
            <a:endParaRPr lang="en-US" dirty="0"/>
          </a:p>
        </p:txBody>
      </p:sp>
      <p:pic>
        <p:nvPicPr>
          <p:cNvPr id="4" name="Picture 6" descr="http://www.kingjamesbibleonline.org/images/king-james-bib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784790"/>
            <a:ext cx="2632285" cy="1173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746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N27RrWrSSo"/>
          <p:cNvPicPr>
            <a:picLocks noRot="1" noChangeAspect="1"/>
          </p:cNvPicPr>
          <p:nvPr>
            <a:videoFile r:link="rId1"/>
          </p:nvPr>
        </p:nvPicPr>
        <p:blipFill>
          <a:blip r:embed="rId3"/>
          <a:stretch>
            <a:fillRect/>
          </a:stretch>
        </p:blipFill>
        <p:spPr>
          <a:xfrm>
            <a:off x="372532" y="1263748"/>
            <a:ext cx="8542867" cy="4805362"/>
          </a:xfrm>
          <a:prstGeom prst="rect">
            <a:avLst/>
          </a:prstGeom>
        </p:spPr>
      </p:pic>
      <p:sp>
        <p:nvSpPr>
          <p:cNvPr id="3" name="TextBox 2"/>
          <p:cNvSpPr txBox="1"/>
          <p:nvPr/>
        </p:nvSpPr>
        <p:spPr>
          <a:xfrm>
            <a:off x="372533" y="6172200"/>
            <a:ext cx="8390467" cy="646331"/>
          </a:xfrm>
          <a:prstGeom prst="rect">
            <a:avLst/>
          </a:prstGeom>
          <a:noFill/>
        </p:spPr>
        <p:txBody>
          <a:bodyPr wrap="square" rtlCol="0">
            <a:spAutoFit/>
          </a:bodyPr>
          <a:lstStyle/>
          <a:p>
            <a:r>
              <a:rPr lang="en-US" dirty="0"/>
              <a:t>go to 21:56 play until 25:03</a:t>
            </a:r>
          </a:p>
          <a:p>
            <a:endParaRPr lang="en-US" dirty="0"/>
          </a:p>
        </p:txBody>
      </p:sp>
      <p:sp>
        <p:nvSpPr>
          <p:cNvPr id="4" name="TextBox 3"/>
          <p:cNvSpPr txBox="1"/>
          <p:nvPr/>
        </p:nvSpPr>
        <p:spPr>
          <a:xfrm>
            <a:off x="372533" y="304800"/>
            <a:ext cx="4580467" cy="646331"/>
          </a:xfrm>
          <a:prstGeom prst="rect">
            <a:avLst/>
          </a:prstGeom>
          <a:noFill/>
        </p:spPr>
        <p:txBody>
          <a:bodyPr wrap="square" rtlCol="0">
            <a:spAutoFit/>
          </a:bodyPr>
          <a:lstStyle/>
          <a:p>
            <a:pPr algn="r"/>
            <a:r>
              <a:rPr lang="en-US" dirty="0" smtClean="0"/>
              <a:t>God directions to make every day fun, fair, and happy for everyone</a:t>
            </a:r>
            <a:endParaRPr lang="en-US" dirty="0"/>
          </a:p>
        </p:txBody>
      </p:sp>
      <p:pic>
        <p:nvPicPr>
          <p:cNvPr id="4098" name="Picture 2" descr="http://images.clipartpanda.com/magnetometer-clipart-compas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109096"/>
            <a:ext cx="931662" cy="11300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mages.clipartpanda.com/flashlight-clipart-camp_art_flashlights_gree.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5869551" y="109096"/>
            <a:ext cx="1438275" cy="138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8331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5562600" cy="1295400"/>
          </a:xfrm>
        </p:spPr>
        <p:txBody>
          <a:bodyPr>
            <a:noAutofit/>
          </a:bodyPr>
          <a:lstStyle/>
          <a:p>
            <a:r>
              <a:rPr lang="en-US" sz="3600" dirty="0" smtClean="0">
                <a:latin typeface="Arial Rounded MT Bold" panose="020F0704030504030204" pitchFamily="34" charset="0"/>
              </a:rPr>
              <a:t>Just like light,</a:t>
            </a:r>
            <a:br>
              <a:rPr lang="en-US" sz="3600" dirty="0" smtClean="0">
                <a:latin typeface="Arial Rounded MT Bold" panose="020F0704030504030204" pitchFamily="34" charset="0"/>
              </a:rPr>
            </a:br>
            <a:r>
              <a:rPr lang="en-US" sz="3600" dirty="0" smtClean="0">
                <a:latin typeface="Arial Rounded MT Bold" panose="020F0704030504030204" pitchFamily="34" charset="0"/>
              </a:rPr>
              <a:t>Jesus shows the way</a:t>
            </a:r>
            <a:endParaRPr lang="en-US" sz="3600" dirty="0">
              <a:latin typeface="Arial Rounded MT Bold" panose="020F0704030504030204" pitchFamily="34" charset="0"/>
            </a:endParaRPr>
          </a:p>
        </p:txBody>
      </p:sp>
      <p:sp>
        <p:nvSpPr>
          <p:cNvPr id="4" name="Text Placeholder 3"/>
          <p:cNvSpPr>
            <a:spLocks noGrp="1"/>
          </p:cNvSpPr>
          <p:nvPr>
            <p:ph type="body" sz="half" idx="2"/>
          </p:nvPr>
        </p:nvSpPr>
        <p:spPr>
          <a:xfrm>
            <a:off x="457200" y="2819400"/>
            <a:ext cx="4038600" cy="3306763"/>
          </a:xfrm>
        </p:spPr>
        <p:txBody>
          <a:bodyPr>
            <a:normAutofit/>
          </a:bodyPr>
          <a:lstStyle/>
          <a:p>
            <a:r>
              <a:rPr lang="en-US" sz="2000" dirty="0"/>
              <a:t>A light shows the path and dangers</a:t>
            </a:r>
          </a:p>
          <a:p>
            <a:r>
              <a:rPr lang="en-US" sz="2000" dirty="0"/>
              <a:t>Jesus </a:t>
            </a:r>
            <a:r>
              <a:rPr lang="en-US" sz="2000" dirty="0" smtClean="0"/>
              <a:t>shows </a:t>
            </a:r>
            <a:r>
              <a:rPr lang="en-US" sz="2000" dirty="0"/>
              <a:t>us the path  </a:t>
            </a:r>
            <a:r>
              <a:rPr lang="en-US" sz="2000" dirty="0" smtClean="0"/>
              <a:t>                  	and the </a:t>
            </a:r>
            <a:r>
              <a:rPr lang="en-US" sz="2000" dirty="0"/>
              <a:t>way we should </a:t>
            </a:r>
            <a:r>
              <a:rPr lang="en-US" sz="2000" dirty="0" smtClean="0"/>
              <a:t> </a:t>
            </a:r>
            <a:r>
              <a:rPr lang="en-US" sz="2000" dirty="0"/>
              <a:t>live.</a:t>
            </a:r>
          </a:p>
          <a:p>
            <a:endParaRPr lang="en-US" sz="2000" dirty="0"/>
          </a:p>
          <a:p>
            <a:r>
              <a:rPr lang="en-US" sz="2000" dirty="0"/>
              <a:t>God’s book, the Bible, tells us more.  It points out the dangers and God’s way to eternal life.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2590800"/>
            <a:ext cx="2639482" cy="32509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2151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newlifecc.ca/wp-content/uploads/2015/11/Light-of-the-world-1024x5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761" y="137404"/>
            <a:ext cx="8513147" cy="42565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creationstudies.org/htdocs/image/Jesus_light_of_the_wor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5" y="4648200"/>
            <a:ext cx="9144000" cy="2466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0585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322" y="1108501"/>
            <a:ext cx="3962400" cy="5909310"/>
          </a:xfrm>
          <a:prstGeom prst="rect">
            <a:avLst/>
          </a:prstGeom>
          <a:noFill/>
        </p:spPr>
        <p:txBody>
          <a:bodyPr wrap="square" numCol="1" rtlCol="0">
            <a:spAutoFit/>
          </a:bodyPr>
          <a:lstStyle/>
          <a:p>
            <a:r>
              <a:rPr lang="en-US" dirty="0" smtClean="0">
                <a:effectLst>
                  <a:outerShdw blurRad="38100" dist="38100" dir="2700000" algn="tl">
                    <a:srgbClr val="000000">
                      <a:alpha val="43137"/>
                    </a:srgbClr>
                  </a:outerShdw>
                </a:effectLst>
              </a:rPr>
              <a:t>Exodus 20:3-17</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“You shall have no other gods before me.</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“You shall not make for yourself an image in the form of anything in heaven above or on the earth beneath or in the waters below. You shall not bow down to them or worship them; …</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“You shall not misuse the name of the Lord your God, …</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 “Remember the Sabbath day by keeping it holy. Six days you shall labor and do all your work, but the seventh day is a Sabbath to the Lord your God. On it you shall not do any work, ….</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3" name="Rectangle 2"/>
          <p:cNvSpPr/>
          <p:nvPr/>
        </p:nvSpPr>
        <p:spPr>
          <a:xfrm>
            <a:off x="4953000" y="1524000"/>
            <a:ext cx="4050890" cy="4524315"/>
          </a:xfrm>
          <a:prstGeom prst="rect">
            <a:avLst/>
          </a:prstGeom>
        </p:spPr>
        <p:txBody>
          <a:bodyPr wrap="square">
            <a:spAutoFit/>
          </a:bodyPr>
          <a:lstStyle/>
          <a:p>
            <a:r>
              <a:rPr lang="en-US" dirty="0" smtClean="0">
                <a:effectLst>
                  <a:outerShdw blurRad="38100" dist="38100" dir="2700000" algn="tl">
                    <a:srgbClr val="000000">
                      <a:alpha val="43137"/>
                    </a:srgbClr>
                  </a:outerShdw>
                </a:effectLst>
              </a:rPr>
              <a:t>“Honor your father and your mother, so that you may live long in the land the Lord your God is giving you.</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 “You shall not murder.</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 “You shall not commit adultery.</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 “You shall not steal.</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“You shall not give false testimony against your neighbor.</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 “You shall not covet your neighbor’s house. … or anything that belongs to your neighbor.”</a:t>
            </a:r>
            <a:endParaRPr lang="en-US" dirty="0">
              <a:effectLst>
                <a:outerShdw blurRad="38100" dist="38100" dir="2700000" algn="tl">
                  <a:srgbClr val="000000">
                    <a:alpha val="43137"/>
                  </a:srgbClr>
                </a:outerShdw>
              </a:effectLst>
            </a:endParaRPr>
          </a:p>
        </p:txBody>
      </p:sp>
      <p:sp>
        <p:nvSpPr>
          <p:cNvPr id="4" name="TextBox 3"/>
          <p:cNvSpPr txBox="1"/>
          <p:nvPr/>
        </p:nvSpPr>
        <p:spPr>
          <a:xfrm>
            <a:off x="479322" y="228600"/>
            <a:ext cx="3605981" cy="923330"/>
          </a:xfrm>
          <a:prstGeom prst="rect">
            <a:avLst/>
          </a:prstGeom>
          <a:noFill/>
        </p:spPr>
        <p:txBody>
          <a:bodyPr wrap="square" rtlCol="0">
            <a:spAutoFit/>
          </a:bodyPr>
          <a:lstStyle/>
          <a:p>
            <a:r>
              <a:rPr lang="en-US" dirty="0" smtClean="0">
                <a:solidFill>
                  <a:schemeClr val="accent2">
                    <a:lumMod val="60000"/>
                    <a:lumOff val="40000"/>
                  </a:schemeClr>
                </a:solidFill>
              </a:rPr>
              <a:t>“Love the Lord your God with all your heart and with all your soul and with all your mind.”  </a:t>
            </a:r>
            <a:r>
              <a:rPr lang="en-US" sz="1200" dirty="0" smtClean="0">
                <a:solidFill>
                  <a:schemeClr val="accent2">
                    <a:lumMod val="60000"/>
                    <a:lumOff val="40000"/>
                  </a:schemeClr>
                </a:solidFill>
              </a:rPr>
              <a:t>Matthew 22:37</a:t>
            </a:r>
            <a:endParaRPr lang="en-US" sz="1200" dirty="0">
              <a:solidFill>
                <a:schemeClr val="accent2">
                  <a:lumMod val="60000"/>
                  <a:lumOff val="40000"/>
                </a:schemeClr>
              </a:solidFill>
            </a:endParaRPr>
          </a:p>
        </p:txBody>
      </p:sp>
      <p:sp>
        <p:nvSpPr>
          <p:cNvPr id="5" name="TextBox 4"/>
          <p:cNvSpPr txBox="1"/>
          <p:nvPr/>
        </p:nvSpPr>
        <p:spPr>
          <a:xfrm>
            <a:off x="4953000" y="285135"/>
            <a:ext cx="3605981" cy="553998"/>
          </a:xfrm>
          <a:prstGeom prst="rect">
            <a:avLst/>
          </a:prstGeom>
          <a:noFill/>
        </p:spPr>
        <p:txBody>
          <a:bodyPr wrap="square" rtlCol="0">
            <a:spAutoFit/>
          </a:bodyPr>
          <a:lstStyle/>
          <a:p>
            <a:r>
              <a:rPr lang="en-US" dirty="0" smtClean="0">
                <a:solidFill>
                  <a:schemeClr val="accent2">
                    <a:lumMod val="60000"/>
                    <a:lumOff val="40000"/>
                  </a:schemeClr>
                </a:solidFill>
              </a:rPr>
              <a:t>“Love your neighbor as yourself.”  </a:t>
            </a:r>
            <a:r>
              <a:rPr lang="en-US" sz="1200" dirty="0" smtClean="0">
                <a:solidFill>
                  <a:schemeClr val="accent2">
                    <a:lumMod val="60000"/>
                    <a:lumOff val="40000"/>
                  </a:schemeClr>
                </a:solidFill>
              </a:rPr>
              <a:t>Matthew 22:39</a:t>
            </a:r>
            <a:endParaRPr lang="en-US" sz="1200" dirty="0">
              <a:solidFill>
                <a:schemeClr val="accent2">
                  <a:lumMod val="60000"/>
                  <a:lumOff val="40000"/>
                </a:schemeClr>
              </a:solidFill>
            </a:endParaRPr>
          </a:p>
        </p:txBody>
      </p:sp>
    </p:spTree>
    <p:extLst>
      <p:ext uri="{BB962C8B-B14F-4D97-AF65-F5344CB8AC3E}">
        <p14:creationId xmlns:p14="http://schemas.microsoft.com/office/powerpoint/2010/main" val="3172932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globalimp.com/images/14153.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04380" y="1219200"/>
            <a:ext cx="4280670" cy="236219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4vector.com/i/free-vector-one-way-sign-clip-art_109576_One_Way_Sign_clip_art_high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09175"/>
            <a:ext cx="3352800" cy="115112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trafficsignsandsafety.com/ecom/img-u/swf/R5-1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564682"/>
            <a:ext cx="3032043" cy="203343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4041212" y="3581399"/>
            <a:ext cx="3052762" cy="3057525"/>
            <a:chOff x="3343275" y="2438400"/>
            <a:chExt cx="3743325" cy="3743325"/>
          </a:xfrm>
        </p:grpSpPr>
        <p:sp>
          <p:nvSpPr>
            <p:cNvPr id="2" name="Oval 1"/>
            <p:cNvSpPr/>
            <p:nvPr/>
          </p:nvSpPr>
          <p:spPr>
            <a:xfrm>
              <a:off x="4033837" y="3124200"/>
              <a:ext cx="2362200" cy="2514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8" name="Picture 8" descr="http://www.mycoolchoices.co.uk/wp-content/uploads/2015/06/u-turn-symbol.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3275" y="2438400"/>
              <a:ext cx="3743325" cy="37433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46959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335</Words>
  <Application>Microsoft Office PowerPoint</Application>
  <PresentationFormat>On-screen Show (4:3)</PresentationFormat>
  <Paragraphs>39</Paragraphs>
  <Slides>9</Slides>
  <Notes>0</Notes>
  <HiddenSlides>0</HiddenSlides>
  <MMClips>1</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1_Office Theme</vt:lpstr>
      <vt:lpstr>PowerPoint Presentation</vt:lpstr>
      <vt:lpstr>When do you like light?</vt:lpstr>
      <vt:lpstr>PowerPoint Presentation</vt:lpstr>
      <vt:lpstr>PowerPoint Presentation</vt:lpstr>
      <vt:lpstr>PowerPoint Presentation</vt:lpstr>
      <vt:lpstr>Just like light, Jesus shows the way</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 Janelle</dc:creator>
  <cp:lastModifiedBy>Welcome Janelle</cp:lastModifiedBy>
  <cp:revision>12</cp:revision>
  <dcterms:created xsi:type="dcterms:W3CDTF">2016-07-05T17:46:38Z</dcterms:created>
  <dcterms:modified xsi:type="dcterms:W3CDTF">2016-07-06T22:02:22Z</dcterms:modified>
</cp:coreProperties>
</file>